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media/image16.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0.svg" ContentType="image/svg+xml"/>
  <Override PartName="/ppt/media/image42.svg" ContentType="image/svg+xml"/>
  <Override PartName="/ppt/media/image44.svg" ContentType="image/svg+xml"/>
  <Override PartName="/ppt/media/image46.svg" ContentType="image/svg+xml"/>
  <Override PartName="/ppt/media/image48.svg" ContentType="image/svg+xml"/>
  <Override PartName="/ppt/media/image50.svg" ContentType="image/svg+xml"/>
  <Override PartName="/ppt/media/image52.svg" ContentType="image/svg+xml"/>
  <Override PartName="/ppt/media/image56.svg" ContentType="image/svg+xml"/>
  <Override PartName="/ppt/media/image58.svg" ContentType="image/svg+xml"/>
  <Override PartName="/ppt/media/image60.svg" ContentType="image/svg+xml"/>
  <Override PartName="/ppt/media/image62.svg" ContentType="image/svg+xml"/>
  <Override PartName="/ppt/media/image64.svg" ContentType="image/svg+xml"/>
  <Override PartName="/ppt/media/image68.svg" ContentType="image/svg+xml"/>
  <Override PartName="/ppt/media/image70.svg" ContentType="image/svg+xml"/>
  <Override PartName="/ppt/media/image72.svg" ContentType="image/svg+xml"/>
  <Override PartName="/ppt/media/image74.svg" ContentType="image/svg+xml"/>
  <Override PartName="/ppt/media/image76.svg" ContentType="image/svg+xml"/>
  <Override PartName="/ppt/media/image78.svg" ContentType="image/svg+xml"/>
  <Override PartName="/ppt/media/image79.svg" ContentType="image/svg+xml"/>
  <Override PartName="/ppt/media/image81.svg" ContentType="image/svg+xml"/>
  <Override PartName="/ppt/media/image82.svg" ContentType="image/svg+xml"/>
  <Override PartName="/ppt/media/image84.svg" ContentType="image/svg+xml"/>
  <Override PartName="/ppt/media/image85.svg" ContentType="image/svg+xml"/>
  <Override PartName="/ppt/media/image87.svg" ContentType="image/svg+xml"/>
  <Override PartName="/ppt/media/image89.svg" ContentType="image/svg+xml"/>
  <Override PartName="/ppt/media/image91.svg" ContentType="image/svg+xml"/>
  <Override PartName="/ppt/media/image93.svg" ContentType="image/svg+xml"/>
  <Override PartName="/ppt/media/image95.svg" ContentType="image/svg+xml"/>
  <Override PartName="/ppt/media/image9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3" r:id="rId3"/>
  </p:sldMasterIdLst>
  <p:notesMasterIdLst>
    <p:notesMasterId r:id="rId5"/>
  </p:notesMasterIdLst>
  <p:handoutMasterIdLst>
    <p:handoutMasterId r:id="rId64"/>
  </p:handoutMasterIdLst>
  <p:sldIdLst>
    <p:sldId id="1031" r:id="rId4"/>
    <p:sldId id="1032" r:id="rId6"/>
    <p:sldId id="1033" r:id="rId7"/>
    <p:sldId id="1078" r:id="rId8"/>
    <p:sldId id="1079" r:id="rId9"/>
    <p:sldId id="1036" r:id="rId10"/>
    <p:sldId id="1158" r:id="rId11"/>
    <p:sldId id="1083" r:id="rId12"/>
    <p:sldId id="1082" r:id="rId13"/>
    <p:sldId id="1040" r:id="rId14"/>
    <p:sldId id="1076" r:id="rId15"/>
    <p:sldId id="1085" r:id="rId16"/>
    <p:sldId id="1137" r:id="rId17"/>
    <p:sldId id="1074" r:id="rId18"/>
    <p:sldId id="1135" r:id="rId19"/>
    <p:sldId id="1136" r:id="rId20"/>
    <p:sldId id="1075" r:id="rId21"/>
    <p:sldId id="1086" r:id="rId22"/>
    <p:sldId id="1087" r:id="rId23"/>
    <p:sldId id="1088" r:id="rId24"/>
    <p:sldId id="1138" r:id="rId25"/>
    <p:sldId id="1156" r:id="rId26"/>
    <p:sldId id="1139" r:id="rId27"/>
    <p:sldId id="1157" r:id="rId28"/>
    <p:sldId id="1142" r:id="rId29"/>
    <p:sldId id="1143" r:id="rId30"/>
    <p:sldId id="1144" r:id="rId31"/>
    <p:sldId id="1145" r:id="rId32"/>
    <p:sldId id="1146" r:id="rId33"/>
    <p:sldId id="1147" r:id="rId34"/>
    <p:sldId id="1148" r:id="rId35"/>
    <p:sldId id="1149" r:id="rId36"/>
    <p:sldId id="1150" r:id="rId37"/>
    <p:sldId id="1151" r:id="rId38"/>
    <p:sldId id="1152" r:id="rId39"/>
    <p:sldId id="1153" r:id="rId40"/>
    <p:sldId id="1154" r:id="rId41"/>
    <p:sldId id="1155" r:id="rId42"/>
    <p:sldId id="1091" r:id="rId43"/>
    <p:sldId id="1092" r:id="rId44"/>
    <p:sldId id="1090" r:id="rId45"/>
    <p:sldId id="1071" r:id="rId46"/>
    <p:sldId id="1161" r:id="rId47"/>
    <p:sldId id="1165" r:id="rId48"/>
    <p:sldId id="1169" r:id="rId49"/>
    <p:sldId id="1170" r:id="rId50"/>
    <p:sldId id="1172" r:id="rId51"/>
    <p:sldId id="1072" r:id="rId52"/>
    <p:sldId id="1115" r:id="rId53"/>
    <p:sldId id="1116" r:id="rId54"/>
    <p:sldId id="1117" r:id="rId55"/>
    <p:sldId id="1061" r:id="rId56"/>
    <p:sldId id="1128" r:id="rId57"/>
    <p:sldId id="1119" r:id="rId58"/>
    <p:sldId id="1129" r:id="rId59"/>
    <p:sldId id="1121" r:id="rId60"/>
    <p:sldId id="1122" r:id="rId61"/>
    <p:sldId id="1123" r:id="rId62"/>
    <p:sldId id="1070" r:id="rId63"/>
  </p:sldIdLst>
  <p:sldSz cx="12192000" cy="6858000"/>
  <p:notesSz cx="6858000" cy="9144000"/>
  <p:custDataLst>
    <p:tags r:id="rId6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袁 wayne" initials="袁" lastIdx="1" clrIdx="0"/>
  <p:cmAuthor id="2" name="作者" initials="A" lastIdx="0" clrIdx="1"/>
  <p:cmAuthor id="7" name="熊仪_aYju7RJj" initials="熊" lastIdx="0" clrIdx="0"/>
  <p:cmAuthor id="8" name="yifei" initials="y" lastIdx="1" clrIdx="7"/>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 id="0" name="lenovo" initials="l" lastIdx="1" clrIdx="0"/>
  <p:cmAuthor id="10" name="张超(10035874)" initials="MSOffice" lastIdx="2" clrIdx="0"/>
  <p:cmAuthor id="11" name="glodon" initials="g" lastIdx="1" clrIdx="6"/>
  <p:cmAuthor id="12" name="xuyj" initials="x"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87AD"/>
    <a:srgbClr val="9BA0C2"/>
    <a:srgbClr val="9A9FC1"/>
    <a:srgbClr val="989DC0"/>
    <a:srgbClr val="969BBE"/>
    <a:srgbClr val="F6FEF7"/>
    <a:srgbClr val="E3E3E3"/>
    <a:srgbClr val="196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9" Type="http://schemas.openxmlformats.org/officeDocument/2006/relationships/tags" Target="tags/tag831.xml"/><Relationship Id="rId68" Type="http://schemas.openxmlformats.org/officeDocument/2006/relationships/commentAuthors" Target="commentAuthors.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handoutMaster" Target="handoutMasters/handoutMaster1.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121133C-4565-4820-81F2-B926C628DD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1B2A6783-0150-4174-A62A-A1960A8747C1}">
      <dgm:prSet phldrT="[文本]" phldr="1"/>
      <dgm:spPr>
        <a:ln>
          <a:noFill/>
        </a:ln>
        <a:effectLst>
          <a:outerShdw blurRad="50800" dist="38100" dir="5400000" algn="t" rotWithShape="0">
            <a:prstClr val="black">
              <a:alpha val="40000"/>
            </a:prstClr>
          </a:outerShdw>
        </a:effectLst>
      </dgm:spPr>
      <dgm:t>
        <a:bodyPr/>
        <a:lstStyle/>
        <a:p>
          <a:endParaRPr lang="zh-CN" altLang="en-US" b="1" dirty="0">
            <a:effectLst>
              <a:outerShdw blurRad="38100" dist="38100" dir="2700000" algn="tl">
                <a:srgbClr val="000000">
                  <a:alpha val="43137"/>
                </a:srgbClr>
              </a:outerShdw>
            </a:effectLst>
          </a:endParaRPr>
        </a:p>
      </dgm:t>
    </dgm:pt>
    <dgm:pt modelId="{F3724F5A-4B80-455F-96C2-C03E3C6EC19D}" cxnId="{3D26B736-E5A1-4DC4-821B-692CB347F9C9}" type="parTrans">
      <dgm:prSet/>
      <dgm:spPr/>
      <dgm:t>
        <a:bodyPr/>
        <a:lstStyle/>
        <a:p>
          <a:endParaRPr lang="zh-CN" altLang="en-US"/>
        </a:p>
      </dgm:t>
    </dgm:pt>
    <dgm:pt modelId="{C9511A00-BB5E-40EF-9BC2-8B22C4F60DA1}" cxnId="{3D26B736-E5A1-4DC4-821B-692CB347F9C9}" type="sibTrans">
      <dgm:prSet/>
      <dgm:spPr/>
      <dgm:t>
        <a:bodyPr/>
        <a:lstStyle/>
        <a:p>
          <a:endParaRPr lang="zh-CN" altLang="en-US"/>
        </a:p>
      </dgm:t>
    </dgm:pt>
    <dgm:pt modelId="{AA19B5B7-5B88-4C91-91B4-A55468D26685}">
      <dgm:prSet phldrT="[文本]" phldr="1"/>
      <dgm:spPr>
        <a:ln>
          <a:noFill/>
        </a:ln>
        <a:effectLst>
          <a:outerShdw blurRad="50800" dist="38100" dir="5400000" algn="t" rotWithShape="0">
            <a:prstClr val="black">
              <a:alpha val="40000"/>
            </a:prstClr>
          </a:outerShdw>
        </a:effectLst>
      </dgm:spPr>
      <dgm:t>
        <a:bodyPr/>
        <a:lstStyle/>
        <a:p>
          <a:endParaRPr lang="zh-CN" altLang="en-US" b="1" dirty="0">
            <a:effectLst>
              <a:outerShdw blurRad="38100" dist="38100" dir="2700000" algn="tl">
                <a:srgbClr val="000000">
                  <a:alpha val="43137"/>
                </a:srgbClr>
              </a:outerShdw>
            </a:effectLst>
          </a:endParaRPr>
        </a:p>
      </dgm:t>
    </dgm:pt>
    <dgm:pt modelId="{079AAEC8-5AEE-41F9-B50B-AC95EEA83418}" cxnId="{8428FD75-8C5F-4E4A-B7FD-085727963A00}" type="parTrans">
      <dgm:prSet/>
      <dgm:spPr/>
      <dgm:t>
        <a:bodyPr/>
        <a:lstStyle/>
        <a:p>
          <a:endParaRPr lang="zh-CN" altLang="en-US"/>
        </a:p>
      </dgm:t>
    </dgm:pt>
    <dgm:pt modelId="{05384C9F-21B2-48D8-8D3D-E198D0949B8D}" cxnId="{8428FD75-8C5F-4E4A-B7FD-085727963A00}" type="sibTrans">
      <dgm:prSet/>
      <dgm:spPr/>
      <dgm:t>
        <a:bodyPr/>
        <a:lstStyle/>
        <a:p>
          <a:endParaRPr lang="zh-CN" altLang="en-US"/>
        </a:p>
      </dgm:t>
    </dgm:pt>
    <dgm:pt modelId="{9B5AF41F-825C-4DE4-A3D1-8C5231E04932}">
      <dgm:prSet phldrT="[文本]" phldr="1"/>
      <dgm:spPr>
        <a:ln>
          <a:noFill/>
        </a:ln>
        <a:effectLst>
          <a:outerShdw blurRad="50800" dist="38100" dir="5400000" algn="t" rotWithShape="0">
            <a:prstClr val="black">
              <a:alpha val="40000"/>
            </a:prstClr>
          </a:outerShdw>
        </a:effectLst>
      </dgm:spPr>
      <dgm:t>
        <a:bodyPr/>
        <a:lstStyle/>
        <a:p>
          <a:endParaRPr lang="zh-CN" altLang="en-US" b="1" dirty="0">
            <a:effectLst>
              <a:outerShdw blurRad="38100" dist="38100" dir="2700000" algn="tl">
                <a:srgbClr val="000000">
                  <a:alpha val="43137"/>
                </a:srgbClr>
              </a:outerShdw>
            </a:effectLst>
          </a:endParaRPr>
        </a:p>
      </dgm:t>
    </dgm:pt>
    <dgm:pt modelId="{3A7C7034-B8E3-4516-9C1B-D6BCFBA92200}" cxnId="{361BF160-4B9F-474C-88B6-86D2F2A5042E}" type="parTrans">
      <dgm:prSet/>
      <dgm:spPr/>
      <dgm:t>
        <a:bodyPr/>
        <a:lstStyle/>
        <a:p>
          <a:endParaRPr lang="zh-CN" altLang="en-US"/>
        </a:p>
      </dgm:t>
    </dgm:pt>
    <dgm:pt modelId="{410EEF7F-6CE8-44B5-A3C6-C6E116F2A84F}" cxnId="{361BF160-4B9F-474C-88B6-86D2F2A5042E}" type="sibTrans">
      <dgm:prSet/>
      <dgm:spPr/>
      <dgm:t>
        <a:bodyPr/>
        <a:lstStyle/>
        <a:p>
          <a:endParaRPr lang="zh-CN" altLang="en-US"/>
        </a:p>
      </dgm:t>
    </dgm:pt>
    <dgm:pt modelId="{F6A9786B-4CB5-45D9-96EB-A23C0E85290C}" type="pres">
      <dgm:prSet presAssocID="{5121133C-4565-4820-81F2-B926C628DD91}" presName="Name0" presStyleCnt="0">
        <dgm:presLayoutVars>
          <dgm:chMax val="7"/>
          <dgm:chPref val="7"/>
          <dgm:dir/>
        </dgm:presLayoutVars>
      </dgm:prSet>
      <dgm:spPr/>
    </dgm:pt>
    <dgm:pt modelId="{A5740230-7EA8-4701-AB96-718919ECABDE}" type="pres">
      <dgm:prSet presAssocID="{5121133C-4565-4820-81F2-B926C628DD91}" presName="Name1" presStyleCnt="0"/>
      <dgm:spPr/>
    </dgm:pt>
    <dgm:pt modelId="{ABC292EB-A7DF-4DC7-8634-43D7F38F597C}" type="pres">
      <dgm:prSet presAssocID="{5121133C-4565-4820-81F2-B926C628DD91}" presName="cycle" presStyleCnt="0"/>
      <dgm:spPr/>
    </dgm:pt>
    <dgm:pt modelId="{F9C5C64C-56ED-41C1-99A7-BFEAAC20CA6B}" type="pres">
      <dgm:prSet presAssocID="{5121133C-4565-4820-81F2-B926C628DD91}" presName="srcNode" presStyleLbl="node1" presStyleIdx="0" presStyleCnt="3"/>
      <dgm:spPr/>
    </dgm:pt>
    <dgm:pt modelId="{D872E676-AB8F-4797-9C09-0E92A14774C0}" type="pres">
      <dgm:prSet presAssocID="{5121133C-4565-4820-81F2-B926C628DD91}" presName="conn" presStyleLbl="parChTrans1D2" presStyleIdx="0" presStyleCnt="1"/>
      <dgm:spPr/>
    </dgm:pt>
    <dgm:pt modelId="{7E41A898-28DF-4DA4-A355-E5B1EB0906F6}" type="pres">
      <dgm:prSet presAssocID="{5121133C-4565-4820-81F2-B926C628DD91}" presName="extraNode" presStyleLbl="node1" presStyleIdx="0" presStyleCnt="3"/>
      <dgm:spPr/>
    </dgm:pt>
    <dgm:pt modelId="{1A22C188-0373-42ED-B9E3-25A7D65024FB}" type="pres">
      <dgm:prSet presAssocID="{5121133C-4565-4820-81F2-B926C628DD91}" presName="dstNode" presStyleLbl="node1" presStyleIdx="0" presStyleCnt="3"/>
      <dgm:spPr/>
    </dgm:pt>
    <dgm:pt modelId="{C30D45AC-A237-4A8E-9F42-C1F9D036518D}" type="pres">
      <dgm:prSet presAssocID="{1B2A6783-0150-4174-A62A-A1960A8747C1}" presName="text_1" presStyleLbl="node1" presStyleIdx="0" presStyleCnt="3">
        <dgm:presLayoutVars>
          <dgm:bulletEnabled val="1"/>
        </dgm:presLayoutVars>
      </dgm:prSet>
      <dgm:spPr/>
    </dgm:pt>
    <dgm:pt modelId="{08158218-AEB6-4003-AAFE-33C2539AEEA6}" type="pres">
      <dgm:prSet presAssocID="{1B2A6783-0150-4174-A62A-A1960A8747C1}" presName="accent_1" presStyleCnt="0"/>
      <dgm:spPr/>
    </dgm:pt>
    <dgm:pt modelId="{4EAE36FB-D7C8-4997-879F-D884678BE1C1}" type="pres">
      <dgm:prSet presAssocID="{1B2A6783-0150-4174-A62A-A1960A8747C1}" presName="accentRepeatNode" presStyleLbl="solidFgAcc1" presStyleIdx="0" presStyleCnt="3"/>
      <dgm:spPr>
        <a:solidFill>
          <a:srgbClr val="E7E8EA"/>
        </a:solidFill>
      </dgm:spPr>
    </dgm:pt>
    <dgm:pt modelId="{977FE82A-BEC3-40D0-B799-89F827A9A421}" type="pres">
      <dgm:prSet presAssocID="{AA19B5B7-5B88-4C91-91B4-A55468D26685}" presName="text_2" presStyleLbl="node1" presStyleIdx="1" presStyleCnt="3">
        <dgm:presLayoutVars>
          <dgm:bulletEnabled val="1"/>
        </dgm:presLayoutVars>
      </dgm:prSet>
      <dgm:spPr/>
    </dgm:pt>
    <dgm:pt modelId="{8503D3A0-0A55-4566-8CCF-6A6FE07FA943}" type="pres">
      <dgm:prSet presAssocID="{AA19B5B7-5B88-4C91-91B4-A55468D26685}" presName="accent_2" presStyleCnt="0"/>
      <dgm:spPr/>
    </dgm:pt>
    <dgm:pt modelId="{DA7715EC-1737-484A-822C-B5171D681074}" type="pres">
      <dgm:prSet presAssocID="{AA19B5B7-5B88-4C91-91B4-A55468D26685}" presName="accentRepeatNode" presStyleLbl="solidFgAcc1" presStyleIdx="1" presStyleCnt="3"/>
      <dgm:spPr>
        <a:solidFill>
          <a:srgbClr val="E7E8EA"/>
        </a:solidFill>
      </dgm:spPr>
    </dgm:pt>
    <dgm:pt modelId="{69F633AC-15B3-4894-A44F-06A9CA41A551}" type="pres">
      <dgm:prSet presAssocID="{9B5AF41F-825C-4DE4-A3D1-8C5231E04932}" presName="text_3" presStyleLbl="node1" presStyleIdx="2" presStyleCnt="3">
        <dgm:presLayoutVars>
          <dgm:bulletEnabled val="1"/>
        </dgm:presLayoutVars>
      </dgm:prSet>
      <dgm:spPr/>
    </dgm:pt>
    <dgm:pt modelId="{D72783D8-641A-4EE0-8F6E-C0D6519F4B1C}" type="pres">
      <dgm:prSet presAssocID="{9B5AF41F-825C-4DE4-A3D1-8C5231E04932}" presName="accent_3" presStyleCnt="0"/>
      <dgm:spPr/>
    </dgm:pt>
    <dgm:pt modelId="{D4F5D561-6698-4572-87F9-EA8DED87DD78}" type="pres">
      <dgm:prSet presAssocID="{9B5AF41F-825C-4DE4-A3D1-8C5231E04932}" presName="accentRepeatNode" presStyleLbl="solidFgAcc1" presStyleIdx="2" presStyleCnt="3"/>
      <dgm:spPr>
        <a:solidFill>
          <a:srgbClr val="E7E8EA"/>
        </a:solidFill>
      </dgm:spPr>
    </dgm:pt>
  </dgm:ptLst>
  <dgm:cxnLst>
    <dgm:cxn modelId="{A8B40721-3597-47AD-B177-C8126AEE0082}" type="presOf" srcId="{C9511A00-BB5E-40EF-9BC2-8B22C4F60DA1}" destId="{D872E676-AB8F-4797-9C09-0E92A14774C0}" srcOrd="0" destOrd="0" presId="urn:microsoft.com/office/officeart/2008/layout/VerticalCurvedList"/>
    <dgm:cxn modelId="{3D26B736-E5A1-4DC4-821B-692CB347F9C9}" srcId="{5121133C-4565-4820-81F2-B926C628DD91}" destId="{1B2A6783-0150-4174-A62A-A1960A8747C1}" srcOrd="0" destOrd="0" parTransId="{F3724F5A-4B80-455F-96C2-C03E3C6EC19D}" sibTransId="{C9511A00-BB5E-40EF-9BC2-8B22C4F60DA1}"/>
    <dgm:cxn modelId="{361BF160-4B9F-474C-88B6-86D2F2A5042E}" srcId="{5121133C-4565-4820-81F2-B926C628DD91}" destId="{9B5AF41F-825C-4DE4-A3D1-8C5231E04932}" srcOrd="2" destOrd="0" parTransId="{3A7C7034-B8E3-4516-9C1B-D6BCFBA92200}" sibTransId="{410EEF7F-6CE8-44B5-A3C6-C6E116F2A84F}"/>
    <dgm:cxn modelId="{8428FD75-8C5F-4E4A-B7FD-085727963A00}" srcId="{5121133C-4565-4820-81F2-B926C628DD91}" destId="{AA19B5B7-5B88-4C91-91B4-A55468D26685}" srcOrd="1" destOrd="0" parTransId="{079AAEC8-5AEE-41F9-B50B-AC95EEA83418}" sibTransId="{05384C9F-21B2-48D8-8D3D-E198D0949B8D}"/>
    <dgm:cxn modelId="{2E7EA385-75A2-40FE-BDAD-9E070A4C4E65}" type="presOf" srcId="{5121133C-4565-4820-81F2-B926C628DD91}" destId="{F6A9786B-4CB5-45D9-96EB-A23C0E85290C}" srcOrd="0" destOrd="0" presId="urn:microsoft.com/office/officeart/2008/layout/VerticalCurvedList"/>
    <dgm:cxn modelId="{208504A9-D1EA-4AD0-996D-E1D599B87F23}" type="presOf" srcId="{9B5AF41F-825C-4DE4-A3D1-8C5231E04932}" destId="{69F633AC-15B3-4894-A44F-06A9CA41A551}" srcOrd="0" destOrd="0" presId="urn:microsoft.com/office/officeart/2008/layout/VerticalCurvedList"/>
    <dgm:cxn modelId="{D94732C9-7890-407D-887A-5A5DCB01BFB6}" type="presOf" srcId="{1B2A6783-0150-4174-A62A-A1960A8747C1}" destId="{C30D45AC-A237-4A8E-9F42-C1F9D036518D}" srcOrd="0" destOrd="0" presId="urn:microsoft.com/office/officeart/2008/layout/VerticalCurvedList"/>
    <dgm:cxn modelId="{66D5EFFD-D45D-4EF3-88F5-332D11134312}" type="presOf" srcId="{AA19B5B7-5B88-4C91-91B4-A55468D26685}" destId="{977FE82A-BEC3-40D0-B799-89F827A9A421}" srcOrd="0" destOrd="0" presId="urn:microsoft.com/office/officeart/2008/layout/VerticalCurvedList"/>
    <dgm:cxn modelId="{F37FBCD6-C317-4380-B779-1853D96F69DC}" type="presParOf" srcId="{F6A9786B-4CB5-45D9-96EB-A23C0E85290C}" destId="{A5740230-7EA8-4701-AB96-718919ECABDE}" srcOrd="0" destOrd="0" presId="urn:microsoft.com/office/officeart/2008/layout/VerticalCurvedList"/>
    <dgm:cxn modelId="{F64D7771-FDEB-4277-B090-C9AE9853983F}" type="presParOf" srcId="{A5740230-7EA8-4701-AB96-718919ECABDE}" destId="{ABC292EB-A7DF-4DC7-8634-43D7F38F597C}" srcOrd="0" destOrd="0" presId="urn:microsoft.com/office/officeart/2008/layout/VerticalCurvedList"/>
    <dgm:cxn modelId="{EBF1ED76-F96A-49AE-9550-705073597482}" type="presParOf" srcId="{ABC292EB-A7DF-4DC7-8634-43D7F38F597C}" destId="{F9C5C64C-56ED-41C1-99A7-BFEAAC20CA6B}" srcOrd="0" destOrd="0" presId="urn:microsoft.com/office/officeart/2008/layout/VerticalCurvedList"/>
    <dgm:cxn modelId="{DEA0D613-85A8-4E71-9A8D-CB02C090A511}" type="presParOf" srcId="{ABC292EB-A7DF-4DC7-8634-43D7F38F597C}" destId="{D872E676-AB8F-4797-9C09-0E92A14774C0}" srcOrd="1" destOrd="0" presId="urn:microsoft.com/office/officeart/2008/layout/VerticalCurvedList"/>
    <dgm:cxn modelId="{44885587-E1AA-469D-99A2-C36DC81B20CB}" type="presParOf" srcId="{ABC292EB-A7DF-4DC7-8634-43D7F38F597C}" destId="{7E41A898-28DF-4DA4-A355-E5B1EB0906F6}" srcOrd="2" destOrd="0" presId="urn:microsoft.com/office/officeart/2008/layout/VerticalCurvedList"/>
    <dgm:cxn modelId="{8A15E2CA-984B-406B-ABBF-1994EF5DD076}" type="presParOf" srcId="{ABC292EB-A7DF-4DC7-8634-43D7F38F597C}" destId="{1A22C188-0373-42ED-B9E3-25A7D65024FB}" srcOrd="3" destOrd="0" presId="urn:microsoft.com/office/officeart/2008/layout/VerticalCurvedList"/>
    <dgm:cxn modelId="{03F376CD-E8EA-45F2-973D-046497E86C9D}" type="presParOf" srcId="{A5740230-7EA8-4701-AB96-718919ECABDE}" destId="{C30D45AC-A237-4A8E-9F42-C1F9D036518D}" srcOrd="1" destOrd="0" presId="urn:microsoft.com/office/officeart/2008/layout/VerticalCurvedList"/>
    <dgm:cxn modelId="{5D65F3A1-4D20-4120-9C75-8D40DFF61C98}" type="presParOf" srcId="{A5740230-7EA8-4701-AB96-718919ECABDE}" destId="{08158218-AEB6-4003-AAFE-33C2539AEEA6}" srcOrd="2" destOrd="0" presId="urn:microsoft.com/office/officeart/2008/layout/VerticalCurvedList"/>
    <dgm:cxn modelId="{29C7C4FC-5FDF-4858-A379-667543944FFC}" type="presParOf" srcId="{08158218-AEB6-4003-AAFE-33C2539AEEA6}" destId="{4EAE36FB-D7C8-4997-879F-D884678BE1C1}" srcOrd="0" destOrd="0" presId="urn:microsoft.com/office/officeart/2008/layout/VerticalCurvedList"/>
    <dgm:cxn modelId="{EC3EF846-023C-4326-A856-7BBD83766AE0}" type="presParOf" srcId="{A5740230-7EA8-4701-AB96-718919ECABDE}" destId="{977FE82A-BEC3-40D0-B799-89F827A9A421}" srcOrd="3" destOrd="0" presId="urn:microsoft.com/office/officeart/2008/layout/VerticalCurvedList"/>
    <dgm:cxn modelId="{2FCBF4B1-C91C-4160-89BE-341A32FDD59B}" type="presParOf" srcId="{A5740230-7EA8-4701-AB96-718919ECABDE}" destId="{8503D3A0-0A55-4566-8CCF-6A6FE07FA943}" srcOrd="4" destOrd="0" presId="urn:microsoft.com/office/officeart/2008/layout/VerticalCurvedList"/>
    <dgm:cxn modelId="{AF433AD0-CE40-45B5-9F89-76B4CFA217C8}" type="presParOf" srcId="{8503D3A0-0A55-4566-8CCF-6A6FE07FA943}" destId="{DA7715EC-1737-484A-822C-B5171D681074}" srcOrd="0" destOrd="0" presId="urn:microsoft.com/office/officeart/2008/layout/VerticalCurvedList"/>
    <dgm:cxn modelId="{B53F7958-53B8-4D44-AFE0-2E5C21C5FF88}" type="presParOf" srcId="{A5740230-7EA8-4701-AB96-718919ECABDE}" destId="{69F633AC-15B3-4894-A44F-06A9CA41A551}" srcOrd="5" destOrd="0" presId="urn:microsoft.com/office/officeart/2008/layout/VerticalCurvedList"/>
    <dgm:cxn modelId="{4F67EAF5-BE60-4CC6-86DB-9F97165AFC05}" type="presParOf" srcId="{A5740230-7EA8-4701-AB96-718919ECABDE}" destId="{D72783D8-641A-4EE0-8F6E-C0D6519F4B1C}" srcOrd="6" destOrd="0" presId="urn:microsoft.com/office/officeart/2008/layout/VerticalCurvedList"/>
    <dgm:cxn modelId="{1E8E6965-A7F4-4BF7-B17F-C66BEE7C1508}" type="presParOf" srcId="{D72783D8-641A-4EE0-8F6E-C0D6519F4B1C}" destId="{D4F5D561-6698-4572-87F9-EA8DED87DD7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21133C-4565-4820-81F2-B926C628DD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1B2A6783-0150-4174-A62A-A1960A8747C1}">
      <dgm:prSet phldrT="[文本]" phldr="1"/>
      <dgm:spPr>
        <a:ln>
          <a:noFill/>
        </a:ln>
        <a:effectLst>
          <a:outerShdw blurRad="50800" dist="38100" dir="5400000" algn="t" rotWithShape="0">
            <a:prstClr val="black">
              <a:alpha val="40000"/>
            </a:prstClr>
          </a:outerShdw>
        </a:effectLst>
      </dgm:spPr>
      <dgm:t>
        <a:bodyPr/>
        <a:lstStyle/>
        <a:p>
          <a:endParaRPr lang="zh-CN" altLang="en-US" b="1" dirty="0">
            <a:effectLst>
              <a:outerShdw blurRad="38100" dist="38100" dir="2700000" algn="tl">
                <a:srgbClr val="000000">
                  <a:alpha val="43137"/>
                </a:srgbClr>
              </a:outerShdw>
            </a:effectLst>
          </a:endParaRPr>
        </a:p>
      </dgm:t>
    </dgm:pt>
    <dgm:pt modelId="{F3724F5A-4B80-455F-96C2-C03E3C6EC19D}" cxnId="{3D26B736-E5A1-4DC4-821B-692CB347F9C9}" type="parTrans">
      <dgm:prSet/>
      <dgm:spPr/>
      <dgm:t>
        <a:bodyPr/>
        <a:lstStyle/>
        <a:p>
          <a:endParaRPr lang="zh-CN" altLang="en-US"/>
        </a:p>
      </dgm:t>
    </dgm:pt>
    <dgm:pt modelId="{C9511A00-BB5E-40EF-9BC2-8B22C4F60DA1}" cxnId="{3D26B736-E5A1-4DC4-821B-692CB347F9C9}" type="sibTrans">
      <dgm:prSet/>
      <dgm:spPr/>
      <dgm:t>
        <a:bodyPr/>
        <a:lstStyle/>
        <a:p>
          <a:endParaRPr lang="zh-CN" altLang="en-US"/>
        </a:p>
      </dgm:t>
    </dgm:pt>
    <dgm:pt modelId="{AA19B5B7-5B88-4C91-91B4-A55468D26685}">
      <dgm:prSet phldrT="[文本]" phldr="1" custT="1"/>
      <dgm:spPr>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gm:spPr>
      <dgm:t>
        <a:bodyPr spcFirstLastPara="0" vert="horz" wrap="square" lIns="420599" tIns="50800" rIns="50800" bIns="50800" numCol="1" spcCol="1270" anchor="ctr" anchorCtr="0"/>
        <a:lstStyle/>
        <a:p>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gm:t>
    </dgm:pt>
    <dgm:pt modelId="{079AAEC8-5AEE-41F9-B50B-AC95EEA83418}" cxnId="{8428FD75-8C5F-4E4A-B7FD-085727963A00}" type="parTrans">
      <dgm:prSet/>
      <dgm:spPr/>
      <dgm:t>
        <a:bodyPr/>
        <a:lstStyle/>
        <a:p>
          <a:endParaRPr lang="zh-CN" altLang="en-US"/>
        </a:p>
      </dgm:t>
    </dgm:pt>
    <dgm:pt modelId="{05384C9F-21B2-48D8-8D3D-E198D0949B8D}" cxnId="{8428FD75-8C5F-4E4A-B7FD-085727963A00}" type="sibTrans">
      <dgm:prSet/>
      <dgm:spPr/>
      <dgm:t>
        <a:bodyPr/>
        <a:lstStyle/>
        <a:p>
          <a:endParaRPr lang="zh-CN" altLang="en-US"/>
        </a:p>
      </dgm:t>
    </dgm:pt>
    <dgm:pt modelId="{9B5AF41F-825C-4DE4-A3D1-8C5231E04932}">
      <dgm:prSet phldrT="[文本]" phldr="1" custT="1"/>
      <dgm:spPr>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gm:spPr>
      <dgm:t>
        <a:bodyPr spcFirstLastPara="0" vert="horz" wrap="square" lIns="420599" tIns="50800" rIns="50800" bIns="50800" numCol="1" spcCol="1270" anchor="ctr" anchorCtr="0"/>
        <a:lstStyle/>
        <a:p>
          <a:pPr marL="0" lvl="0" indent="0" algn="l" defTabSz="889000">
            <a:lnSpc>
              <a:spcPct val="90000"/>
            </a:lnSpc>
            <a:spcBef>
              <a:spcPct val="0"/>
            </a:spcBef>
            <a:spcAft>
              <a:spcPct val="35000"/>
            </a:spcAft>
            <a:buNone/>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gm:t>
    </dgm:pt>
    <dgm:pt modelId="{3A7C7034-B8E3-4516-9C1B-D6BCFBA92200}" cxnId="{361BF160-4B9F-474C-88B6-86D2F2A5042E}" type="parTrans">
      <dgm:prSet/>
      <dgm:spPr/>
      <dgm:t>
        <a:bodyPr/>
        <a:lstStyle/>
        <a:p>
          <a:endParaRPr lang="zh-CN" altLang="en-US"/>
        </a:p>
      </dgm:t>
    </dgm:pt>
    <dgm:pt modelId="{410EEF7F-6CE8-44B5-A3C6-C6E116F2A84F}" cxnId="{361BF160-4B9F-474C-88B6-86D2F2A5042E}" type="sibTrans">
      <dgm:prSet/>
      <dgm:spPr/>
      <dgm:t>
        <a:bodyPr/>
        <a:lstStyle/>
        <a:p>
          <a:endParaRPr lang="zh-CN" altLang="en-US"/>
        </a:p>
      </dgm:t>
    </dgm:pt>
    <dgm:pt modelId="{79B277DB-9F25-4DFE-8727-F5A654838BE4}">
      <dgm:prSet phldrT="[文本]" custT="1"/>
      <dgm:spPr>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gm:spPr>
      <dgm:t>
        <a:bodyPr spcFirstLastPara="0" vert="horz" wrap="square" lIns="420599" tIns="50800" rIns="50800" bIns="50800" numCol="1" spcCol="1270" anchor="ctr" anchorCtr="0"/>
        <a:lstStyle/>
        <a:p>
          <a:pPr marL="0" lvl="0" indent="0" algn="l" defTabSz="889000">
            <a:lnSpc>
              <a:spcPct val="90000"/>
            </a:lnSpc>
            <a:spcBef>
              <a:spcPct val="0"/>
            </a:spcBef>
            <a:spcAft>
              <a:spcPct val="35000"/>
            </a:spcAft>
            <a:buNone/>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gm:t>
    </dgm:pt>
    <dgm:pt modelId="{E5CA177D-3C06-4DFB-AA3E-E03A94CA10FB}" cxnId="{6D6AC721-F0F4-4DE8-8B9E-3EBB6E887D85}" type="parTrans">
      <dgm:prSet/>
      <dgm:spPr/>
      <dgm:t>
        <a:bodyPr/>
        <a:lstStyle/>
        <a:p>
          <a:endParaRPr lang="zh-CN" altLang="en-US"/>
        </a:p>
      </dgm:t>
    </dgm:pt>
    <dgm:pt modelId="{561D5646-6BEE-47C7-9B9C-2C2E9ED1402B}" cxnId="{6D6AC721-F0F4-4DE8-8B9E-3EBB6E887D85}" type="sibTrans">
      <dgm:prSet/>
      <dgm:spPr/>
      <dgm:t>
        <a:bodyPr/>
        <a:lstStyle/>
        <a:p>
          <a:endParaRPr lang="zh-CN" altLang="en-US"/>
        </a:p>
      </dgm:t>
    </dgm:pt>
    <dgm:pt modelId="{F6A9786B-4CB5-45D9-96EB-A23C0E85290C}" type="pres">
      <dgm:prSet presAssocID="{5121133C-4565-4820-81F2-B926C628DD91}" presName="Name0" presStyleCnt="0">
        <dgm:presLayoutVars>
          <dgm:chMax val="7"/>
          <dgm:chPref val="7"/>
          <dgm:dir/>
        </dgm:presLayoutVars>
      </dgm:prSet>
      <dgm:spPr/>
    </dgm:pt>
    <dgm:pt modelId="{A5740230-7EA8-4701-AB96-718919ECABDE}" type="pres">
      <dgm:prSet presAssocID="{5121133C-4565-4820-81F2-B926C628DD91}" presName="Name1" presStyleCnt="0"/>
      <dgm:spPr/>
    </dgm:pt>
    <dgm:pt modelId="{ABC292EB-A7DF-4DC7-8634-43D7F38F597C}" type="pres">
      <dgm:prSet presAssocID="{5121133C-4565-4820-81F2-B926C628DD91}" presName="cycle" presStyleCnt="0"/>
      <dgm:spPr/>
    </dgm:pt>
    <dgm:pt modelId="{F9C5C64C-56ED-41C1-99A7-BFEAAC20CA6B}" type="pres">
      <dgm:prSet presAssocID="{5121133C-4565-4820-81F2-B926C628DD91}" presName="srcNode" presStyleLbl="node1" presStyleIdx="0" presStyleCnt="4"/>
      <dgm:spPr/>
    </dgm:pt>
    <dgm:pt modelId="{D872E676-AB8F-4797-9C09-0E92A14774C0}" type="pres">
      <dgm:prSet presAssocID="{5121133C-4565-4820-81F2-B926C628DD91}" presName="conn" presStyleLbl="parChTrans1D2" presStyleIdx="0" presStyleCnt="1"/>
      <dgm:spPr/>
    </dgm:pt>
    <dgm:pt modelId="{7E41A898-28DF-4DA4-A355-E5B1EB0906F6}" type="pres">
      <dgm:prSet presAssocID="{5121133C-4565-4820-81F2-B926C628DD91}" presName="extraNode" presStyleLbl="node1" presStyleIdx="0" presStyleCnt="4"/>
      <dgm:spPr/>
    </dgm:pt>
    <dgm:pt modelId="{1A22C188-0373-42ED-B9E3-25A7D65024FB}" type="pres">
      <dgm:prSet presAssocID="{5121133C-4565-4820-81F2-B926C628DD91}" presName="dstNode" presStyleLbl="node1" presStyleIdx="0" presStyleCnt="4"/>
      <dgm:spPr/>
    </dgm:pt>
    <dgm:pt modelId="{C30D45AC-A237-4A8E-9F42-C1F9D036518D}" type="pres">
      <dgm:prSet presAssocID="{1B2A6783-0150-4174-A62A-A1960A8747C1}" presName="text_1" presStyleLbl="node1" presStyleIdx="0" presStyleCnt="4">
        <dgm:presLayoutVars>
          <dgm:bulletEnabled val="1"/>
        </dgm:presLayoutVars>
      </dgm:prSet>
      <dgm:spPr/>
    </dgm:pt>
    <dgm:pt modelId="{08158218-AEB6-4003-AAFE-33C2539AEEA6}" type="pres">
      <dgm:prSet presAssocID="{1B2A6783-0150-4174-A62A-A1960A8747C1}" presName="accent_1" presStyleCnt="0"/>
      <dgm:spPr/>
    </dgm:pt>
    <dgm:pt modelId="{4EAE36FB-D7C8-4997-879F-D884678BE1C1}" type="pres">
      <dgm:prSet presAssocID="{1B2A6783-0150-4174-A62A-A1960A8747C1}" presName="accentRepeatNode" presStyleLbl="solidFgAcc1" presStyleIdx="0" presStyleCnt="4"/>
      <dgm:spPr>
        <a:solidFill>
          <a:srgbClr val="E7E8EA"/>
        </a:solidFill>
      </dgm:spPr>
    </dgm:pt>
    <dgm:pt modelId="{977FE82A-BEC3-40D0-B799-89F827A9A421}" type="pres">
      <dgm:prSet presAssocID="{AA19B5B7-5B88-4C91-91B4-A55468D26685}" presName="text_2" presStyleLbl="node1" presStyleIdx="1" presStyleCnt="4">
        <dgm:presLayoutVars>
          <dgm:bulletEnabled val="1"/>
        </dgm:presLayoutVars>
      </dgm:prSet>
      <dgm:spPr>
        <a:xfrm>
          <a:off x="695148" y="1059777"/>
          <a:ext cx="3075874" cy="529888"/>
        </a:xfrm>
        <a:prstGeom prst="rect">
          <a:avLst/>
        </a:prstGeom>
      </dgm:spPr>
    </dgm:pt>
    <dgm:pt modelId="{8503D3A0-0A55-4566-8CCF-6A6FE07FA943}" type="pres">
      <dgm:prSet presAssocID="{AA19B5B7-5B88-4C91-91B4-A55468D26685}" presName="accent_2" presStyleCnt="0"/>
      <dgm:spPr/>
    </dgm:pt>
    <dgm:pt modelId="{DA7715EC-1737-484A-822C-B5171D681074}" type="pres">
      <dgm:prSet presAssocID="{AA19B5B7-5B88-4C91-91B4-A55468D26685}" presName="accentRepeatNode" presStyleLbl="solidFgAcc1" presStyleIdx="1" presStyleCnt="4"/>
      <dgm:spPr>
        <a:xfrm>
          <a:off x="363967" y="993541"/>
          <a:ext cx="662361" cy="662361"/>
        </a:xfrm>
        <a:prstGeom prst="ellipse">
          <a:avLst/>
        </a:prstGeom>
        <a:solidFill>
          <a:srgbClr val="E7E8EA"/>
        </a:solidFill>
        <a:ln w="25400" cap="flat" cmpd="sng" algn="ctr">
          <a:solidFill>
            <a:srgbClr val="1961AC">
              <a:hueOff val="0"/>
              <a:satOff val="0"/>
              <a:lumOff val="0"/>
              <a:alphaOff val="0"/>
            </a:srgbClr>
          </a:solidFill>
          <a:prstDash val="solid"/>
        </a:ln>
        <a:effectLst/>
      </dgm:spPr>
    </dgm:pt>
    <dgm:pt modelId="{69F633AC-15B3-4894-A44F-06A9CA41A551}" type="pres">
      <dgm:prSet presAssocID="{9B5AF41F-825C-4DE4-A3D1-8C5231E04932}" presName="text_3" presStyleLbl="node1" presStyleIdx="2" presStyleCnt="4">
        <dgm:presLayoutVars>
          <dgm:bulletEnabled val="1"/>
        </dgm:presLayoutVars>
      </dgm:prSet>
      <dgm:spPr>
        <a:xfrm>
          <a:off x="695148" y="1854749"/>
          <a:ext cx="3075874" cy="529888"/>
        </a:xfrm>
        <a:prstGeom prst="rect">
          <a:avLst/>
        </a:prstGeom>
      </dgm:spPr>
    </dgm:pt>
    <dgm:pt modelId="{D72783D8-641A-4EE0-8F6E-C0D6519F4B1C}" type="pres">
      <dgm:prSet presAssocID="{9B5AF41F-825C-4DE4-A3D1-8C5231E04932}" presName="accent_3" presStyleCnt="0"/>
      <dgm:spPr/>
    </dgm:pt>
    <dgm:pt modelId="{D4F5D561-6698-4572-87F9-EA8DED87DD78}" type="pres">
      <dgm:prSet presAssocID="{9B5AF41F-825C-4DE4-A3D1-8C5231E04932}" presName="accentRepeatNode" presStyleLbl="solidFgAcc1" presStyleIdx="2" presStyleCnt="4"/>
      <dgm:spPr>
        <a:xfrm>
          <a:off x="363967" y="1788513"/>
          <a:ext cx="662361" cy="662361"/>
        </a:xfrm>
        <a:prstGeom prst="ellipse">
          <a:avLst/>
        </a:prstGeom>
        <a:solidFill>
          <a:srgbClr val="E7E8EA"/>
        </a:solidFill>
        <a:ln w="25400" cap="flat" cmpd="sng" algn="ctr">
          <a:solidFill>
            <a:srgbClr val="1961AC">
              <a:hueOff val="0"/>
              <a:satOff val="0"/>
              <a:lumOff val="0"/>
              <a:alphaOff val="0"/>
            </a:srgbClr>
          </a:solidFill>
          <a:prstDash val="solid"/>
        </a:ln>
        <a:effectLst/>
      </dgm:spPr>
    </dgm:pt>
    <dgm:pt modelId="{9932F2DE-8BB3-4F12-BD83-806468595B73}" type="pres">
      <dgm:prSet presAssocID="{79B277DB-9F25-4DFE-8727-F5A654838BE4}" presName="text_4" presStyleLbl="node1" presStyleIdx="3" presStyleCnt="4">
        <dgm:presLayoutVars>
          <dgm:bulletEnabled val="1"/>
        </dgm:presLayoutVars>
      </dgm:prSet>
      <dgm:spPr>
        <a:xfrm>
          <a:off x="391351" y="2649720"/>
          <a:ext cx="3379672" cy="529888"/>
        </a:xfrm>
        <a:prstGeom prst="rect">
          <a:avLst/>
        </a:prstGeom>
      </dgm:spPr>
    </dgm:pt>
    <dgm:pt modelId="{7FB596FA-8FBC-4660-9049-A3F60B6092D4}" type="pres">
      <dgm:prSet presAssocID="{79B277DB-9F25-4DFE-8727-F5A654838BE4}" presName="accent_4" presStyleCnt="0"/>
      <dgm:spPr/>
    </dgm:pt>
    <dgm:pt modelId="{4E61157C-FF36-406D-99F3-9C082CF0299A}" type="pres">
      <dgm:prSet presAssocID="{79B277DB-9F25-4DFE-8727-F5A654838BE4}" presName="accentRepeatNode" presStyleLbl="solidFgAcc1" presStyleIdx="3" presStyleCnt="4"/>
      <dgm:spPr>
        <a:xfrm>
          <a:off x="60170" y="2583484"/>
          <a:ext cx="662361" cy="662361"/>
        </a:xfrm>
        <a:prstGeom prst="ellipse">
          <a:avLst/>
        </a:prstGeom>
        <a:solidFill>
          <a:srgbClr val="E7E8EA"/>
        </a:solidFill>
        <a:ln w="25400" cap="flat" cmpd="sng" algn="ctr">
          <a:solidFill>
            <a:srgbClr val="1961AC">
              <a:hueOff val="0"/>
              <a:satOff val="0"/>
              <a:lumOff val="0"/>
              <a:alphaOff val="0"/>
            </a:srgbClr>
          </a:solidFill>
          <a:prstDash val="solid"/>
        </a:ln>
        <a:effectLst/>
      </dgm:spPr>
    </dgm:pt>
  </dgm:ptLst>
  <dgm:cxnLst>
    <dgm:cxn modelId="{A8B40721-3597-47AD-B177-C8126AEE0082}" type="presOf" srcId="{C9511A00-BB5E-40EF-9BC2-8B22C4F60DA1}" destId="{D872E676-AB8F-4797-9C09-0E92A14774C0}" srcOrd="0" destOrd="0" presId="urn:microsoft.com/office/officeart/2008/layout/VerticalCurvedList"/>
    <dgm:cxn modelId="{6D6AC721-F0F4-4DE8-8B9E-3EBB6E887D85}" srcId="{5121133C-4565-4820-81F2-B926C628DD91}" destId="{79B277DB-9F25-4DFE-8727-F5A654838BE4}" srcOrd="3" destOrd="0" parTransId="{E5CA177D-3C06-4DFB-AA3E-E03A94CA10FB}" sibTransId="{561D5646-6BEE-47C7-9B9C-2C2E9ED1402B}"/>
    <dgm:cxn modelId="{3D26B736-E5A1-4DC4-821B-692CB347F9C9}" srcId="{5121133C-4565-4820-81F2-B926C628DD91}" destId="{1B2A6783-0150-4174-A62A-A1960A8747C1}" srcOrd="0" destOrd="0" parTransId="{F3724F5A-4B80-455F-96C2-C03E3C6EC19D}" sibTransId="{C9511A00-BB5E-40EF-9BC2-8B22C4F60DA1}"/>
    <dgm:cxn modelId="{361BF160-4B9F-474C-88B6-86D2F2A5042E}" srcId="{5121133C-4565-4820-81F2-B926C628DD91}" destId="{9B5AF41F-825C-4DE4-A3D1-8C5231E04932}" srcOrd="2" destOrd="0" parTransId="{3A7C7034-B8E3-4516-9C1B-D6BCFBA92200}" sibTransId="{410EEF7F-6CE8-44B5-A3C6-C6E116F2A84F}"/>
    <dgm:cxn modelId="{8428FD75-8C5F-4E4A-B7FD-085727963A00}" srcId="{5121133C-4565-4820-81F2-B926C628DD91}" destId="{AA19B5B7-5B88-4C91-91B4-A55468D26685}" srcOrd="1" destOrd="0" parTransId="{079AAEC8-5AEE-41F9-B50B-AC95EEA83418}" sibTransId="{05384C9F-21B2-48D8-8D3D-E198D0949B8D}"/>
    <dgm:cxn modelId="{2E7EA385-75A2-40FE-BDAD-9E070A4C4E65}" type="presOf" srcId="{5121133C-4565-4820-81F2-B926C628DD91}" destId="{F6A9786B-4CB5-45D9-96EB-A23C0E85290C}" srcOrd="0" destOrd="0" presId="urn:microsoft.com/office/officeart/2008/layout/VerticalCurvedList"/>
    <dgm:cxn modelId="{208504A9-D1EA-4AD0-996D-E1D599B87F23}" type="presOf" srcId="{9B5AF41F-825C-4DE4-A3D1-8C5231E04932}" destId="{69F633AC-15B3-4894-A44F-06A9CA41A551}" srcOrd="0" destOrd="0" presId="urn:microsoft.com/office/officeart/2008/layout/VerticalCurvedList"/>
    <dgm:cxn modelId="{D94732C9-7890-407D-887A-5A5DCB01BFB6}" type="presOf" srcId="{1B2A6783-0150-4174-A62A-A1960A8747C1}" destId="{C30D45AC-A237-4A8E-9F42-C1F9D036518D}" srcOrd="0" destOrd="0" presId="urn:microsoft.com/office/officeart/2008/layout/VerticalCurvedList"/>
    <dgm:cxn modelId="{9565F0EA-31BC-4F67-8591-E4B096478C71}" type="presOf" srcId="{79B277DB-9F25-4DFE-8727-F5A654838BE4}" destId="{9932F2DE-8BB3-4F12-BD83-806468595B73}" srcOrd="0" destOrd="0" presId="urn:microsoft.com/office/officeart/2008/layout/VerticalCurvedList"/>
    <dgm:cxn modelId="{66D5EFFD-D45D-4EF3-88F5-332D11134312}" type="presOf" srcId="{AA19B5B7-5B88-4C91-91B4-A55468D26685}" destId="{977FE82A-BEC3-40D0-B799-89F827A9A421}" srcOrd="0" destOrd="0" presId="urn:microsoft.com/office/officeart/2008/layout/VerticalCurvedList"/>
    <dgm:cxn modelId="{F37FBCD6-C317-4380-B779-1853D96F69DC}" type="presParOf" srcId="{F6A9786B-4CB5-45D9-96EB-A23C0E85290C}" destId="{A5740230-7EA8-4701-AB96-718919ECABDE}" srcOrd="0" destOrd="0" presId="urn:microsoft.com/office/officeart/2008/layout/VerticalCurvedList"/>
    <dgm:cxn modelId="{F64D7771-FDEB-4277-B090-C9AE9853983F}" type="presParOf" srcId="{A5740230-7EA8-4701-AB96-718919ECABDE}" destId="{ABC292EB-A7DF-4DC7-8634-43D7F38F597C}" srcOrd="0" destOrd="0" presId="urn:microsoft.com/office/officeart/2008/layout/VerticalCurvedList"/>
    <dgm:cxn modelId="{EBF1ED76-F96A-49AE-9550-705073597482}" type="presParOf" srcId="{ABC292EB-A7DF-4DC7-8634-43D7F38F597C}" destId="{F9C5C64C-56ED-41C1-99A7-BFEAAC20CA6B}" srcOrd="0" destOrd="0" presId="urn:microsoft.com/office/officeart/2008/layout/VerticalCurvedList"/>
    <dgm:cxn modelId="{DEA0D613-85A8-4E71-9A8D-CB02C090A511}" type="presParOf" srcId="{ABC292EB-A7DF-4DC7-8634-43D7F38F597C}" destId="{D872E676-AB8F-4797-9C09-0E92A14774C0}" srcOrd="1" destOrd="0" presId="urn:microsoft.com/office/officeart/2008/layout/VerticalCurvedList"/>
    <dgm:cxn modelId="{44885587-E1AA-469D-99A2-C36DC81B20CB}" type="presParOf" srcId="{ABC292EB-A7DF-4DC7-8634-43D7F38F597C}" destId="{7E41A898-28DF-4DA4-A355-E5B1EB0906F6}" srcOrd="2" destOrd="0" presId="urn:microsoft.com/office/officeart/2008/layout/VerticalCurvedList"/>
    <dgm:cxn modelId="{8A15E2CA-984B-406B-ABBF-1994EF5DD076}" type="presParOf" srcId="{ABC292EB-A7DF-4DC7-8634-43D7F38F597C}" destId="{1A22C188-0373-42ED-B9E3-25A7D65024FB}" srcOrd="3" destOrd="0" presId="urn:microsoft.com/office/officeart/2008/layout/VerticalCurvedList"/>
    <dgm:cxn modelId="{03F376CD-E8EA-45F2-973D-046497E86C9D}" type="presParOf" srcId="{A5740230-7EA8-4701-AB96-718919ECABDE}" destId="{C30D45AC-A237-4A8E-9F42-C1F9D036518D}" srcOrd="1" destOrd="0" presId="urn:microsoft.com/office/officeart/2008/layout/VerticalCurvedList"/>
    <dgm:cxn modelId="{5D65F3A1-4D20-4120-9C75-8D40DFF61C98}" type="presParOf" srcId="{A5740230-7EA8-4701-AB96-718919ECABDE}" destId="{08158218-AEB6-4003-AAFE-33C2539AEEA6}" srcOrd="2" destOrd="0" presId="urn:microsoft.com/office/officeart/2008/layout/VerticalCurvedList"/>
    <dgm:cxn modelId="{29C7C4FC-5FDF-4858-A379-667543944FFC}" type="presParOf" srcId="{08158218-AEB6-4003-AAFE-33C2539AEEA6}" destId="{4EAE36FB-D7C8-4997-879F-D884678BE1C1}" srcOrd="0" destOrd="0" presId="urn:microsoft.com/office/officeart/2008/layout/VerticalCurvedList"/>
    <dgm:cxn modelId="{EC3EF846-023C-4326-A856-7BBD83766AE0}" type="presParOf" srcId="{A5740230-7EA8-4701-AB96-718919ECABDE}" destId="{977FE82A-BEC3-40D0-B799-89F827A9A421}" srcOrd="3" destOrd="0" presId="urn:microsoft.com/office/officeart/2008/layout/VerticalCurvedList"/>
    <dgm:cxn modelId="{2FCBF4B1-C91C-4160-89BE-341A32FDD59B}" type="presParOf" srcId="{A5740230-7EA8-4701-AB96-718919ECABDE}" destId="{8503D3A0-0A55-4566-8CCF-6A6FE07FA943}" srcOrd="4" destOrd="0" presId="urn:microsoft.com/office/officeart/2008/layout/VerticalCurvedList"/>
    <dgm:cxn modelId="{AF433AD0-CE40-45B5-9F89-76B4CFA217C8}" type="presParOf" srcId="{8503D3A0-0A55-4566-8CCF-6A6FE07FA943}" destId="{DA7715EC-1737-484A-822C-B5171D681074}" srcOrd="0" destOrd="0" presId="urn:microsoft.com/office/officeart/2008/layout/VerticalCurvedList"/>
    <dgm:cxn modelId="{B53F7958-53B8-4D44-AFE0-2E5C21C5FF88}" type="presParOf" srcId="{A5740230-7EA8-4701-AB96-718919ECABDE}" destId="{69F633AC-15B3-4894-A44F-06A9CA41A551}" srcOrd="5" destOrd="0" presId="urn:microsoft.com/office/officeart/2008/layout/VerticalCurvedList"/>
    <dgm:cxn modelId="{4F67EAF5-BE60-4CC6-86DB-9F97165AFC05}" type="presParOf" srcId="{A5740230-7EA8-4701-AB96-718919ECABDE}" destId="{D72783D8-641A-4EE0-8F6E-C0D6519F4B1C}" srcOrd="6" destOrd="0" presId="urn:microsoft.com/office/officeart/2008/layout/VerticalCurvedList"/>
    <dgm:cxn modelId="{1E8E6965-A7F4-4BF7-B17F-C66BEE7C1508}" type="presParOf" srcId="{D72783D8-641A-4EE0-8F6E-C0D6519F4B1C}" destId="{D4F5D561-6698-4572-87F9-EA8DED87DD78}" srcOrd="0" destOrd="0" presId="urn:microsoft.com/office/officeart/2008/layout/VerticalCurvedList"/>
    <dgm:cxn modelId="{65B314ED-E8F1-4B15-8EE8-E7C21CADB114}" type="presParOf" srcId="{A5740230-7EA8-4701-AB96-718919ECABDE}" destId="{9932F2DE-8BB3-4F12-BD83-806468595B73}" srcOrd="7" destOrd="0" presId="urn:microsoft.com/office/officeart/2008/layout/VerticalCurvedList"/>
    <dgm:cxn modelId="{22F86688-9085-43DD-B14C-F66A02608123}" type="presParOf" srcId="{A5740230-7EA8-4701-AB96-718919ECABDE}" destId="{7FB596FA-8FBC-4660-9049-A3F60B6092D4}" srcOrd="8" destOrd="0" presId="urn:microsoft.com/office/officeart/2008/layout/VerticalCurvedList"/>
    <dgm:cxn modelId="{71D709C4-DBC5-483F-A22F-792F32D9468E}" type="presParOf" srcId="{7FB596FA-8FBC-4660-9049-A3F60B6092D4}" destId="{4E61157C-FF36-406D-99F3-9C082CF0299A}" srcOrd="0" destOrd="0" presId="urn:microsoft.com/office/officeart/2008/layout/VerticalCurvedList"/>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21133C-4565-4820-81F2-B926C628DD9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1B2A6783-0150-4174-A62A-A1960A8747C1}">
      <dgm:prSet phldrT="[文本]" phldr="1" custT="1"/>
      <dgm:spPr>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gm:spPr>
      <dgm:t>
        <a:bodyPr spcFirstLastPara="0" vert="horz" wrap="square" lIns="420599" tIns="50800" rIns="50800" bIns="50800" numCol="1" spcCol="1270" anchor="ctr" anchorCtr="0"/>
        <a:lstStyle/>
        <a:p>
          <a:pPr marL="0" lvl="0" indent="0" algn="l" defTabSz="889000">
            <a:lnSpc>
              <a:spcPct val="90000"/>
            </a:lnSpc>
            <a:spcBef>
              <a:spcPct val="0"/>
            </a:spcBef>
            <a:spcAft>
              <a:spcPct val="35000"/>
            </a:spcAft>
            <a:buNone/>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gm:t>
    </dgm:pt>
    <dgm:pt modelId="{F3724F5A-4B80-455F-96C2-C03E3C6EC19D}" cxnId="{3D26B736-E5A1-4DC4-821B-692CB347F9C9}" type="parTrans">
      <dgm:prSet/>
      <dgm:spPr/>
      <dgm:t>
        <a:bodyPr/>
        <a:lstStyle/>
        <a:p>
          <a:endParaRPr lang="zh-CN" altLang="en-US"/>
        </a:p>
      </dgm:t>
    </dgm:pt>
    <dgm:pt modelId="{C9511A00-BB5E-40EF-9BC2-8B22C4F60DA1}" cxnId="{3D26B736-E5A1-4DC4-821B-692CB347F9C9}" type="sibTrans">
      <dgm:prSet/>
      <dgm:spPr/>
      <dgm:t>
        <a:bodyPr/>
        <a:lstStyle/>
        <a:p>
          <a:endParaRPr lang="zh-CN" altLang="en-US"/>
        </a:p>
      </dgm:t>
    </dgm:pt>
    <dgm:pt modelId="{AA19B5B7-5B88-4C91-91B4-A55468D26685}">
      <dgm:prSet phldrT="[文本]" phldr="1" custT="1"/>
      <dgm:spPr>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gm:spPr>
      <dgm:t>
        <a:bodyPr spcFirstLastPara="0" vert="horz" wrap="square" lIns="420599" tIns="50800" rIns="50800" bIns="50800" numCol="1" spcCol="1270" anchor="ctr" anchorCtr="0"/>
        <a:lstStyle/>
        <a:p>
          <a:pPr marL="0" lvl="0" indent="0" algn="l" defTabSz="889000">
            <a:lnSpc>
              <a:spcPct val="90000"/>
            </a:lnSpc>
            <a:spcBef>
              <a:spcPct val="0"/>
            </a:spcBef>
            <a:spcAft>
              <a:spcPct val="35000"/>
            </a:spcAft>
            <a:buNone/>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gm:t>
    </dgm:pt>
    <dgm:pt modelId="{079AAEC8-5AEE-41F9-B50B-AC95EEA83418}" cxnId="{8428FD75-8C5F-4E4A-B7FD-085727963A00}" type="parTrans">
      <dgm:prSet/>
      <dgm:spPr/>
      <dgm:t>
        <a:bodyPr/>
        <a:lstStyle/>
        <a:p>
          <a:endParaRPr lang="zh-CN" altLang="en-US"/>
        </a:p>
      </dgm:t>
    </dgm:pt>
    <dgm:pt modelId="{05384C9F-21B2-48D8-8D3D-E198D0949B8D}" cxnId="{8428FD75-8C5F-4E4A-B7FD-085727963A00}" type="sibTrans">
      <dgm:prSet/>
      <dgm:spPr/>
      <dgm:t>
        <a:bodyPr/>
        <a:lstStyle/>
        <a:p>
          <a:endParaRPr lang="zh-CN" altLang="en-US"/>
        </a:p>
      </dgm:t>
    </dgm:pt>
    <dgm:pt modelId="{9B5AF41F-825C-4DE4-A3D1-8C5231E04932}">
      <dgm:prSet phldrT="[文本]" phldr="1" custT="1"/>
      <dgm:spPr>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gm:spPr>
      <dgm:t>
        <a:bodyPr spcFirstLastPara="0" vert="horz" wrap="square" lIns="420599" tIns="50800" rIns="50800" bIns="50800" numCol="1" spcCol="1270" anchor="ctr" anchorCtr="0"/>
        <a:lstStyle/>
        <a:p>
          <a:pPr marL="0" lvl="0" indent="0" algn="l" defTabSz="889000">
            <a:lnSpc>
              <a:spcPct val="90000"/>
            </a:lnSpc>
            <a:spcBef>
              <a:spcPct val="0"/>
            </a:spcBef>
            <a:spcAft>
              <a:spcPct val="35000"/>
            </a:spcAft>
            <a:buNone/>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gm:t>
    </dgm:pt>
    <dgm:pt modelId="{3A7C7034-B8E3-4516-9C1B-D6BCFBA92200}" cxnId="{361BF160-4B9F-474C-88B6-86D2F2A5042E}" type="parTrans">
      <dgm:prSet/>
      <dgm:spPr/>
      <dgm:t>
        <a:bodyPr/>
        <a:lstStyle/>
        <a:p>
          <a:endParaRPr lang="zh-CN" altLang="en-US"/>
        </a:p>
      </dgm:t>
    </dgm:pt>
    <dgm:pt modelId="{410EEF7F-6CE8-44B5-A3C6-C6E116F2A84F}" cxnId="{361BF160-4B9F-474C-88B6-86D2F2A5042E}" type="sibTrans">
      <dgm:prSet/>
      <dgm:spPr/>
      <dgm:t>
        <a:bodyPr/>
        <a:lstStyle/>
        <a:p>
          <a:endParaRPr lang="zh-CN" altLang="en-US"/>
        </a:p>
      </dgm:t>
    </dgm:pt>
    <dgm:pt modelId="{448BBBA9-3E1D-4D43-BAFC-5F003C837FAE}">
      <dgm:prSet phldrT="[文本]" custT="1"/>
      <dgm:spPr>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gm:spPr>
      <dgm:t>
        <a:bodyPr spcFirstLastPara="0" vert="horz" wrap="square" lIns="420599" tIns="50800" rIns="50800" bIns="50800" numCol="1" spcCol="1270" anchor="ctr" anchorCtr="0"/>
        <a:lstStyle/>
        <a:p>
          <a:pPr marL="0" lvl="0" indent="0" algn="l" defTabSz="889000">
            <a:lnSpc>
              <a:spcPct val="90000"/>
            </a:lnSpc>
            <a:spcBef>
              <a:spcPct val="0"/>
            </a:spcBef>
            <a:spcAft>
              <a:spcPct val="35000"/>
            </a:spcAft>
            <a:buNone/>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gm:t>
    </dgm:pt>
    <dgm:pt modelId="{9ACD4FBE-600C-4C8A-ABA9-13CAC58F3D60}" cxnId="{5A3095E2-7053-45FE-9185-DD03C7E08136}" type="parTrans">
      <dgm:prSet/>
      <dgm:spPr/>
      <dgm:t>
        <a:bodyPr/>
        <a:lstStyle/>
        <a:p>
          <a:endParaRPr lang="zh-CN" altLang="en-US"/>
        </a:p>
      </dgm:t>
    </dgm:pt>
    <dgm:pt modelId="{6FB3050D-F788-4B50-AD6D-24BCFB41DC9C}" cxnId="{5A3095E2-7053-45FE-9185-DD03C7E08136}" type="sibTrans">
      <dgm:prSet/>
      <dgm:spPr/>
      <dgm:t>
        <a:bodyPr/>
        <a:lstStyle/>
        <a:p>
          <a:endParaRPr lang="zh-CN" altLang="en-US"/>
        </a:p>
      </dgm:t>
    </dgm:pt>
    <dgm:pt modelId="{F6A9786B-4CB5-45D9-96EB-A23C0E85290C}" type="pres">
      <dgm:prSet presAssocID="{5121133C-4565-4820-81F2-B926C628DD91}" presName="Name0" presStyleCnt="0">
        <dgm:presLayoutVars>
          <dgm:chMax val="7"/>
          <dgm:chPref val="7"/>
          <dgm:dir/>
        </dgm:presLayoutVars>
      </dgm:prSet>
      <dgm:spPr/>
    </dgm:pt>
    <dgm:pt modelId="{A5740230-7EA8-4701-AB96-718919ECABDE}" type="pres">
      <dgm:prSet presAssocID="{5121133C-4565-4820-81F2-B926C628DD91}" presName="Name1" presStyleCnt="0"/>
      <dgm:spPr/>
    </dgm:pt>
    <dgm:pt modelId="{ABC292EB-A7DF-4DC7-8634-43D7F38F597C}" type="pres">
      <dgm:prSet presAssocID="{5121133C-4565-4820-81F2-B926C628DD91}" presName="cycle" presStyleCnt="0"/>
      <dgm:spPr/>
    </dgm:pt>
    <dgm:pt modelId="{F9C5C64C-56ED-41C1-99A7-BFEAAC20CA6B}" type="pres">
      <dgm:prSet presAssocID="{5121133C-4565-4820-81F2-B926C628DD91}" presName="srcNode" presStyleLbl="node1" presStyleIdx="0" presStyleCnt="4"/>
      <dgm:spPr/>
    </dgm:pt>
    <dgm:pt modelId="{D872E676-AB8F-4797-9C09-0E92A14774C0}" type="pres">
      <dgm:prSet presAssocID="{5121133C-4565-4820-81F2-B926C628DD91}" presName="conn" presStyleLbl="parChTrans1D2" presStyleIdx="0" presStyleCnt="1"/>
      <dgm:spPr/>
    </dgm:pt>
    <dgm:pt modelId="{7E41A898-28DF-4DA4-A355-E5B1EB0906F6}" type="pres">
      <dgm:prSet presAssocID="{5121133C-4565-4820-81F2-B926C628DD91}" presName="extraNode" presStyleLbl="node1" presStyleIdx="0" presStyleCnt="4"/>
      <dgm:spPr/>
    </dgm:pt>
    <dgm:pt modelId="{1A22C188-0373-42ED-B9E3-25A7D65024FB}" type="pres">
      <dgm:prSet presAssocID="{5121133C-4565-4820-81F2-B926C628DD91}" presName="dstNode" presStyleLbl="node1" presStyleIdx="0" presStyleCnt="4"/>
      <dgm:spPr/>
    </dgm:pt>
    <dgm:pt modelId="{C30D45AC-A237-4A8E-9F42-C1F9D036518D}" type="pres">
      <dgm:prSet presAssocID="{1B2A6783-0150-4174-A62A-A1960A8747C1}" presName="text_1" presStyleLbl="node1" presStyleIdx="0" presStyleCnt="4">
        <dgm:presLayoutVars>
          <dgm:bulletEnabled val="1"/>
        </dgm:presLayoutVars>
      </dgm:prSet>
      <dgm:spPr>
        <a:xfrm>
          <a:off x="391351" y="264806"/>
          <a:ext cx="3379672" cy="529888"/>
        </a:xfrm>
        <a:prstGeom prst="rect">
          <a:avLst/>
        </a:prstGeom>
      </dgm:spPr>
    </dgm:pt>
    <dgm:pt modelId="{08158218-AEB6-4003-AAFE-33C2539AEEA6}" type="pres">
      <dgm:prSet presAssocID="{1B2A6783-0150-4174-A62A-A1960A8747C1}" presName="accent_1" presStyleCnt="0"/>
      <dgm:spPr/>
    </dgm:pt>
    <dgm:pt modelId="{4EAE36FB-D7C8-4997-879F-D884678BE1C1}" type="pres">
      <dgm:prSet presAssocID="{1B2A6783-0150-4174-A62A-A1960A8747C1}" presName="accentRepeatNode" presStyleLbl="solidFgAcc1" presStyleIdx="0" presStyleCnt="4"/>
      <dgm:spPr>
        <a:xfrm>
          <a:off x="60170" y="198570"/>
          <a:ext cx="662361" cy="662361"/>
        </a:xfrm>
        <a:prstGeom prst="ellipse">
          <a:avLst/>
        </a:prstGeom>
        <a:solidFill>
          <a:srgbClr val="E7E8EA"/>
        </a:solidFill>
        <a:ln w="25400" cap="flat" cmpd="sng" algn="ctr">
          <a:solidFill>
            <a:srgbClr val="1961AC">
              <a:hueOff val="0"/>
              <a:satOff val="0"/>
              <a:lumOff val="0"/>
              <a:alphaOff val="0"/>
            </a:srgbClr>
          </a:solidFill>
          <a:prstDash val="solid"/>
        </a:ln>
        <a:effectLst/>
      </dgm:spPr>
    </dgm:pt>
    <dgm:pt modelId="{977FE82A-BEC3-40D0-B799-89F827A9A421}" type="pres">
      <dgm:prSet presAssocID="{AA19B5B7-5B88-4C91-91B4-A55468D26685}" presName="text_2" presStyleLbl="node1" presStyleIdx="1" presStyleCnt="4">
        <dgm:presLayoutVars>
          <dgm:bulletEnabled val="1"/>
        </dgm:presLayoutVars>
      </dgm:prSet>
      <dgm:spPr>
        <a:xfrm>
          <a:off x="695148" y="1059777"/>
          <a:ext cx="3075874" cy="529888"/>
        </a:xfrm>
        <a:prstGeom prst="rect">
          <a:avLst/>
        </a:prstGeom>
      </dgm:spPr>
    </dgm:pt>
    <dgm:pt modelId="{8503D3A0-0A55-4566-8CCF-6A6FE07FA943}" type="pres">
      <dgm:prSet presAssocID="{AA19B5B7-5B88-4C91-91B4-A55468D26685}" presName="accent_2" presStyleCnt="0"/>
      <dgm:spPr/>
    </dgm:pt>
    <dgm:pt modelId="{DA7715EC-1737-484A-822C-B5171D681074}" type="pres">
      <dgm:prSet presAssocID="{AA19B5B7-5B88-4C91-91B4-A55468D26685}" presName="accentRepeatNode" presStyleLbl="solidFgAcc1" presStyleIdx="1" presStyleCnt="4"/>
      <dgm:spPr>
        <a:xfrm>
          <a:off x="363967" y="993541"/>
          <a:ext cx="662361" cy="662361"/>
        </a:xfrm>
        <a:prstGeom prst="ellipse">
          <a:avLst/>
        </a:prstGeom>
        <a:solidFill>
          <a:srgbClr val="E7E8EA"/>
        </a:solidFill>
        <a:ln w="25400" cap="flat" cmpd="sng" algn="ctr">
          <a:solidFill>
            <a:srgbClr val="1961AC">
              <a:hueOff val="0"/>
              <a:satOff val="0"/>
              <a:lumOff val="0"/>
              <a:alphaOff val="0"/>
            </a:srgbClr>
          </a:solidFill>
          <a:prstDash val="solid"/>
        </a:ln>
        <a:effectLst/>
      </dgm:spPr>
    </dgm:pt>
    <dgm:pt modelId="{69F633AC-15B3-4894-A44F-06A9CA41A551}" type="pres">
      <dgm:prSet presAssocID="{9B5AF41F-825C-4DE4-A3D1-8C5231E04932}" presName="text_3" presStyleLbl="node1" presStyleIdx="2" presStyleCnt="4">
        <dgm:presLayoutVars>
          <dgm:bulletEnabled val="1"/>
        </dgm:presLayoutVars>
      </dgm:prSet>
      <dgm:spPr>
        <a:xfrm>
          <a:off x="695148" y="1854749"/>
          <a:ext cx="3075874" cy="529888"/>
        </a:xfrm>
        <a:prstGeom prst="rect">
          <a:avLst/>
        </a:prstGeom>
      </dgm:spPr>
    </dgm:pt>
    <dgm:pt modelId="{D72783D8-641A-4EE0-8F6E-C0D6519F4B1C}" type="pres">
      <dgm:prSet presAssocID="{9B5AF41F-825C-4DE4-A3D1-8C5231E04932}" presName="accent_3" presStyleCnt="0"/>
      <dgm:spPr/>
    </dgm:pt>
    <dgm:pt modelId="{D4F5D561-6698-4572-87F9-EA8DED87DD78}" type="pres">
      <dgm:prSet presAssocID="{9B5AF41F-825C-4DE4-A3D1-8C5231E04932}" presName="accentRepeatNode" presStyleLbl="solidFgAcc1" presStyleIdx="2" presStyleCnt="4"/>
      <dgm:spPr>
        <a:xfrm>
          <a:off x="363967" y="1788513"/>
          <a:ext cx="662361" cy="662361"/>
        </a:xfrm>
        <a:prstGeom prst="ellipse">
          <a:avLst/>
        </a:prstGeom>
        <a:solidFill>
          <a:srgbClr val="E7E8EA"/>
        </a:solidFill>
        <a:ln w="25400" cap="flat" cmpd="sng" algn="ctr">
          <a:solidFill>
            <a:srgbClr val="1961AC">
              <a:hueOff val="0"/>
              <a:satOff val="0"/>
              <a:lumOff val="0"/>
              <a:alphaOff val="0"/>
            </a:srgbClr>
          </a:solidFill>
          <a:prstDash val="solid"/>
        </a:ln>
        <a:effectLst/>
      </dgm:spPr>
    </dgm:pt>
    <dgm:pt modelId="{8C57147D-FAD4-4226-BEFC-E445E1D3341C}" type="pres">
      <dgm:prSet presAssocID="{448BBBA9-3E1D-4D43-BAFC-5F003C837FAE}" presName="text_4" presStyleLbl="node1" presStyleIdx="3" presStyleCnt="4">
        <dgm:presLayoutVars>
          <dgm:bulletEnabled val="1"/>
        </dgm:presLayoutVars>
      </dgm:prSet>
      <dgm:spPr>
        <a:xfrm>
          <a:off x="391351" y="2649720"/>
          <a:ext cx="3379672" cy="529888"/>
        </a:xfrm>
        <a:prstGeom prst="rect">
          <a:avLst/>
        </a:prstGeom>
      </dgm:spPr>
    </dgm:pt>
    <dgm:pt modelId="{5B0F8C2C-75DA-4EE3-9072-2F292B80F2DB}" type="pres">
      <dgm:prSet presAssocID="{448BBBA9-3E1D-4D43-BAFC-5F003C837FAE}" presName="accent_4" presStyleCnt="0"/>
      <dgm:spPr/>
    </dgm:pt>
    <dgm:pt modelId="{3F7A256F-6576-43AB-8A52-B3E599FF3D64}" type="pres">
      <dgm:prSet presAssocID="{448BBBA9-3E1D-4D43-BAFC-5F003C837FAE}" presName="accentRepeatNode" presStyleLbl="solidFgAcc1" presStyleIdx="3" presStyleCnt="4"/>
      <dgm:spPr>
        <a:xfrm>
          <a:off x="60170" y="2583484"/>
          <a:ext cx="662361" cy="662361"/>
        </a:xfrm>
        <a:prstGeom prst="ellipse">
          <a:avLst/>
        </a:prstGeom>
        <a:solidFill>
          <a:srgbClr val="E7E8EA"/>
        </a:solidFill>
        <a:ln w="25400" cap="flat" cmpd="sng" algn="ctr">
          <a:solidFill>
            <a:srgbClr val="1961AC">
              <a:hueOff val="0"/>
              <a:satOff val="0"/>
              <a:lumOff val="0"/>
              <a:alphaOff val="0"/>
            </a:srgbClr>
          </a:solidFill>
          <a:prstDash val="solid"/>
        </a:ln>
        <a:effectLst/>
      </dgm:spPr>
    </dgm:pt>
  </dgm:ptLst>
  <dgm:cxnLst>
    <dgm:cxn modelId="{EF381914-962F-47F5-A261-A9D04421DACF}" type="presOf" srcId="{448BBBA9-3E1D-4D43-BAFC-5F003C837FAE}" destId="{8C57147D-FAD4-4226-BEFC-E445E1D3341C}" srcOrd="0" destOrd="0" presId="urn:microsoft.com/office/officeart/2008/layout/VerticalCurvedList"/>
    <dgm:cxn modelId="{A8B40721-3597-47AD-B177-C8126AEE0082}" type="presOf" srcId="{C9511A00-BB5E-40EF-9BC2-8B22C4F60DA1}" destId="{D872E676-AB8F-4797-9C09-0E92A14774C0}" srcOrd="0" destOrd="0" presId="urn:microsoft.com/office/officeart/2008/layout/VerticalCurvedList"/>
    <dgm:cxn modelId="{3D26B736-E5A1-4DC4-821B-692CB347F9C9}" srcId="{5121133C-4565-4820-81F2-B926C628DD91}" destId="{1B2A6783-0150-4174-A62A-A1960A8747C1}" srcOrd="0" destOrd="0" parTransId="{F3724F5A-4B80-455F-96C2-C03E3C6EC19D}" sibTransId="{C9511A00-BB5E-40EF-9BC2-8B22C4F60DA1}"/>
    <dgm:cxn modelId="{361BF160-4B9F-474C-88B6-86D2F2A5042E}" srcId="{5121133C-4565-4820-81F2-B926C628DD91}" destId="{9B5AF41F-825C-4DE4-A3D1-8C5231E04932}" srcOrd="2" destOrd="0" parTransId="{3A7C7034-B8E3-4516-9C1B-D6BCFBA92200}" sibTransId="{410EEF7F-6CE8-44B5-A3C6-C6E116F2A84F}"/>
    <dgm:cxn modelId="{8428FD75-8C5F-4E4A-B7FD-085727963A00}" srcId="{5121133C-4565-4820-81F2-B926C628DD91}" destId="{AA19B5B7-5B88-4C91-91B4-A55468D26685}" srcOrd="1" destOrd="0" parTransId="{079AAEC8-5AEE-41F9-B50B-AC95EEA83418}" sibTransId="{05384C9F-21B2-48D8-8D3D-E198D0949B8D}"/>
    <dgm:cxn modelId="{2E7EA385-75A2-40FE-BDAD-9E070A4C4E65}" type="presOf" srcId="{5121133C-4565-4820-81F2-B926C628DD91}" destId="{F6A9786B-4CB5-45D9-96EB-A23C0E85290C}" srcOrd="0" destOrd="0" presId="urn:microsoft.com/office/officeart/2008/layout/VerticalCurvedList"/>
    <dgm:cxn modelId="{208504A9-D1EA-4AD0-996D-E1D599B87F23}" type="presOf" srcId="{9B5AF41F-825C-4DE4-A3D1-8C5231E04932}" destId="{69F633AC-15B3-4894-A44F-06A9CA41A551}" srcOrd="0" destOrd="0" presId="urn:microsoft.com/office/officeart/2008/layout/VerticalCurvedList"/>
    <dgm:cxn modelId="{D94732C9-7890-407D-887A-5A5DCB01BFB6}" type="presOf" srcId="{1B2A6783-0150-4174-A62A-A1960A8747C1}" destId="{C30D45AC-A237-4A8E-9F42-C1F9D036518D}" srcOrd="0" destOrd="0" presId="urn:microsoft.com/office/officeart/2008/layout/VerticalCurvedList"/>
    <dgm:cxn modelId="{5A3095E2-7053-45FE-9185-DD03C7E08136}" srcId="{5121133C-4565-4820-81F2-B926C628DD91}" destId="{448BBBA9-3E1D-4D43-BAFC-5F003C837FAE}" srcOrd="3" destOrd="0" parTransId="{9ACD4FBE-600C-4C8A-ABA9-13CAC58F3D60}" sibTransId="{6FB3050D-F788-4B50-AD6D-24BCFB41DC9C}"/>
    <dgm:cxn modelId="{66D5EFFD-D45D-4EF3-88F5-332D11134312}" type="presOf" srcId="{AA19B5B7-5B88-4C91-91B4-A55468D26685}" destId="{977FE82A-BEC3-40D0-B799-89F827A9A421}" srcOrd="0" destOrd="0" presId="urn:microsoft.com/office/officeart/2008/layout/VerticalCurvedList"/>
    <dgm:cxn modelId="{F37FBCD6-C317-4380-B779-1853D96F69DC}" type="presParOf" srcId="{F6A9786B-4CB5-45D9-96EB-A23C0E85290C}" destId="{A5740230-7EA8-4701-AB96-718919ECABDE}" srcOrd="0" destOrd="0" presId="urn:microsoft.com/office/officeart/2008/layout/VerticalCurvedList"/>
    <dgm:cxn modelId="{F64D7771-FDEB-4277-B090-C9AE9853983F}" type="presParOf" srcId="{A5740230-7EA8-4701-AB96-718919ECABDE}" destId="{ABC292EB-A7DF-4DC7-8634-43D7F38F597C}" srcOrd="0" destOrd="0" presId="urn:microsoft.com/office/officeart/2008/layout/VerticalCurvedList"/>
    <dgm:cxn modelId="{EBF1ED76-F96A-49AE-9550-705073597482}" type="presParOf" srcId="{ABC292EB-A7DF-4DC7-8634-43D7F38F597C}" destId="{F9C5C64C-56ED-41C1-99A7-BFEAAC20CA6B}" srcOrd="0" destOrd="0" presId="urn:microsoft.com/office/officeart/2008/layout/VerticalCurvedList"/>
    <dgm:cxn modelId="{DEA0D613-85A8-4E71-9A8D-CB02C090A511}" type="presParOf" srcId="{ABC292EB-A7DF-4DC7-8634-43D7F38F597C}" destId="{D872E676-AB8F-4797-9C09-0E92A14774C0}" srcOrd="1" destOrd="0" presId="urn:microsoft.com/office/officeart/2008/layout/VerticalCurvedList"/>
    <dgm:cxn modelId="{44885587-E1AA-469D-99A2-C36DC81B20CB}" type="presParOf" srcId="{ABC292EB-A7DF-4DC7-8634-43D7F38F597C}" destId="{7E41A898-28DF-4DA4-A355-E5B1EB0906F6}" srcOrd="2" destOrd="0" presId="urn:microsoft.com/office/officeart/2008/layout/VerticalCurvedList"/>
    <dgm:cxn modelId="{8A15E2CA-984B-406B-ABBF-1994EF5DD076}" type="presParOf" srcId="{ABC292EB-A7DF-4DC7-8634-43D7F38F597C}" destId="{1A22C188-0373-42ED-B9E3-25A7D65024FB}" srcOrd="3" destOrd="0" presId="urn:microsoft.com/office/officeart/2008/layout/VerticalCurvedList"/>
    <dgm:cxn modelId="{03F376CD-E8EA-45F2-973D-046497E86C9D}" type="presParOf" srcId="{A5740230-7EA8-4701-AB96-718919ECABDE}" destId="{C30D45AC-A237-4A8E-9F42-C1F9D036518D}" srcOrd="1" destOrd="0" presId="urn:microsoft.com/office/officeart/2008/layout/VerticalCurvedList"/>
    <dgm:cxn modelId="{5D65F3A1-4D20-4120-9C75-8D40DFF61C98}" type="presParOf" srcId="{A5740230-7EA8-4701-AB96-718919ECABDE}" destId="{08158218-AEB6-4003-AAFE-33C2539AEEA6}" srcOrd="2" destOrd="0" presId="urn:microsoft.com/office/officeart/2008/layout/VerticalCurvedList"/>
    <dgm:cxn modelId="{29C7C4FC-5FDF-4858-A379-667543944FFC}" type="presParOf" srcId="{08158218-AEB6-4003-AAFE-33C2539AEEA6}" destId="{4EAE36FB-D7C8-4997-879F-D884678BE1C1}" srcOrd="0" destOrd="0" presId="urn:microsoft.com/office/officeart/2008/layout/VerticalCurvedList"/>
    <dgm:cxn modelId="{EC3EF846-023C-4326-A856-7BBD83766AE0}" type="presParOf" srcId="{A5740230-7EA8-4701-AB96-718919ECABDE}" destId="{977FE82A-BEC3-40D0-B799-89F827A9A421}" srcOrd="3" destOrd="0" presId="urn:microsoft.com/office/officeart/2008/layout/VerticalCurvedList"/>
    <dgm:cxn modelId="{2FCBF4B1-C91C-4160-89BE-341A32FDD59B}" type="presParOf" srcId="{A5740230-7EA8-4701-AB96-718919ECABDE}" destId="{8503D3A0-0A55-4566-8CCF-6A6FE07FA943}" srcOrd="4" destOrd="0" presId="urn:microsoft.com/office/officeart/2008/layout/VerticalCurvedList"/>
    <dgm:cxn modelId="{AF433AD0-CE40-45B5-9F89-76B4CFA217C8}" type="presParOf" srcId="{8503D3A0-0A55-4566-8CCF-6A6FE07FA943}" destId="{DA7715EC-1737-484A-822C-B5171D681074}" srcOrd="0" destOrd="0" presId="urn:microsoft.com/office/officeart/2008/layout/VerticalCurvedList"/>
    <dgm:cxn modelId="{B53F7958-53B8-4D44-AFE0-2E5C21C5FF88}" type="presParOf" srcId="{A5740230-7EA8-4701-AB96-718919ECABDE}" destId="{69F633AC-15B3-4894-A44F-06A9CA41A551}" srcOrd="5" destOrd="0" presId="urn:microsoft.com/office/officeart/2008/layout/VerticalCurvedList"/>
    <dgm:cxn modelId="{4F67EAF5-BE60-4CC6-86DB-9F97165AFC05}" type="presParOf" srcId="{A5740230-7EA8-4701-AB96-718919ECABDE}" destId="{D72783D8-641A-4EE0-8F6E-C0D6519F4B1C}" srcOrd="6" destOrd="0" presId="urn:microsoft.com/office/officeart/2008/layout/VerticalCurvedList"/>
    <dgm:cxn modelId="{1E8E6965-A7F4-4BF7-B17F-C66BEE7C1508}" type="presParOf" srcId="{D72783D8-641A-4EE0-8F6E-C0D6519F4B1C}" destId="{D4F5D561-6698-4572-87F9-EA8DED87DD78}" srcOrd="0" destOrd="0" presId="urn:microsoft.com/office/officeart/2008/layout/VerticalCurvedList"/>
    <dgm:cxn modelId="{EF389A82-7CA5-4F88-987D-A068D9873058}" type="presParOf" srcId="{A5740230-7EA8-4701-AB96-718919ECABDE}" destId="{8C57147D-FAD4-4226-BEFC-E445E1D3341C}" srcOrd="7" destOrd="0" presId="urn:microsoft.com/office/officeart/2008/layout/VerticalCurvedList"/>
    <dgm:cxn modelId="{499F9E9E-0BAE-487D-B4BA-77889F0AFE38}" type="presParOf" srcId="{A5740230-7EA8-4701-AB96-718919ECABDE}" destId="{5B0F8C2C-75DA-4EE3-9072-2F292B80F2DB}" srcOrd="8" destOrd="0" presId="urn:microsoft.com/office/officeart/2008/layout/VerticalCurvedList"/>
    <dgm:cxn modelId="{666CEB78-EAD2-41FE-A693-E7AC0D932E88}" type="presParOf" srcId="{5B0F8C2C-75DA-4EE3-9072-2F292B80F2DB}" destId="{3F7A256F-6576-43AB-8A52-B3E599FF3D64}"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4592555"/>
        <a:chOff x="0" y="0"/>
        <a:chExt cx="8128000" cy="4592555"/>
      </a:xfrm>
    </dsp:grpSpPr>
    <dsp:sp modelId="{D872E676-AB8F-4797-9C09-0E92A14774C0}">
      <dsp:nvSpPr>
        <dsp:cNvPr id="4" name="空心弧 3"/>
        <dsp:cNvSpPr/>
      </dsp:nvSpPr>
      <dsp:spPr bwMode="white">
        <a:xfrm>
          <a:off x="-5141399" y="-807919"/>
          <a:ext cx="6208394" cy="6208394"/>
        </a:xfrm>
        <a:prstGeom prst="blockArc">
          <a:avLst>
            <a:gd name="adj1" fmla="val 18900000"/>
            <a:gd name="adj2" fmla="val 2700000"/>
            <a:gd name="adj3" fmla="val 291"/>
          </a:avLst>
        </a:prstGeom>
      </dsp:spPr>
      <dsp:style>
        <a:lnRef idx="2">
          <a:schemeClr val="accent1">
            <a:shade val="60000"/>
          </a:schemeClr>
        </a:lnRef>
        <a:fillRef idx="0">
          <a:schemeClr val="accent1"/>
        </a:fillRef>
        <a:effectRef idx="0">
          <a:scrgbClr r="0" g="0" b="0"/>
        </a:effectRef>
        <a:fontRef idx="minor"/>
      </dsp:style>
      <dsp:txXfrm>
        <a:off x="-5141399" y="-807919"/>
        <a:ext cx="6208394" cy="6208394"/>
      </dsp:txXfrm>
    </dsp:sp>
    <dsp:sp modelId="{C30D45AC-A237-4A8E-9F42-C1F9D036518D}">
      <dsp:nvSpPr>
        <dsp:cNvPr id="7" name="矩形 6"/>
        <dsp:cNvSpPr/>
      </dsp:nvSpPr>
      <dsp:spPr bwMode="white">
        <a:xfrm>
          <a:off x="700824" y="459256"/>
          <a:ext cx="7427176" cy="918511"/>
        </a:xfrm>
        <a:prstGeom prst="rect">
          <a:avLst/>
        </a:prstGeom>
        <a:ln>
          <a:noFill/>
        </a:ln>
        <a:effectLst>
          <a:outerShdw blurRad="50800" dist="38100" dir="5400000" algn="t" rotWithShape="0">
            <a:prstClr val="black">
              <a:alpha val="40000"/>
            </a:prstClr>
          </a:outerShdw>
        </a:effectLst>
      </dsp:spPr>
      <dsp:style>
        <a:lnRef idx="2">
          <a:schemeClr val="lt1"/>
        </a:lnRef>
        <a:fillRef idx="1">
          <a:schemeClr val="accent1"/>
        </a:fillRef>
        <a:effectRef idx="0">
          <a:scrgbClr r="0" g="0" b="0"/>
        </a:effectRef>
        <a:fontRef idx="minor">
          <a:schemeClr val="lt1"/>
        </a:fontRef>
      </dsp:style>
      <dsp:txBody>
        <a:bodyPr lIns="729068" tIns="114300" rIns="114300" bIns="114300" anchor="ctr"/>
        <a:lstStyle>
          <a:lvl1pPr algn="l">
            <a:defRPr sz="4500"/>
          </a:lvl1pPr>
          <a:lvl2pPr marL="285750" indent="-285750" algn="l">
            <a:defRPr sz="3500"/>
          </a:lvl2pPr>
          <a:lvl3pPr marL="571500" indent="-285750" algn="l">
            <a:defRPr sz="3500"/>
          </a:lvl3pPr>
          <a:lvl4pPr marL="857250" indent="-285750" algn="l">
            <a:defRPr sz="3500"/>
          </a:lvl4pPr>
          <a:lvl5pPr marL="1143000" indent="-285750" algn="l">
            <a:defRPr sz="3500"/>
          </a:lvl5pPr>
          <a:lvl6pPr marL="1428750" indent="-285750" algn="l">
            <a:defRPr sz="3500"/>
          </a:lvl6pPr>
          <a:lvl7pPr marL="1714500" indent="-285750" algn="l">
            <a:defRPr sz="3500"/>
          </a:lvl7pPr>
          <a:lvl8pPr marL="2000250" indent="-285750" algn="l">
            <a:defRPr sz="3500"/>
          </a:lvl8pPr>
          <a:lvl9pPr marL="2286000" indent="-285750" algn="l">
            <a:defRPr sz="3500"/>
          </a:lvl9pPr>
        </a:lstStyle>
        <a:p>
          <a:pPr lvl="0">
            <a:lnSpc>
              <a:spcPct val="100000"/>
            </a:lnSpc>
            <a:spcBef>
              <a:spcPct val="0"/>
            </a:spcBef>
            <a:spcAft>
              <a:spcPct val="35000"/>
            </a:spcAft>
          </a:pPr>
          <a:endParaRPr lang="zh-CN" altLang="en-US" b="1" dirty="0">
            <a:effectLst>
              <a:outerShdw blurRad="38100" dist="38100" dir="2700000" algn="tl">
                <a:srgbClr val="000000">
                  <a:alpha val="43137"/>
                </a:srgbClr>
              </a:outerShdw>
            </a:effectLst>
          </a:endParaRPr>
        </a:p>
      </dsp:txBody>
      <dsp:txXfrm>
        <a:off x="700824" y="459256"/>
        <a:ext cx="7427176" cy="918511"/>
      </dsp:txXfrm>
    </dsp:sp>
    <dsp:sp modelId="{4EAE36FB-D7C8-4997-879F-D884678BE1C1}">
      <dsp:nvSpPr>
        <dsp:cNvPr id="8" name="椭圆 7"/>
        <dsp:cNvSpPr/>
      </dsp:nvSpPr>
      <dsp:spPr bwMode="white">
        <a:xfrm>
          <a:off x="126755" y="344442"/>
          <a:ext cx="1148139" cy="1148139"/>
        </a:xfrm>
        <a:prstGeom prst="ellipse">
          <a:avLst/>
        </a:prstGeom>
        <a:solidFill>
          <a:srgbClr val="E7E8EA"/>
        </a:solidFill>
      </dsp:spPr>
      <dsp:style>
        <a:lnRef idx="2">
          <a:schemeClr val="accent1"/>
        </a:lnRef>
        <a:fillRef idx="1">
          <a:schemeClr val="lt1"/>
        </a:fillRef>
        <a:effectRef idx="0">
          <a:scrgbClr r="0" g="0" b="0"/>
        </a:effectRef>
        <a:fontRef idx="minor"/>
      </dsp:style>
      <dsp:txXfrm>
        <a:off x="126755" y="344442"/>
        <a:ext cx="1148139" cy="1148139"/>
      </dsp:txXfrm>
    </dsp:sp>
    <dsp:sp modelId="{977FE82A-BEC3-40D0-B799-89F827A9A421}">
      <dsp:nvSpPr>
        <dsp:cNvPr id="9" name="矩形 8"/>
        <dsp:cNvSpPr/>
      </dsp:nvSpPr>
      <dsp:spPr bwMode="white">
        <a:xfrm>
          <a:off x="1034703" y="1837022"/>
          <a:ext cx="7093297" cy="918511"/>
        </a:xfrm>
        <a:prstGeom prst="rect">
          <a:avLst/>
        </a:prstGeom>
        <a:ln>
          <a:noFill/>
        </a:ln>
        <a:effectLst>
          <a:outerShdw blurRad="50800" dist="38100" dir="5400000" algn="t" rotWithShape="0">
            <a:prstClr val="black">
              <a:alpha val="40000"/>
            </a:prstClr>
          </a:outerShdw>
        </a:effectLst>
      </dsp:spPr>
      <dsp:style>
        <a:lnRef idx="2">
          <a:schemeClr val="lt1"/>
        </a:lnRef>
        <a:fillRef idx="1">
          <a:schemeClr val="accent1"/>
        </a:fillRef>
        <a:effectRef idx="0">
          <a:scrgbClr r="0" g="0" b="0"/>
        </a:effectRef>
        <a:fontRef idx="minor">
          <a:schemeClr val="lt1"/>
        </a:fontRef>
      </dsp:style>
      <dsp:txBody>
        <a:bodyPr lIns="729068" tIns="114300" rIns="114300" bIns="114300" anchor="ctr"/>
        <a:lstStyle>
          <a:lvl1pPr algn="l">
            <a:defRPr sz="4500"/>
          </a:lvl1pPr>
          <a:lvl2pPr marL="285750" indent="-285750" algn="l">
            <a:defRPr sz="3500"/>
          </a:lvl2pPr>
          <a:lvl3pPr marL="571500" indent="-285750" algn="l">
            <a:defRPr sz="3500"/>
          </a:lvl3pPr>
          <a:lvl4pPr marL="857250" indent="-285750" algn="l">
            <a:defRPr sz="3500"/>
          </a:lvl4pPr>
          <a:lvl5pPr marL="1143000" indent="-285750" algn="l">
            <a:defRPr sz="3500"/>
          </a:lvl5pPr>
          <a:lvl6pPr marL="1428750" indent="-285750" algn="l">
            <a:defRPr sz="3500"/>
          </a:lvl6pPr>
          <a:lvl7pPr marL="1714500" indent="-285750" algn="l">
            <a:defRPr sz="3500"/>
          </a:lvl7pPr>
          <a:lvl8pPr marL="2000250" indent="-285750" algn="l">
            <a:defRPr sz="3500"/>
          </a:lvl8pPr>
          <a:lvl9pPr marL="2286000" indent="-285750" algn="l">
            <a:defRPr sz="3500"/>
          </a:lvl9pPr>
        </a:lstStyle>
        <a:p>
          <a:pPr lvl="0">
            <a:lnSpc>
              <a:spcPct val="100000"/>
            </a:lnSpc>
            <a:spcBef>
              <a:spcPct val="0"/>
            </a:spcBef>
            <a:spcAft>
              <a:spcPct val="35000"/>
            </a:spcAft>
          </a:pPr>
          <a:endParaRPr lang="zh-CN" altLang="en-US" b="1" dirty="0">
            <a:effectLst>
              <a:outerShdw blurRad="38100" dist="38100" dir="2700000" algn="tl">
                <a:srgbClr val="000000">
                  <a:alpha val="43137"/>
                </a:srgbClr>
              </a:outerShdw>
            </a:effectLst>
          </a:endParaRPr>
        </a:p>
      </dsp:txBody>
      <dsp:txXfrm>
        <a:off x="1034703" y="1837022"/>
        <a:ext cx="7093297" cy="918511"/>
      </dsp:txXfrm>
    </dsp:sp>
    <dsp:sp modelId="{DA7715EC-1737-484A-822C-B5171D681074}">
      <dsp:nvSpPr>
        <dsp:cNvPr id="10" name="椭圆 9"/>
        <dsp:cNvSpPr/>
      </dsp:nvSpPr>
      <dsp:spPr bwMode="white">
        <a:xfrm>
          <a:off x="460633" y="1722208"/>
          <a:ext cx="1148139" cy="1148139"/>
        </a:xfrm>
        <a:prstGeom prst="ellipse">
          <a:avLst/>
        </a:prstGeom>
        <a:solidFill>
          <a:srgbClr val="E7E8EA"/>
        </a:solidFill>
      </dsp:spPr>
      <dsp:style>
        <a:lnRef idx="2">
          <a:schemeClr val="accent1"/>
        </a:lnRef>
        <a:fillRef idx="1">
          <a:schemeClr val="lt1"/>
        </a:fillRef>
        <a:effectRef idx="0">
          <a:scrgbClr r="0" g="0" b="0"/>
        </a:effectRef>
        <a:fontRef idx="minor"/>
      </dsp:style>
      <dsp:txXfrm>
        <a:off x="460633" y="1722208"/>
        <a:ext cx="1148139" cy="1148139"/>
      </dsp:txXfrm>
    </dsp:sp>
    <dsp:sp modelId="{69F633AC-15B3-4894-A44F-06A9CA41A551}">
      <dsp:nvSpPr>
        <dsp:cNvPr id="11" name="矩形 10"/>
        <dsp:cNvSpPr/>
      </dsp:nvSpPr>
      <dsp:spPr bwMode="white">
        <a:xfrm>
          <a:off x="700824" y="3214789"/>
          <a:ext cx="7427176" cy="918511"/>
        </a:xfrm>
        <a:prstGeom prst="rect">
          <a:avLst/>
        </a:prstGeom>
        <a:ln>
          <a:noFill/>
        </a:ln>
        <a:effectLst>
          <a:outerShdw blurRad="50800" dist="38100" dir="5400000" algn="t" rotWithShape="0">
            <a:prstClr val="black">
              <a:alpha val="40000"/>
            </a:prstClr>
          </a:outerShdw>
        </a:effectLst>
      </dsp:spPr>
      <dsp:style>
        <a:lnRef idx="2">
          <a:schemeClr val="lt1"/>
        </a:lnRef>
        <a:fillRef idx="1">
          <a:schemeClr val="accent1"/>
        </a:fillRef>
        <a:effectRef idx="0">
          <a:scrgbClr r="0" g="0" b="0"/>
        </a:effectRef>
        <a:fontRef idx="minor">
          <a:schemeClr val="lt1"/>
        </a:fontRef>
      </dsp:style>
      <dsp:txBody>
        <a:bodyPr lIns="729068" tIns="114300" rIns="114300" bIns="114300" anchor="ctr"/>
        <a:lstStyle>
          <a:lvl1pPr algn="l">
            <a:defRPr sz="4500"/>
          </a:lvl1pPr>
          <a:lvl2pPr marL="285750" indent="-285750" algn="l">
            <a:defRPr sz="3500"/>
          </a:lvl2pPr>
          <a:lvl3pPr marL="571500" indent="-285750" algn="l">
            <a:defRPr sz="3500"/>
          </a:lvl3pPr>
          <a:lvl4pPr marL="857250" indent="-285750" algn="l">
            <a:defRPr sz="3500"/>
          </a:lvl4pPr>
          <a:lvl5pPr marL="1143000" indent="-285750" algn="l">
            <a:defRPr sz="3500"/>
          </a:lvl5pPr>
          <a:lvl6pPr marL="1428750" indent="-285750" algn="l">
            <a:defRPr sz="3500"/>
          </a:lvl6pPr>
          <a:lvl7pPr marL="1714500" indent="-285750" algn="l">
            <a:defRPr sz="3500"/>
          </a:lvl7pPr>
          <a:lvl8pPr marL="2000250" indent="-285750" algn="l">
            <a:defRPr sz="3500"/>
          </a:lvl8pPr>
          <a:lvl9pPr marL="2286000" indent="-285750" algn="l">
            <a:defRPr sz="3500"/>
          </a:lvl9pPr>
        </a:lstStyle>
        <a:p>
          <a:pPr lvl="0">
            <a:lnSpc>
              <a:spcPct val="100000"/>
            </a:lnSpc>
            <a:spcBef>
              <a:spcPct val="0"/>
            </a:spcBef>
            <a:spcAft>
              <a:spcPct val="35000"/>
            </a:spcAft>
          </a:pPr>
          <a:endParaRPr lang="zh-CN" altLang="en-US" b="1" dirty="0">
            <a:effectLst>
              <a:outerShdw blurRad="38100" dist="38100" dir="2700000" algn="tl">
                <a:srgbClr val="000000">
                  <a:alpha val="43137"/>
                </a:srgbClr>
              </a:outerShdw>
            </a:effectLst>
          </a:endParaRPr>
        </a:p>
      </dsp:txBody>
      <dsp:txXfrm>
        <a:off x="700824" y="3214789"/>
        <a:ext cx="7427176" cy="918511"/>
      </dsp:txXfrm>
    </dsp:sp>
    <dsp:sp modelId="{D4F5D561-6698-4572-87F9-EA8DED87DD78}">
      <dsp:nvSpPr>
        <dsp:cNvPr id="12" name="椭圆 11"/>
        <dsp:cNvSpPr/>
      </dsp:nvSpPr>
      <dsp:spPr bwMode="white">
        <a:xfrm>
          <a:off x="126755" y="3099975"/>
          <a:ext cx="1148139" cy="1148139"/>
        </a:xfrm>
        <a:prstGeom prst="ellipse">
          <a:avLst/>
        </a:prstGeom>
        <a:solidFill>
          <a:srgbClr val="E7E8EA"/>
        </a:solidFill>
      </dsp:spPr>
      <dsp:style>
        <a:lnRef idx="2">
          <a:schemeClr val="accent1"/>
        </a:lnRef>
        <a:fillRef idx="1">
          <a:schemeClr val="lt1"/>
        </a:fillRef>
        <a:effectRef idx="0">
          <a:scrgbClr r="0" g="0" b="0"/>
        </a:effectRef>
        <a:fontRef idx="minor"/>
      </dsp:style>
      <dsp:txXfrm>
        <a:off x="126755" y="3099975"/>
        <a:ext cx="1148139" cy="1148139"/>
      </dsp:txXfrm>
    </dsp:sp>
    <dsp:sp modelId="{F9C5C64C-56ED-41C1-99A7-BFEAAC20CA6B}">
      <dsp:nvSpPr>
        <dsp:cNvPr id="3" name="矩形 2" hidden="1"/>
        <dsp:cNvSpPr/>
      </dsp:nvSpPr>
      <dsp:spPr bwMode="white">
        <a:xfrm>
          <a:off x="127069" y="96007"/>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27069" y="96007"/>
        <a:ext cx="36000" cy="36000"/>
      </dsp:txXfrm>
    </dsp:sp>
    <dsp:sp modelId="{7E41A898-28DF-4DA4-A355-E5B1EB0906F6}">
      <dsp:nvSpPr>
        <dsp:cNvPr id="5" name="矩形 4" hidden="1"/>
        <dsp:cNvSpPr/>
      </dsp:nvSpPr>
      <dsp:spPr bwMode="white">
        <a:xfrm>
          <a:off x="1030995" y="2278278"/>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030995" y="2278278"/>
        <a:ext cx="36000" cy="36000"/>
      </dsp:txXfrm>
    </dsp:sp>
    <dsp:sp modelId="{1A22C188-0373-42ED-B9E3-25A7D65024FB}">
      <dsp:nvSpPr>
        <dsp:cNvPr id="6" name="矩形 5" hidden="1"/>
        <dsp:cNvSpPr/>
      </dsp:nvSpPr>
      <dsp:spPr bwMode="white">
        <a:xfrm>
          <a:off x="127069" y="4460548"/>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27069" y="4460548"/>
        <a:ext cx="36000" cy="3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088565" cy="4592555"/>
        <a:chOff x="0" y="0"/>
        <a:chExt cx="5088565" cy="4592555"/>
      </a:xfrm>
    </dsp:grpSpPr>
    <dsp:sp modelId="{D872E676-AB8F-4797-9C09-0E92A14774C0}">
      <dsp:nvSpPr>
        <dsp:cNvPr id="4" name="空心弧 3"/>
        <dsp:cNvSpPr/>
      </dsp:nvSpPr>
      <dsp:spPr bwMode="white">
        <a:xfrm>
          <a:off x="-5141399" y="-807919"/>
          <a:ext cx="6208394" cy="6208394"/>
        </a:xfrm>
        <a:prstGeom prst="blockArc">
          <a:avLst>
            <a:gd name="adj1" fmla="val 18900000"/>
            <a:gd name="adj2" fmla="val 2700000"/>
            <a:gd name="adj3" fmla="val 291"/>
          </a:avLst>
        </a:prstGeom>
      </dsp:spPr>
      <dsp:style>
        <a:lnRef idx="2">
          <a:schemeClr val="accent1">
            <a:shade val="60000"/>
          </a:schemeClr>
        </a:lnRef>
        <a:fillRef idx="0">
          <a:schemeClr val="accent1"/>
        </a:fillRef>
        <a:effectRef idx="0">
          <a:scrgbClr r="0" g="0" b="0"/>
        </a:effectRef>
        <a:fontRef idx="minor"/>
      </dsp:style>
      <dsp:txXfrm>
        <a:off x="-5141399" y="-807919"/>
        <a:ext cx="6208394" cy="6208394"/>
      </dsp:txXfrm>
    </dsp:sp>
    <dsp:sp modelId="{C30D45AC-A237-4A8E-9F42-C1F9D036518D}">
      <dsp:nvSpPr>
        <dsp:cNvPr id="7" name="矩形 6"/>
        <dsp:cNvSpPr/>
      </dsp:nvSpPr>
      <dsp:spPr bwMode="white">
        <a:xfrm>
          <a:off x="582336" y="353076"/>
          <a:ext cx="4506229" cy="706519"/>
        </a:xfrm>
        <a:prstGeom prst="rect">
          <a:avLst/>
        </a:prstGeom>
        <a:ln>
          <a:noFill/>
        </a:ln>
        <a:effectLst>
          <a:outerShdw blurRad="50800" dist="38100" dir="5400000" algn="t" rotWithShape="0">
            <a:prstClr val="black">
              <a:alpha val="40000"/>
            </a:prstClr>
          </a:outerShdw>
        </a:effectLst>
      </dsp:spPr>
      <dsp:style>
        <a:lnRef idx="2">
          <a:schemeClr val="lt1"/>
        </a:lnRef>
        <a:fillRef idx="1">
          <a:schemeClr val="accent1"/>
        </a:fillRef>
        <a:effectRef idx="0">
          <a:scrgbClr r="0" g="0" b="0"/>
        </a:effectRef>
        <a:fontRef idx="minor">
          <a:schemeClr val="lt1"/>
        </a:fontRef>
      </dsp:style>
      <dsp:txBody>
        <a:bodyPr lIns="560799" tIns="86360" rIns="86360" bIns="86360" anchor="ctr"/>
        <a:lstStyle>
          <a:lvl1pPr algn="l">
            <a:defRPr sz="3400"/>
          </a:lvl1pPr>
          <a:lvl2pPr marL="228600" indent="-228600" algn="l">
            <a:defRPr sz="2700"/>
          </a:lvl2pPr>
          <a:lvl3pPr marL="457200" indent="-228600" algn="l">
            <a:defRPr sz="2700"/>
          </a:lvl3pPr>
          <a:lvl4pPr marL="685800" indent="-228600" algn="l">
            <a:defRPr sz="2700"/>
          </a:lvl4pPr>
          <a:lvl5pPr marL="914400" indent="-228600" algn="l">
            <a:defRPr sz="2700"/>
          </a:lvl5pPr>
          <a:lvl6pPr marL="1143000" indent="-228600" algn="l">
            <a:defRPr sz="2700"/>
          </a:lvl6pPr>
          <a:lvl7pPr marL="1371600" indent="-228600" algn="l">
            <a:defRPr sz="2700"/>
          </a:lvl7pPr>
          <a:lvl8pPr marL="1600200" indent="-228600" algn="l">
            <a:defRPr sz="2700"/>
          </a:lvl8pPr>
          <a:lvl9pPr marL="1828800" indent="-228600" algn="l">
            <a:defRPr sz="2700"/>
          </a:lvl9pPr>
        </a:lstStyle>
        <a:p>
          <a:pPr lvl="0">
            <a:lnSpc>
              <a:spcPct val="100000"/>
            </a:lnSpc>
            <a:spcBef>
              <a:spcPct val="0"/>
            </a:spcBef>
            <a:spcAft>
              <a:spcPct val="35000"/>
            </a:spcAft>
          </a:pPr>
          <a:endParaRPr lang="zh-CN" altLang="en-US" b="1" dirty="0">
            <a:effectLst>
              <a:outerShdw blurRad="38100" dist="38100" dir="2700000" algn="tl">
                <a:srgbClr val="000000">
                  <a:alpha val="43137"/>
                </a:srgbClr>
              </a:outerShdw>
            </a:effectLst>
          </a:endParaRPr>
        </a:p>
      </dsp:txBody>
      <dsp:txXfrm>
        <a:off x="582336" y="353076"/>
        <a:ext cx="4506229" cy="706519"/>
      </dsp:txXfrm>
    </dsp:sp>
    <dsp:sp modelId="{4EAE36FB-D7C8-4997-879F-D884678BE1C1}">
      <dsp:nvSpPr>
        <dsp:cNvPr id="8" name="椭圆 7"/>
        <dsp:cNvSpPr/>
      </dsp:nvSpPr>
      <dsp:spPr bwMode="white">
        <a:xfrm>
          <a:off x="140762" y="264761"/>
          <a:ext cx="883148" cy="883148"/>
        </a:xfrm>
        <a:prstGeom prst="ellipse">
          <a:avLst/>
        </a:prstGeom>
        <a:solidFill>
          <a:srgbClr val="E7E8EA"/>
        </a:solidFill>
      </dsp:spPr>
      <dsp:style>
        <a:lnRef idx="2">
          <a:schemeClr val="accent1"/>
        </a:lnRef>
        <a:fillRef idx="1">
          <a:schemeClr val="lt1"/>
        </a:fillRef>
        <a:effectRef idx="0">
          <a:scrgbClr r="0" g="0" b="0"/>
        </a:effectRef>
        <a:fontRef idx="minor"/>
      </dsp:style>
      <dsp:txXfrm>
        <a:off x="140762" y="264761"/>
        <a:ext cx="883148" cy="883148"/>
      </dsp:txXfrm>
    </dsp:sp>
    <dsp:sp modelId="{977FE82A-BEC3-40D0-B799-89F827A9A421}">
      <dsp:nvSpPr>
        <dsp:cNvPr id="9" name="矩形 8"/>
        <dsp:cNvSpPr/>
      </dsp:nvSpPr>
      <dsp:spPr bwMode="white">
        <a:xfrm>
          <a:off x="987399" y="1413037"/>
          <a:ext cx="4101166" cy="706519"/>
        </a:xfrm>
        <a:prstGeom prst="rect">
          <a:avLst/>
        </a:prstGeom>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sp:spPr>
      <dsp:style>
        <a:lnRef idx="2">
          <a:schemeClr val="lt1"/>
        </a:lnRef>
        <a:fillRef idx="1">
          <a:schemeClr val="accent1"/>
        </a:fillRef>
        <a:effectRef idx="0">
          <a:scrgbClr r="0" g="0" b="0"/>
        </a:effectRef>
        <a:fontRef idx="minor">
          <a:schemeClr val="lt1"/>
        </a:fontRef>
      </dsp:style>
      <dsp:txBody>
        <a:bodyPr vert="horz" wrap="square" lIns="420599" tIns="50800" rIns="50800" bIns="50800" numCol="1" spcCol="1270" anchor="ctr" anchorCtr="0" forceAA="0"/>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0">
            <a:lnSpc>
              <a:spcPct val="100000"/>
            </a:lnSpc>
            <a:spcBef>
              <a:spcPct val="0"/>
            </a:spcBef>
            <a:spcAft>
              <a:spcPct val="35000"/>
            </a:spcAft>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sp:txBody>
      <dsp:txXfrm>
        <a:off x="987399" y="1413037"/>
        <a:ext cx="4101166" cy="706519"/>
      </dsp:txXfrm>
    </dsp:sp>
    <dsp:sp modelId="{DA7715EC-1737-484A-822C-B5171D681074}">
      <dsp:nvSpPr>
        <dsp:cNvPr id="10" name="椭圆 9"/>
        <dsp:cNvSpPr/>
      </dsp:nvSpPr>
      <dsp:spPr bwMode="white">
        <a:xfrm>
          <a:off x="545825" y="1324722"/>
          <a:ext cx="883148" cy="883148"/>
        </a:xfrm>
        <a:prstGeom prst="ellipse">
          <a:avLst/>
        </a:prstGeom>
        <a:solidFill>
          <a:srgbClr val="E7E8EA"/>
        </a:solidFill>
        <a:ln w="25400" cap="flat" cmpd="sng" algn="ctr">
          <a:solidFill>
            <a:srgbClr val="1961AC">
              <a:hueOff val="0"/>
              <a:satOff val="0"/>
              <a:lumOff val="0"/>
              <a:alphaOff val="0"/>
            </a:srgbClr>
          </a:solidFill>
          <a:prstDash val="solid"/>
        </a:ln>
        <a:effectLst/>
      </dsp:spPr>
      <dsp:style>
        <a:lnRef idx="2">
          <a:schemeClr val="accent1"/>
        </a:lnRef>
        <a:fillRef idx="1">
          <a:schemeClr val="lt1"/>
        </a:fillRef>
        <a:effectRef idx="0">
          <a:scrgbClr r="0" g="0" b="0"/>
        </a:effectRef>
        <a:fontRef idx="minor"/>
      </dsp:style>
      <dsp:txXfrm>
        <a:off x="545825" y="1324722"/>
        <a:ext cx="883148" cy="883148"/>
      </dsp:txXfrm>
    </dsp:sp>
    <dsp:sp modelId="{69F633AC-15B3-4894-A44F-06A9CA41A551}">
      <dsp:nvSpPr>
        <dsp:cNvPr id="11" name="矩形 10"/>
        <dsp:cNvSpPr/>
      </dsp:nvSpPr>
      <dsp:spPr bwMode="white">
        <a:xfrm>
          <a:off x="987399" y="2472999"/>
          <a:ext cx="4101166" cy="706519"/>
        </a:xfrm>
        <a:prstGeom prst="rect">
          <a:avLst/>
        </a:prstGeom>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sp:spPr>
      <dsp:style>
        <a:lnRef idx="2">
          <a:schemeClr val="lt1"/>
        </a:lnRef>
        <a:fillRef idx="1">
          <a:schemeClr val="accent1"/>
        </a:fillRef>
        <a:effectRef idx="0">
          <a:scrgbClr r="0" g="0" b="0"/>
        </a:effectRef>
        <a:fontRef idx="minor">
          <a:schemeClr val="lt1"/>
        </a:fontRef>
      </dsp:style>
      <dsp:txBody>
        <a:bodyPr vert="horz" wrap="square" lIns="420599" tIns="50800" rIns="50800" bIns="50800" numCol="1" spcCol="1270" anchor="ctr" anchorCtr="0" forceAA="0"/>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marL="0" lvl="0" indent="0" algn="l" defTabSz="889000">
            <a:lnSpc>
              <a:spcPct val="90000"/>
            </a:lnSpc>
            <a:spcBef>
              <a:spcPct val="0"/>
            </a:spcBef>
            <a:spcAft>
              <a:spcPct val="35000"/>
            </a:spcAft>
            <a:buNone/>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sp:txBody>
      <dsp:txXfrm>
        <a:off x="987399" y="2472999"/>
        <a:ext cx="4101166" cy="706519"/>
      </dsp:txXfrm>
    </dsp:sp>
    <dsp:sp modelId="{D4F5D561-6698-4572-87F9-EA8DED87DD78}">
      <dsp:nvSpPr>
        <dsp:cNvPr id="12" name="椭圆 11"/>
        <dsp:cNvSpPr/>
      </dsp:nvSpPr>
      <dsp:spPr bwMode="white">
        <a:xfrm>
          <a:off x="545825" y="2384684"/>
          <a:ext cx="883148" cy="883148"/>
        </a:xfrm>
        <a:prstGeom prst="ellipse">
          <a:avLst/>
        </a:prstGeom>
        <a:solidFill>
          <a:srgbClr val="E7E8EA"/>
        </a:solidFill>
        <a:ln w="25400" cap="flat" cmpd="sng" algn="ctr">
          <a:solidFill>
            <a:srgbClr val="1961AC">
              <a:hueOff val="0"/>
              <a:satOff val="0"/>
              <a:lumOff val="0"/>
              <a:alphaOff val="0"/>
            </a:srgbClr>
          </a:solidFill>
          <a:prstDash val="solid"/>
        </a:ln>
        <a:effectLst/>
      </dsp:spPr>
      <dsp:style>
        <a:lnRef idx="2">
          <a:schemeClr val="accent1"/>
        </a:lnRef>
        <a:fillRef idx="1">
          <a:schemeClr val="lt1"/>
        </a:fillRef>
        <a:effectRef idx="0">
          <a:scrgbClr r="0" g="0" b="0"/>
        </a:effectRef>
        <a:fontRef idx="minor"/>
      </dsp:style>
      <dsp:txXfrm>
        <a:off x="545825" y="2384684"/>
        <a:ext cx="883148" cy="883148"/>
      </dsp:txXfrm>
    </dsp:sp>
    <dsp:sp modelId="{9932F2DE-8BB3-4F12-BD83-806468595B73}">
      <dsp:nvSpPr>
        <dsp:cNvPr id="13" name="矩形 12"/>
        <dsp:cNvSpPr/>
      </dsp:nvSpPr>
      <dsp:spPr bwMode="white">
        <a:xfrm>
          <a:off x="582336" y="3532961"/>
          <a:ext cx="4506229" cy="706519"/>
        </a:xfrm>
        <a:prstGeom prst="rect">
          <a:avLst/>
        </a:prstGeom>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sp:spPr>
      <dsp:style>
        <a:lnRef idx="2">
          <a:schemeClr val="lt1"/>
        </a:lnRef>
        <a:fillRef idx="1">
          <a:schemeClr val="accent1"/>
        </a:fillRef>
        <a:effectRef idx="0">
          <a:scrgbClr r="0" g="0" b="0"/>
        </a:effectRef>
        <a:fontRef idx="minor">
          <a:schemeClr val="lt1"/>
        </a:fontRef>
      </dsp:style>
      <dsp:txBody>
        <a:bodyPr vert="horz" wrap="square" lIns="420599" tIns="50800" rIns="50800" bIns="50800" numCol="1" spcCol="1270" anchor="ctr" anchorCtr="0" forceAA="0"/>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marL="0" lvl="0" indent="0" algn="l" defTabSz="889000">
            <a:lnSpc>
              <a:spcPct val="90000"/>
            </a:lnSpc>
            <a:spcBef>
              <a:spcPct val="0"/>
            </a:spcBef>
            <a:spcAft>
              <a:spcPct val="35000"/>
            </a:spcAft>
            <a:buNone/>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sp:txBody>
      <dsp:txXfrm>
        <a:off x="582336" y="3532961"/>
        <a:ext cx="4506229" cy="706519"/>
      </dsp:txXfrm>
    </dsp:sp>
    <dsp:sp modelId="{4E61157C-FF36-406D-99F3-9C082CF0299A}">
      <dsp:nvSpPr>
        <dsp:cNvPr id="14" name="椭圆 13"/>
        <dsp:cNvSpPr/>
      </dsp:nvSpPr>
      <dsp:spPr bwMode="white">
        <a:xfrm>
          <a:off x="140762" y="3444646"/>
          <a:ext cx="883148" cy="883148"/>
        </a:xfrm>
        <a:prstGeom prst="ellipse">
          <a:avLst/>
        </a:prstGeom>
        <a:solidFill>
          <a:srgbClr val="E7E8EA"/>
        </a:solidFill>
        <a:ln w="25400" cap="flat" cmpd="sng" algn="ctr">
          <a:solidFill>
            <a:srgbClr val="1961AC">
              <a:hueOff val="0"/>
              <a:satOff val="0"/>
              <a:lumOff val="0"/>
              <a:alphaOff val="0"/>
            </a:srgbClr>
          </a:solidFill>
          <a:prstDash val="solid"/>
        </a:ln>
        <a:effectLst/>
      </dsp:spPr>
      <dsp:style>
        <a:lnRef idx="2">
          <a:schemeClr val="accent1"/>
        </a:lnRef>
        <a:fillRef idx="1">
          <a:schemeClr val="lt1"/>
        </a:fillRef>
        <a:effectRef idx="0">
          <a:scrgbClr r="0" g="0" b="0"/>
        </a:effectRef>
        <a:fontRef idx="minor"/>
      </dsp:style>
      <dsp:txXfrm>
        <a:off x="140762" y="3444646"/>
        <a:ext cx="883148" cy="883148"/>
      </dsp:txXfrm>
    </dsp:sp>
    <dsp:sp modelId="{F9C5C64C-56ED-41C1-99A7-BFEAAC20CA6B}">
      <dsp:nvSpPr>
        <dsp:cNvPr id="3" name="矩形 2" hidden="1"/>
        <dsp:cNvSpPr/>
      </dsp:nvSpPr>
      <dsp:spPr bwMode="white">
        <a:xfrm>
          <a:off x="127069" y="96007"/>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27069" y="96007"/>
        <a:ext cx="36000" cy="36000"/>
      </dsp:txXfrm>
    </dsp:sp>
    <dsp:sp modelId="{7E41A898-28DF-4DA4-A355-E5B1EB0906F6}">
      <dsp:nvSpPr>
        <dsp:cNvPr id="5" name="矩形 4" hidden="1"/>
        <dsp:cNvSpPr/>
      </dsp:nvSpPr>
      <dsp:spPr bwMode="white">
        <a:xfrm>
          <a:off x="1030995" y="2278278"/>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030995" y="2278278"/>
        <a:ext cx="36000" cy="36000"/>
      </dsp:txXfrm>
    </dsp:sp>
    <dsp:sp modelId="{1A22C188-0373-42ED-B9E3-25A7D65024FB}">
      <dsp:nvSpPr>
        <dsp:cNvPr id="6" name="矩形 5" hidden="1"/>
        <dsp:cNvSpPr/>
      </dsp:nvSpPr>
      <dsp:spPr bwMode="white">
        <a:xfrm>
          <a:off x="127069" y="4460548"/>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27069" y="4460548"/>
        <a:ext cx="36000" cy="3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088565" cy="4592555"/>
        <a:chOff x="0" y="0"/>
        <a:chExt cx="5088565" cy="4592555"/>
      </a:xfrm>
    </dsp:grpSpPr>
    <dsp:sp modelId="{D872E676-AB8F-4797-9C09-0E92A14774C0}">
      <dsp:nvSpPr>
        <dsp:cNvPr id="4" name="空心弧 3"/>
        <dsp:cNvSpPr/>
      </dsp:nvSpPr>
      <dsp:spPr bwMode="white">
        <a:xfrm>
          <a:off x="-5141399" y="-807919"/>
          <a:ext cx="6208394" cy="6208394"/>
        </a:xfrm>
        <a:prstGeom prst="blockArc">
          <a:avLst>
            <a:gd name="adj1" fmla="val 18900000"/>
            <a:gd name="adj2" fmla="val 2700000"/>
            <a:gd name="adj3" fmla="val 291"/>
          </a:avLst>
        </a:prstGeom>
      </dsp:spPr>
      <dsp:style>
        <a:lnRef idx="2">
          <a:schemeClr val="accent1">
            <a:shade val="60000"/>
          </a:schemeClr>
        </a:lnRef>
        <a:fillRef idx="0">
          <a:schemeClr val="accent1"/>
        </a:fillRef>
        <a:effectRef idx="0">
          <a:scrgbClr r="0" g="0" b="0"/>
        </a:effectRef>
        <a:fontRef idx="minor"/>
      </dsp:style>
      <dsp:txXfrm>
        <a:off x="-5141399" y="-807919"/>
        <a:ext cx="6208394" cy="6208394"/>
      </dsp:txXfrm>
    </dsp:sp>
    <dsp:sp modelId="{C30D45AC-A237-4A8E-9F42-C1F9D036518D}">
      <dsp:nvSpPr>
        <dsp:cNvPr id="7" name="矩形 6"/>
        <dsp:cNvSpPr/>
      </dsp:nvSpPr>
      <dsp:spPr bwMode="white">
        <a:xfrm>
          <a:off x="582336" y="353076"/>
          <a:ext cx="4506229" cy="706519"/>
        </a:xfrm>
        <a:prstGeom prst="rect">
          <a:avLst/>
        </a:prstGeom>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sp:spPr>
      <dsp:style>
        <a:lnRef idx="2">
          <a:schemeClr val="lt1"/>
        </a:lnRef>
        <a:fillRef idx="1">
          <a:schemeClr val="accent1"/>
        </a:fillRef>
        <a:effectRef idx="0">
          <a:scrgbClr r="0" g="0" b="0"/>
        </a:effectRef>
        <a:fontRef idx="minor">
          <a:schemeClr val="lt1"/>
        </a:fontRef>
      </dsp:style>
      <dsp:txBody>
        <a:bodyPr vert="horz" wrap="square" lIns="420599" tIns="50800" rIns="50800" bIns="50800" numCol="1" spcCol="1270" anchor="ctr" anchorCtr="0" forceAA="0"/>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lvl="0" indent="0" algn="l" defTabSz="889000">
            <a:lnSpc>
              <a:spcPct val="90000"/>
            </a:lnSpc>
            <a:spcBef>
              <a:spcPct val="0"/>
            </a:spcBef>
            <a:spcAft>
              <a:spcPct val="35000"/>
            </a:spcAft>
            <a:buNone/>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sp:txBody>
      <dsp:txXfrm>
        <a:off x="582336" y="353076"/>
        <a:ext cx="4506229" cy="706519"/>
      </dsp:txXfrm>
    </dsp:sp>
    <dsp:sp modelId="{4EAE36FB-D7C8-4997-879F-D884678BE1C1}">
      <dsp:nvSpPr>
        <dsp:cNvPr id="8" name="椭圆 7"/>
        <dsp:cNvSpPr/>
      </dsp:nvSpPr>
      <dsp:spPr bwMode="white">
        <a:xfrm>
          <a:off x="140762" y="264761"/>
          <a:ext cx="883148" cy="883148"/>
        </a:xfrm>
        <a:prstGeom prst="ellipse">
          <a:avLst/>
        </a:prstGeom>
        <a:solidFill>
          <a:srgbClr val="E7E8EA"/>
        </a:solidFill>
        <a:ln w="25400" cap="flat" cmpd="sng" algn="ctr">
          <a:solidFill>
            <a:srgbClr val="1961AC">
              <a:hueOff val="0"/>
              <a:satOff val="0"/>
              <a:lumOff val="0"/>
              <a:alphaOff val="0"/>
            </a:srgbClr>
          </a:solidFill>
          <a:prstDash val="solid"/>
        </a:ln>
        <a:effectLst/>
      </dsp:spPr>
      <dsp:style>
        <a:lnRef idx="2">
          <a:schemeClr val="accent1"/>
        </a:lnRef>
        <a:fillRef idx="1">
          <a:schemeClr val="lt1"/>
        </a:fillRef>
        <a:effectRef idx="0">
          <a:scrgbClr r="0" g="0" b="0"/>
        </a:effectRef>
        <a:fontRef idx="minor"/>
      </dsp:style>
      <dsp:txXfrm>
        <a:off x="140762" y="264761"/>
        <a:ext cx="883148" cy="883148"/>
      </dsp:txXfrm>
    </dsp:sp>
    <dsp:sp modelId="{977FE82A-BEC3-40D0-B799-89F827A9A421}">
      <dsp:nvSpPr>
        <dsp:cNvPr id="9" name="矩形 8"/>
        <dsp:cNvSpPr/>
      </dsp:nvSpPr>
      <dsp:spPr bwMode="white">
        <a:xfrm>
          <a:off x="987399" y="1413037"/>
          <a:ext cx="4101166" cy="706519"/>
        </a:xfrm>
        <a:prstGeom prst="rect">
          <a:avLst/>
        </a:prstGeom>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sp:spPr>
      <dsp:style>
        <a:lnRef idx="2">
          <a:schemeClr val="lt1"/>
        </a:lnRef>
        <a:fillRef idx="1">
          <a:schemeClr val="accent1"/>
        </a:fillRef>
        <a:effectRef idx="0">
          <a:scrgbClr r="0" g="0" b="0"/>
        </a:effectRef>
        <a:fontRef idx="minor">
          <a:schemeClr val="lt1"/>
        </a:fontRef>
      </dsp:style>
      <dsp:txBody>
        <a:bodyPr vert="horz" wrap="square" lIns="420599" tIns="50800" rIns="50800" bIns="50800" numCol="1" spcCol="1270" anchor="ctr" anchorCtr="0" forceAA="0"/>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lvl="0" indent="0" algn="l" defTabSz="889000">
            <a:lnSpc>
              <a:spcPct val="90000"/>
            </a:lnSpc>
            <a:spcBef>
              <a:spcPct val="0"/>
            </a:spcBef>
            <a:spcAft>
              <a:spcPct val="35000"/>
            </a:spcAft>
            <a:buNone/>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sp:txBody>
      <dsp:txXfrm>
        <a:off x="987399" y="1413037"/>
        <a:ext cx="4101166" cy="706519"/>
      </dsp:txXfrm>
    </dsp:sp>
    <dsp:sp modelId="{DA7715EC-1737-484A-822C-B5171D681074}">
      <dsp:nvSpPr>
        <dsp:cNvPr id="10" name="椭圆 9"/>
        <dsp:cNvSpPr/>
      </dsp:nvSpPr>
      <dsp:spPr bwMode="white">
        <a:xfrm>
          <a:off x="545825" y="1324722"/>
          <a:ext cx="883148" cy="883148"/>
        </a:xfrm>
        <a:prstGeom prst="ellipse">
          <a:avLst/>
        </a:prstGeom>
        <a:solidFill>
          <a:srgbClr val="E7E8EA"/>
        </a:solidFill>
        <a:ln w="25400" cap="flat" cmpd="sng" algn="ctr">
          <a:solidFill>
            <a:srgbClr val="1961AC">
              <a:hueOff val="0"/>
              <a:satOff val="0"/>
              <a:lumOff val="0"/>
              <a:alphaOff val="0"/>
            </a:srgbClr>
          </a:solidFill>
          <a:prstDash val="solid"/>
        </a:ln>
        <a:effectLst/>
      </dsp:spPr>
      <dsp:style>
        <a:lnRef idx="2">
          <a:schemeClr val="accent1"/>
        </a:lnRef>
        <a:fillRef idx="1">
          <a:schemeClr val="lt1"/>
        </a:fillRef>
        <a:effectRef idx="0">
          <a:scrgbClr r="0" g="0" b="0"/>
        </a:effectRef>
        <a:fontRef idx="minor"/>
      </dsp:style>
      <dsp:txXfrm>
        <a:off x="545825" y="1324722"/>
        <a:ext cx="883148" cy="883148"/>
      </dsp:txXfrm>
    </dsp:sp>
    <dsp:sp modelId="{69F633AC-15B3-4894-A44F-06A9CA41A551}">
      <dsp:nvSpPr>
        <dsp:cNvPr id="11" name="矩形 10"/>
        <dsp:cNvSpPr/>
      </dsp:nvSpPr>
      <dsp:spPr bwMode="white">
        <a:xfrm>
          <a:off x="987399" y="2472999"/>
          <a:ext cx="4101166" cy="706519"/>
        </a:xfrm>
        <a:prstGeom prst="rect">
          <a:avLst/>
        </a:prstGeom>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sp:spPr>
      <dsp:style>
        <a:lnRef idx="2">
          <a:schemeClr val="lt1"/>
        </a:lnRef>
        <a:fillRef idx="1">
          <a:schemeClr val="accent1"/>
        </a:fillRef>
        <a:effectRef idx="0">
          <a:scrgbClr r="0" g="0" b="0"/>
        </a:effectRef>
        <a:fontRef idx="minor">
          <a:schemeClr val="lt1"/>
        </a:fontRef>
      </dsp:style>
      <dsp:txBody>
        <a:bodyPr vert="horz" wrap="square" lIns="420599" tIns="50800" rIns="50800" bIns="50800" numCol="1" spcCol="1270" anchor="ctr" anchorCtr="0" forceAA="0"/>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marL="0" lvl="0" indent="0" algn="l" defTabSz="889000">
            <a:lnSpc>
              <a:spcPct val="90000"/>
            </a:lnSpc>
            <a:spcBef>
              <a:spcPct val="0"/>
            </a:spcBef>
            <a:spcAft>
              <a:spcPct val="35000"/>
            </a:spcAft>
            <a:buNone/>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sp:txBody>
      <dsp:txXfrm>
        <a:off x="987399" y="2472999"/>
        <a:ext cx="4101166" cy="706519"/>
      </dsp:txXfrm>
    </dsp:sp>
    <dsp:sp modelId="{D4F5D561-6698-4572-87F9-EA8DED87DD78}">
      <dsp:nvSpPr>
        <dsp:cNvPr id="12" name="椭圆 11"/>
        <dsp:cNvSpPr/>
      </dsp:nvSpPr>
      <dsp:spPr bwMode="white">
        <a:xfrm>
          <a:off x="545825" y="2384684"/>
          <a:ext cx="883148" cy="883148"/>
        </a:xfrm>
        <a:prstGeom prst="ellipse">
          <a:avLst/>
        </a:prstGeom>
        <a:solidFill>
          <a:srgbClr val="E7E8EA"/>
        </a:solidFill>
        <a:ln w="25400" cap="flat" cmpd="sng" algn="ctr">
          <a:solidFill>
            <a:srgbClr val="1961AC">
              <a:hueOff val="0"/>
              <a:satOff val="0"/>
              <a:lumOff val="0"/>
              <a:alphaOff val="0"/>
            </a:srgbClr>
          </a:solidFill>
          <a:prstDash val="solid"/>
        </a:ln>
        <a:effectLst/>
      </dsp:spPr>
      <dsp:style>
        <a:lnRef idx="2">
          <a:schemeClr val="accent1"/>
        </a:lnRef>
        <a:fillRef idx="1">
          <a:schemeClr val="lt1"/>
        </a:fillRef>
        <a:effectRef idx="0">
          <a:scrgbClr r="0" g="0" b="0"/>
        </a:effectRef>
        <a:fontRef idx="minor"/>
      </dsp:style>
      <dsp:txXfrm>
        <a:off x="545825" y="2384684"/>
        <a:ext cx="883148" cy="883148"/>
      </dsp:txXfrm>
    </dsp:sp>
    <dsp:sp modelId="{8C57147D-FAD4-4226-BEFC-E445E1D3341C}">
      <dsp:nvSpPr>
        <dsp:cNvPr id="13" name="矩形 12"/>
        <dsp:cNvSpPr/>
      </dsp:nvSpPr>
      <dsp:spPr bwMode="white">
        <a:xfrm>
          <a:off x="582336" y="3532961"/>
          <a:ext cx="4506229" cy="706519"/>
        </a:xfrm>
        <a:prstGeom prst="rect">
          <a:avLst/>
        </a:prstGeom>
        <a:solidFill>
          <a:srgbClr val="1961AC">
            <a:hueOff val="0"/>
            <a:satOff val="0"/>
            <a:lumOff val="0"/>
            <a:alphaOff val="0"/>
          </a:srgbClr>
        </a:solidFill>
        <a:ln w="25400" cap="flat" cmpd="sng" algn="ctr">
          <a:noFill/>
          <a:prstDash val="solid"/>
        </a:ln>
        <a:effectLst>
          <a:outerShdw blurRad="50800" dist="38100" dir="5400000" algn="t" rotWithShape="0">
            <a:prstClr val="black">
              <a:alpha val="40000"/>
            </a:prstClr>
          </a:outerShdw>
        </a:effectLst>
      </dsp:spPr>
      <dsp:style>
        <a:lnRef idx="2">
          <a:schemeClr val="lt1"/>
        </a:lnRef>
        <a:fillRef idx="1">
          <a:schemeClr val="accent1"/>
        </a:fillRef>
        <a:effectRef idx="0">
          <a:scrgbClr r="0" g="0" b="0"/>
        </a:effectRef>
        <a:fontRef idx="minor">
          <a:schemeClr val="lt1"/>
        </a:fontRef>
      </dsp:style>
      <dsp:txBody>
        <a:bodyPr vert="horz" wrap="square" lIns="420599" tIns="50800" rIns="50800" bIns="50800" numCol="1" spcCol="1270" anchor="ctr" anchorCtr="0" forceAA="0"/>
        <a:lstStyle>
          <a:lvl1pPr algn="l"/>
          <a:lvl2pPr algn="l"/>
          <a:lvl3pPr algn="l"/>
          <a:lvl4pPr algn="l"/>
          <a:lvl5pPr algn="l"/>
          <a:lvl6pPr algn="l"/>
          <a:lvl7pPr algn="l"/>
          <a:lvl8pPr algn="l"/>
          <a:lvl9pPr algn="l"/>
        </a:lstStyle>
        <a:p>
          <a:pPr marL="0" lvl="0" indent="0" algn="l" defTabSz="889000">
            <a:lnSpc>
              <a:spcPct val="90000"/>
            </a:lnSpc>
            <a:spcBef>
              <a:spcPct val="0"/>
            </a:spcBef>
            <a:spcAft>
              <a:spcPct val="35000"/>
            </a:spcAft>
            <a:buNone/>
          </a:pPr>
          <a:endParaRPr lang="zh-CN" altLang="en-US" sz="2000" b="1" kern="1200" dirty="0">
            <a:solidFill>
              <a:prstClr val="white"/>
            </a:solidFill>
            <a:effectLst>
              <a:outerShdw blurRad="38100" dist="38100" dir="2700000" algn="tl">
                <a:srgbClr val="000000">
                  <a:alpha val="43137"/>
                </a:srgbClr>
              </a:outerShdw>
            </a:effectLst>
            <a:latin typeface="Arial" panose="020B0604020202020204"/>
            <a:ea typeface="微软雅黑" panose="020B0503020204020204" charset="-122"/>
            <a:cs typeface="+mn-cs"/>
          </a:endParaRPr>
        </a:p>
      </dsp:txBody>
      <dsp:txXfrm>
        <a:off x="582336" y="3532961"/>
        <a:ext cx="4506229" cy="706519"/>
      </dsp:txXfrm>
    </dsp:sp>
    <dsp:sp modelId="{3F7A256F-6576-43AB-8A52-B3E599FF3D64}">
      <dsp:nvSpPr>
        <dsp:cNvPr id="14" name="椭圆 13"/>
        <dsp:cNvSpPr/>
      </dsp:nvSpPr>
      <dsp:spPr bwMode="white">
        <a:xfrm>
          <a:off x="140762" y="3444646"/>
          <a:ext cx="883148" cy="883148"/>
        </a:xfrm>
        <a:prstGeom prst="ellipse">
          <a:avLst/>
        </a:prstGeom>
        <a:solidFill>
          <a:srgbClr val="E7E8EA"/>
        </a:solidFill>
        <a:ln w="25400" cap="flat" cmpd="sng" algn="ctr">
          <a:solidFill>
            <a:srgbClr val="1961AC">
              <a:hueOff val="0"/>
              <a:satOff val="0"/>
              <a:lumOff val="0"/>
              <a:alphaOff val="0"/>
            </a:srgbClr>
          </a:solidFill>
          <a:prstDash val="solid"/>
        </a:ln>
        <a:effectLst/>
      </dsp:spPr>
      <dsp:style>
        <a:lnRef idx="2">
          <a:schemeClr val="accent1"/>
        </a:lnRef>
        <a:fillRef idx="1">
          <a:schemeClr val="lt1"/>
        </a:fillRef>
        <a:effectRef idx="0">
          <a:scrgbClr r="0" g="0" b="0"/>
        </a:effectRef>
        <a:fontRef idx="minor"/>
      </dsp:style>
      <dsp:txXfrm>
        <a:off x="140762" y="3444646"/>
        <a:ext cx="883148" cy="883148"/>
      </dsp:txXfrm>
    </dsp:sp>
    <dsp:sp modelId="{F9C5C64C-56ED-41C1-99A7-BFEAAC20CA6B}">
      <dsp:nvSpPr>
        <dsp:cNvPr id="3" name="矩形 2" hidden="1"/>
        <dsp:cNvSpPr/>
      </dsp:nvSpPr>
      <dsp:spPr bwMode="white">
        <a:xfrm>
          <a:off x="127069" y="96007"/>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27069" y="96007"/>
        <a:ext cx="36000" cy="36000"/>
      </dsp:txXfrm>
    </dsp:sp>
    <dsp:sp modelId="{7E41A898-28DF-4DA4-A355-E5B1EB0906F6}">
      <dsp:nvSpPr>
        <dsp:cNvPr id="5" name="矩形 4" hidden="1"/>
        <dsp:cNvSpPr/>
      </dsp:nvSpPr>
      <dsp:spPr bwMode="white">
        <a:xfrm>
          <a:off x="1030995" y="2278278"/>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030995" y="2278278"/>
        <a:ext cx="36000" cy="36000"/>
      </dsp:txXfrm>
    </dsp:sp>
    <dsp:sp modelId="{1A22C188-0373-42ED-B9E3-25A7D65024FB}">
      <dsp:nvSpPr>
        <dsp:cNvPr id="6" name="矩形 5" hidden="1"/>
        <dsp:cNvSpPr/>
      </dsp:nvSpPr>
      <dsp:spPr bwMode="white">
        <a:xfrm>
          <a:off x="127069" y="4460548"/>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27069" y="4460548"/>
        <a:ext cx="36000" cy="360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各位领导、</a:t>
            </a:r>
            <a:r>
              <a:rPr lang="zh-CN" altLang="en-US"/>
              <a:t>同仁，下午好。</a:t>
            </a:r>
            <a:endParaRPr lang="zh-CN" altLang="en-US"/>
          </a:p>
          <a:p>
            <a:r>
              <a:rPr lang="zh-CN" altLang="en-US"/>
              <a:t>与在座的各位领导、行业翘楚相比，我无论从年龄还是从业经验上来讲，都是晚辈，很有幸参与了本次</a:t>
            </a:r>
            <a:r>
              <a:rPr lang="en-US" altLang="zh-CN"/>
              <a:t>24</a:t>
            </a:r>
            <a:r>
              <a:rPr lang="zh-CN" altLang="en-US"/>
              <a:t>版《建设工程工程量计价标准》修订的过程，今天主要就修订过程中，对于各部分内容的修订思路和各位分享，有些不足之处还请各位领导、行业同仁</a:t>
            </a:r>
            <a:r>
              <a:rPr lang="zh-CN" altLang="en-US"/>
              <a:t>谅解。</a:t>
            </a:r>
            <a:endParaRPr lang="zh-CN" altLang="en-US">
              <a:sym typeface="+mn-ea"/>
            </a:endParaRPr>
          </a:p>
          <a:p>
            <a:endParaRPr lang="zh-CN" altLang="en-US">
              <a:sym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sym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sym typeface="+mn-ea"/>
              </a:rPr>
              <a:t>结构变化：</a:t>
            </a:r>
            <a:endParaRPr lang="zh-CN" altLang="en-US"/>
          </a:p>
          <a:p>
            <a:r>
              <a:rPr lang="zh-CN" altLang="en-US">
                <a:sym typeface="+mn-ea"/>
              </a:rPr>
              <a:t>条文正文从</a:t>
            </a:r>
            <a:r>
              <a:rPr lang="en-US" altLang="zh-CN">
                <a:sym typeface="+mn-ea"/>
              </a:rPr>
              <a:t>16</a:t>
            </a:r>
            <a:r>
              <a:rPr lang="zh-CN" altLang="en-US">
                <a:sym typeface="+mn-ea"/>
              </a:rPr>
              <a:t>章调整为</a:t>
            </a:r>
            <a:r>
              <a:rPr lang="en-US" altLang="zh-CN">
                <a:sym typeface="+mn-ea"/>
              </a:rPr>
              <a:t>12</a:t>
            </a:r>
            <a:r>
              <a:rPr lang="zh-CN" altLang="en-US">
                <a:sym typeface="+mn-ea"/>
              </a:rPr>
              <a:t>章，</a:t>
            </a:r>
            <a:r>
              <a:rPr lang="en-US" altLang="zh-CN">
                <a:sym typeface="+mn-ea"/>
              </a:rPr>
              <a:t>54</a:t>
            </a:r>
            <a:r>
              <a:rPr lang="zh-CN" altLang="en-US">
                <a:sym typeface="+mn-ea"/>
              </a:rPr>
              <a:t>节调整为</a:t>
            </a:r>
            <a:r>
              <a:rPr lang="en-US" altLang="zh-CN">
                <a:sym typeface="+mn-ea"/>
              </a:rPr>
              <a:t>49</a:t>
            </a:r>
            <a:r>
              <a:rPr lang="zh-CN" altLang="en-US">
                <a:sym typeface="+mn-ea"/>
              </a:rPr>
              <a:t>节</a:t>
            </a:r>
            <a:r>
              <a:rPr lang="en-US" altLang="zh-CN">
                <a:sym typeface="+mn-ea"/>
              </a:rPr>
              <a:t> 272</a:t>
            </a:r>
            <a:r>
              <a:rPr lang="zh-CN" altLang="en-US">
                <a:sym typeface="+mn-ea"/>
              </a:rPr>
              <a:t>条调整为</a:t>
            </a:r>
            <a:r>
              <a:rPr lang="en-US" altLang="zh-CN">
                <a:sym typeface="+mn-ea"/>
              </a:rPr>
              <a:t>370</a:t>
            </a:r>
            <a:r>
              <a:rPr lang="zh-CN" altLang="en-US">
                <a:sym typeface="+mn-ea"/>
              </a:rPr>
              <a:t>条</a:t>
            </a:r>
            <a:endParaRPr lang="zh-CN" altLang="en-US"/>
          </a:p>
          <a:p>
            <a:r>
              <a:rPr lang="zh-CN" altLang="en-US">
                <a:sym typeface="+mn-ea"/>
              </a:rPr>
              <a:t>内容变化：</a:t>
            </a:r>
            <a:endParaRPr lang="zh-CN" altLang="en-US"/>
          </a:p>
          <a:p>
            <a:r>
              <a:rPr lang="en-US" altLang="zh-CN">
                <a:sym typeface="+mn-ea"/>
              </a:rPr>
              <a:t>1.</a:t>
            </a:r>
            <a:r>
              <a:rPr lang="zh-CN" altLang="en-US">
                <a:sym typeface="+mn-ea"/>
              </a:rPr>
              <a:t>修订不同合同形式的风险范围及承担规则；</a:t>
            </a:r>
            <a:endParaRPr lang="zh-CN" altLang="en-US"/>
          </a:p>
          <a:p>
            <a:r>
              <a:rPr lang="en-US" altLang="zh-CN">
                <a:sym typeface="+mn-ea"/>
              </a:rPr>
              <a:t>2.</a:t>
            </a:r>
            <a:r>
              <a:rPr lang="zh-CN" altLang="en-US">
                <a:sym typeface="+mn-ea"/>
              </a:rPr>
              <a:t>修订计价依据；</a:t>
            </a:r>
            <a:endParaRPr lang="zh-CN" altLang="en-US"/>
          </a:p>
          <a:p>
            <a:r>
              <a:rPr lang="en-US" altLang="zh-CN">
                <a:sym typeface="+mn-ea"/>
              </a:rPr>
              <a:t>4.</a:t>
            </a:r>
            <a:r>
              <a:rPr lang="zh-CN" altLang="en-US">
                <a:sym typeface="+mn-ea"/>
              </a:rPr>
              <a:t>修订施工措施项目计价规则；</a:t>
            </a:r>
            <a:endParaRPr lang="zh-CN" altLang="en-US"/>
          </a:p>
          <a:p>
            <a:r>
              <a:rPr lang="en-US" altLang="zh-CN">
                <a:sym typeface="+mn-ea"/>
              </a:rPr>
              <a:t>5.</a:t>
            </a:r>
            <a:r>
              <a:rPr lang="zh-CN" altLang="en-US">
                <a:sym typeface="+mn-ea"/>
              </a:rPr>
              <a:t>删除合同价款约定章节，增加合同选择与要求</a:t>
            </a:r>
            <a:r>
              <a:rPr lang="en-US" altLang="zh-CN">
                <a:sym typeface="+mn-ea"/>
              </a:rPr>
              <a:t> </a:t>
            </a:r>
            <a:r>
              <a:rPr lang="zh-CN" altLang="en-US">
                <a:sym typeface="+mn-ea"/>
              </a:rPr>
              <a:t>章节；</a:t>
            </a:r>
            <a:endParaRPr lang="zh-CN" altLang="en-US"/>
          </a:p>
          <a:p>
            <a:r>
              <a:rPr lang="en-US" altLang="zh-CN">
                <a:sym typeface="+mn-ea"/>
              </a:rPr>
              <a:t>6.</a:t>
            </a:r>
            <a:r>
              <a:rPr lang="zh-CN" altLang="en-US">
                <a:sym typeface="+mn-ea"/>
              </a:rPr>
              <a:t>修订合同工程计量与价款调整规则；</a:t>
            </a:r>
            <a:endParaRPr lang="zh-CN" altLang="en-US"/>
          </a:p>
          <a:p>
            <a:r>
              <a:rPr lang="en-US" altLang="zh-CN">
                <a:sym typeface="+mn-ea"/>
              </a:rPr>
              <a:t>7.</a:t>
            </a:r>
            <a:r>
              <a:rPr lang="zh-CN" altLang="en-US">
                <a:sym typeface="+mn-ea"/>
              </a:rPr>
              <a:t>删除工程签证条款，修改变更计价规则，增</a:t>
            </a:r>
            <a:r>
              <a:rPr lang="en-US" altLang="zh-CN">
                <a:sym typeface="+mn-ea"/>
              </a:rPr>
              <a:t> </a:t>
            </a:r>
            <a:r>
              <a:rPr lang="zh-CN" altLang="en-US">
                <a:sym typeface="+mn-ea"/>
              </a:rPr>
              <a:t>加返工工程、新增工程计量与计价规则；</a:t>
            </a:r>
            <a:endParaRPr lang="zh-CN" altLang="en-US"/>
          </a:p>
          <a:p>
            <a:r>
              <a:rPr lang="en-US" altLang="zh-CN">
                <a:sym typeface="+mn-ea"/>
              </a:rPr>
              <a:t>8.</a:t>
            </a:r>
            <a:r>
              <a:rPr lang="zh-CN" altLang="en-US">
                <a:sym typeface="+mn-ea"/>
              </a:rPr>
              <a:t>增加施工过程结算计价与支付规则；</a:t>
            </a:r>
            <a:r>
              <a:rPr lang="en-US" altLang="zh-CN">
                <a:sym typeface="+mn-ea"/>
              </a:rPr>
              <a:t> </a:t>
            </a:r>
            <a:endParaRPr lang="en-US" altLang="zh-CN">
              <a:sym typeface="+mn-ea"/>
            </a:endParaRPr>
          </a:p>
          <a:p>
            <a:r>
              <a:rPr lang="en-US" altLang="zh-CN">
                <a:sym typeface="+mn-ea"/>
              </a:rPr>
              <a:t>9.</a:t>
            </a:r>
            <a:r>
              <a:rPr lang="zh-CN" altLang="en-US">
                <a:sym typeface="+mn-ea"/>
              </a:rPr>
              <a:t>修订合同价款争议解决的办法；</a:t>
            </a:r>
            <a:endParaRPr lang="zh-CN" altLang="en-US"/>
          </a:p>
          <a:p>
            <a:r>
              <a:rPr lang="en-US" altLang="zh-CN">
                <a:sym typeface="+mn-ea"/>
              </a:rPr>
              <a:t>10.</a:t>
            </a:r>
            <a:r>
              <a:rPr lang="zh-CN" altLang="en-US">
                <a:sym typeface="+mn-ea"/>
              </a:rPr>
              <a:t>删除工程造价鉴定章节</a:t>
            </a:r>
            <a:endParaRPr lang="zh-CN" altLang="en-US"/>
          </a:p>
          <a:p>
            <a:r>
              <a:rPr lang="zh-CN" altLang="en-US">
                <a:sym typeface="+mn-ea"/>
              </a:rPr>
              <a:t>篇幅变化：</a:t>
            </a:r>
            <a:endParaRPr lang="zh-CN" altLang="en-US"/>
          </a:p>
          <a:p>
            <a:r>
              <a:rPr lang="zh-CN" altLang="en-US">
                <a:sym typeface="+mn-ea"/>
              </a:rPr>
              <a:t>计价标准报批稿约</a:t>
            </a:r>
            <a:r>
              <a:rPr lang="en-US" altLang="zh-CN">
                <a:sym typeface="+mn-ea"/>
              </a:rPr>
              <a:t>9.8</a:t>
            </a:r>
            <a:r>
              <a:rPr lang="zh-CN" altLang="en-US">
                <a:sym typeface="+mn-ea"/>
              </a:rPr>
              <a:t>万字</a:t>
            </a:r>
            <a:r>
              <a:rPr lang="en-US" altLang="zh-CN">
                <a:sym typeface="+mn-ea"/>
              </a:rPr>
              <a:t>(</a:t>
            </a:r>
            <a:r>
              <a:rPr lang="zh-CN" altLang="en-US">
                <a:sym typeface="+mn-ea"/>
              </a:rPr>
              <a:t>其中》条文</a:t>
            </a:r>
            <a:r>
              <a:rPr lang="en-US" altLang="zh-CN">
                <a:sym typeface="+mn-ea"/>
              </a:rPr>
              <a:t>5.8</a:t>
            </a:r>
            <a:r>
              <a:rPr lang="zh-CN" altLang="en-US">
                <a:sym typeface="+mn-ea"/>
              </a:rPr>
              <a:t>万</a:t>
            </a:r>
            <a:r>
              <a:rPr lang="en-US" altLang="zh-CN">
                <a:sym typeface="+mn-ea"/>
              </a:rPr>
              <a:t> </a:t>
            </a:r>
            <a:r>
              <a:rPr lang="zh-CN" altLang="en-US">
                <a:sym typeface="+mn-ea"/>
              </a:rPr>
              <a:t>字</a:t>
            </a:r>
            <a:r>
              <a:rPr lang="en-US" altLang="zh-CN">
                <a:sym typeface="+mn-ea"/>
              </a:rPr>
              <a:t>(</a:t>
            </a:r>
            <a:r>
              <a:rPr lang="zh-CN" altLang="en-US">
                <a:sym typeface="+mn-ea"/>
              </a:rPr>
              <a:t>不包括表格条文及说明</a:t>
            </a:r>
            <a:r>
              <a:rPr lang="en-US" altLang="zh-CN">
                <a:sym typeface="+mn-ea"/>
              </a:rPr>
              <a:t>),</a:t>
            </a:r>
            <a:r>
              <a:rPr lang="zh-CN" altLang="en-US">
                <a:sym typeface="+mn-ea"/>
              </a:rPr>
              <a:t>条文说明</a:t>
            </a:r>
            <a:r>
              <a:rPr lang="en-US" altLang="zh-CN">
                <a:sym typeface="+mn-ea"/>
              </a:rPr>
              <a:t>2.6    </a:t>
            </a:r>
            <a:r>
              <a:rPr lang="zh-CN" altLang="en-US">
                <a:sym typeface="+mn-ea"/>
              </a:rPr>
              <a:t>万字</a:t>
            </a:r>
            <a:r>
              <a:rPr lang="en-US" altLang="zh-CN">
                <a:sym typeface="+mn-ea"/>
              </a:rPr>
              <a:t>),</a:t>
            </a:r>
            <a:r>
              <a:rPr lang="zh-CN" altLang="en-US">
                <a:sym typeface="+mn-ea"/>
              </a:rPr>
              <a:t>字数约增加了一倍</a:t>
            </a:r>
            <a:endParaRPr lang="zh-CN" altLang="en-US"/>
          </a:p>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just">
              <a:lnSpc>
                <a:spcPct val="150000"/>
              </a:lnSpc>
            </a:pP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sym typeface="+mn-ea"/>
              </a:rPr>
              <a:t>1</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、取消强制性条款，仅保留</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sym typeface="+mn-ea"/>
              </a:rPr>
              <a:t>3.1.1-1</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使用财政资金或国有资金投资的建设工程，应按国家及行业工程量计算标准编制工程量清单，采用工程量清单计价；</a:t>
            </a:r>
            <a:endPar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sym typeface="+mn-ea"/>
              </a:rPr>
              <a:t>2</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sym typeface="+mn-ea"/>
              </a:rPr>
              <a:t> 1.0.2  </a:t>
            </a: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本标准</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适用于建设工程</a:t>
            </a:r>
            <a:r>
              <a:rPr lang="zh-CN" altLang="en-US" dirty="0" smtClean="0">
                <a:solidFill>
                  <a:srgbClr val="FF0000"/>
                </a:solidFill>
                <a:latin typeface="微软雅黑" panose="020B0503020204020204" charset="-122"/>
                <a:ea typeface="微软雅黑" panose="020B0503020204020204" charset="-122"/>
                <a:cs typeface="微软雅黑" panose="020B0503020204020204" charset="-122"/>
                <a:sym typeface="+mn-ea"/>
              </a:rPr>
              <a:t>施工</a:t>
            </a: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发承包及实施阶段的工程计量和工程量清单编制。</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本</a:t>
            </a: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条说明本标准的</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适用范围，本</a:t>
            </a: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标准的适用范围是只</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适用于工程施工</a:t>
            </a: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发承包及实施阶段中“工程量清单编制和工程计量”，与“</a:t>
            </a:r>
            <a:r>
              <a:rPr lang="en-US" altLang="zh-CN" dirty="0">
                <a:solidFill>
                  <a:schemeClr val="bg1"/>
                </a:solidFill>
                <a:latin typeface="微软雅黑" panose="020B0503020204020204" charset="-122"/>
                <a:ea typeface="微软雅黑" panose="020B0503020204020204" charset="-122"/>
                <a:cs typeface="微软雅黑" panose="020B0503020204020204" charset="-122"/>
                <a:sym typeface="+mn-ea"/>
              </a:rPr>
              <a:t>13</a:t>
            </a: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规范”条款相比，限定为施工发承包，而不适用于设计施工总承包。</a:t>
            </a:r>
            <a:endPar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pPr>
            <a:endParaRPr lang="zh-CN" altLang="en-US"/>
          </a:p>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lvl="0"/>
            <a:r>
              <a:rPr lang="en-US" altLang="zh-CN" dirty="0">
                <a:cs typeface="微软雅黑" panose="020B0503020204020204" charset="-122"/>
                <a:sym typeface="+mn-ea"/>
              </a:rPr>
              <a:t> 1.1</a:t>
            </a:r>
            <a:r>
              <a:rPr lang="zh-CN" altLang="en-US" dirty="0">
                <a:cs typeface="微软雅黑" panose="020B0503020204020204" charset="-122"/>
                <a:sym typeface="+mn-ea"/>
              </a:rPr>
              <a:t>、单价计价</a:t>
            </a:r>
            <a:r>
              <a:rPr lang="en-US" altLang="zh-CN" dirty="0">
                <a:cs typeface="微软雅黑" panose="020B0503020204020204" charset="-122"/>
                <a:sym typeface="+mn-ea"/>
              </a:rPr>
              <a:t>—</a:t>
            </a:r>
            <a:r>
              <a:rPr lang="zh-CN" altLang="en-US" dirty="0">
                <a:solidFill>
                  <a:prstClr val="black"/>
                </a:solidFill>
                <a:latin typeface="宋体" panose="02010600030101010101" pitchFamily="2" charset="-122"/>
                <a:sym typeface="+mn-ea"/>
              </a:rPr>
              <a:t>工程数量乘以相应的综合单价计算工程量清单项目价格</a:t>
            </a:r>
            <a:r>
              <a:rPr lang="zh-CN" altLang="en-US" dirty="0" smtClean="0">
                <a:cs typeface="微软雅黑" panose="020B0503020204020204" charset="-122"/>
                <a:sym typeface="+mn-ea"/>
              </a:rPr>
              <a:t>；</a:t>
            </a:r>
            <a:r>
              <a:rPr lang="zh-CN" altLang="en-US" dirty="0" smtClean="0">
                <a:cs typeface="微软雅黑" panose="020B0503020204020204" charset="-122"/>
                <a:sym typeface="+mn-ea"/>
              </a:rPr>
              <a:t>分部</a:t>
            </a:r>
            <a:r>
              <a:rPr lang="zh-CN" altLang="en-US" dirty="0">
                <a:cs typeface="微软雅黑" panose="020B0503020204020204" charset="-122"/>
                <a:sym typeface="+mn-ea"/>
              </a:rPr>
              <a:t>分项工程项目清单宜采用单价计价方式，计日工采用单价</a:t>
            </a:r>
            <a:r>
              <a:rPr lang="zh-CN" altLang="en-US" dirty="0" smtClean="0">
                <a:cs typeface="微软雅黑" panose="020B0503020204020204" charset="-122"/>
                <a:sym typeface="+mn-ea"/>
              </a:rPr>
              <a:t>计价</a:t>
            </a:r>
            <a:r>
              <a:rPr lang="zh-CN" altLang="en-US" dirty="0">
                <a:cs typeface="微软雅黑" panose="020B0503020204020204" charset="-122"/>
                <a:sym typeface="+mn-ea"/>
              </a:rPr>
              <a:t>。</a:t>
            </a:r>
            <a:endParaRPr lang="zh-CN" altLang="en-US" dirty="0">
              <a:solidFill>
                <a:schemeClr val="tx1"/>
              </a:solidFill>
              <a:cs typeface="微软雅黑" panose="020B0503020204020204" charset="-122"/>
              <a:sym typeface="+mn-ea"/>
            </a:endParaRPr>
          </a:p>
          <a:p>
            <a:pPr lvl="0"/>
            <a:r>
              <a:rPr lang="en-US" altLang="zh-CN" dirty="0">
                <a:cs typeface="微软雅黑" panose="020B0503020204020204" charset="-122"/>
                <a:sym typeface="+mn-ea"/>
              </a:rPr>
              <a:t>1.2</a:t>
            </a:r>
            <a:r>
              <a:rPr lang="zh-CN" altLang="en-US" dirty="0">
                <a:cs typeface="微软雅黑" panose="020B0503020204020204" charset="-122"/>
                <a:sym typeface="+mn-ea"/>
              </a:rPr>
              <a:t>、总价计价</a:t>
            </a:r>
            <a:r>
              <a:rPr lang="en-US" altLang="zh-CN" dirty="0">
                <a:cs typeface="微软雅黑" panose="020B0503020204020204" charset="-122"/>
                <a:sym typeface="+mn-ea"/>
              </a:rPr>
              <a:t>—</a:t>
            </a:r>
            <a:r>
              <a:rPr lang="zh-CN" altLang="en-US" dirty="0">
                <a:solidFill>
                  <a:prstClr val="black"/>
                </a:solidFill>
                <a:latin typeface="宋体" panose="02010600030101010101" pitchFamily="2" charset="-122"/>
                <a:sym typeface="+mn-ea"/>
              </a:rPr>
              <a:t>以项为单位计算工程量清单项目价格；</a:t>
            </a:r>
            <a:r>
              <a:rPr lang="zh-CN" altLang="en-US" dirty="0" smtClean="0">
                <a:cs typeface="微软雅黑" panose="020B0503020204020204" charset="-122"/>
                <a:sym typeface="+mn-ea"/>
              </a:rPr>
              <a:t>措施</a:t>
            </a:r>
            <a:r>
              <a:rPr lang="zh-CN" altLang="en-US" dirty="0">
                <a:cs typeface="微软雅黑" panose="020B0503020204020204" charset="-122"/>
                <a:sym typeface="+mn-ea"/>
              </a:rPr>
              <a:t>项目清单宜采用总价计价方式，其他项目清单中专业工程暂估价采用总价计价，暂列金额、总承包服务费可采用费率或总价</a:t>
            </a:r>
            <a:r>
              <a:rPr lang="zh-CN" altLang="en-US" dirty="0" smtClean="0">
                <a:cs typeface="微软雅黑" panose="020B0503020204020204" charset="-122"/>
                <a:sym typeface="+mn-ea"/>
              </a:rPr>
              <a:t>计价。</a:t>
            </a:r>
            <a:endParaRPr kumimoji="0" lang="zh-CN" altLang="en-US" i="0" u="none" strike="noStrike" kern="1200" cap="none" spc="0" normalizeH="0" baseline="0" dirty="0">
              <a:solidFill>
                <a:schemeClr val="tx1"/>
              </a:solidFill>
              <a:latin typeface="微软雅黑" panose="020B0503020204020204" charset="-122"/>
              <a:ea typeface="微软雅黑" panose="020B0503020204020204" charset="-122"/>
              <a:cs typeface="微软雅黑" panose="020B0503020204020204" charset="-122"/>
            </a:endParaRPr>
          </a:p>
          <a:p>
            <a:pPr lvl="0" algn="l">
              <a:buClrTx/>
              <a:buSzTx/>
              <a:buNone/>
            </a:pPr>
            <a:r>
              <a:rPr lang="en-US" altLang="zh-CN" dirty="0">
                <a:cs typeface="微软雅黑" panose="020B0503020204020204" charset="-122"/>
                <a:sym typeface="+mn-ea"/>
              </a:rPr>
              <a:t>1.</a:t>
            </a:r>
            <a:r>
              <a:rPr lang="zh-CN" altLang="en-US" dirty="0">
                <a:cs typeface="微软雅黑" panose="020B0503020204020204" charset="-122"/>
                <a:sym typeface="+mn-ea"/>
              </a:rPr>
              <a:t>3、费率计价</a:t>
            </a:r>
            <a:r>
              <a:rPr lang="en-US" altLang="zh-CN" dirty="0">
                <a:cs typeface="微软雅黑" panose="020B0503020204020204" charset="-122"/>
                <a:sym typeface="+mn-ea"/>
              </a:rPr>
              <a:t>—</a:t>
            </a:r>
            <a:r>
              <a:rPr lang="zh-CN" altLang="en-US" dirty="0">
                <a:solidFill>
                  <a:prstClr val="black"/>
                </a:solidFill>
                <a:latin typeface="宋体" panose="02010600030101010101" pitchFamily="2" charset="-122"/>
                <a:sym typeface="+mn-ea"/>
              </a:rPr>
              <a:t>以其计价基础乘以费率计算工程量清单项目价格；</a:t>
            </a:r>
            <a:r>
              <a:rPr lang="zh-CN" altLang="en-US" dirty="0" smtClean="0">
                <a:cs typeface="微软雅黑" panose="020B0503020204020204" charset="-122"/>
                <a:sym typeface="+mn-ea"/>
              </a:rPr>
              <a:t>增值税</a:t>
            </a:r>
            <a:r>
              <a:rPr lang="zh-CN" altLang="en-US" dirty="0">
                <a:cs typeface="微软雅黑" panose="020B0503020204020204" charset="-122"/>
                <a:sym typeface="+mn-ea"/>
              </a:rPr>
              <a:t>采用费率计价，暂列金额、总承包服务费可采用费率或总价</a:t>
            </a:r>
            <a:r>
              <a:rPr lang="zh-CN" altLang="en-US" dirty="0" smtClean="0">
                <a:cs typeface="微软雅黑" panose="020B0503020204020204" charset="-122"/>
                <a:sym typeface="+mn-ea"/>
              </a:rPr>
              <a:t>计价。</a:t>
            </a:r>
            <a:endParaRPr lang="zh-CN" altLang="en-US" dirty="0">
              <a:solidFill>
                <a:schemeClr val="tx1"/>
              </a:solidFill>
              <a:cs typeface="微软雅黑" panose="020B0503020204020204" charset="-122"/>
              <a:sym typeface="+mn-ea"/>
            </a:endParaRPr>
          </a:p>
          <a:p>
            <a:r>
              <a:rPr lang="en-US" altLang="zh-CN" dirty="0" smtClean="0">
                <a:cs typeface="微软雅黑" panose="020B0503020204020204" charset="-122"/>
                <a:sym typeface="+mn-ea"/>
              </a:rPr>
              <a:t>3.1</a:t>
            </a:r>
            <a:r>
              <a:rPr lang="zh-CN" altLang="en-US" dirty="0" smtClean="0">
                <a:cs typeface="微软雅黑" panose="020B0503020204020204" charset="-122"/>
                <a:sym typeface="+mn-ea"/>
              </a:rPr>
              <a:t>、</a:t>
            </a:r>
            <a:r>
              <a:rPr lang="zh-CN" altLang="en-US" dirty="0">
                <a:cs typeface="微软雅黑" panose="020B0503020204020204" charset="-122"/>
                <a:sym typeface="+mn-ea"/>
              </a:rPr>
              <a:t>取消</a:t>
            </a:r>
            <a:r>
              <a:rPr lang="zh-CN" altLang="en-US" dirty="0" smtClean="0">
                <a:cs typeface="微软雅黑" panose="020B0503020204020204" charset="-122"/>
                <a:sym typeface="+mn-ea"/>
              </a:rPr>
              <a:t>“计价定额”</a:t>
            </a:r>
            <a:r>
              <a:rPr lang="zh-CN" altLang="en-US" dirty="0">
                <a:cs typeface="微软雅黑" panose="020B0503020204020204" charset="-122"/>
                <a:sym typeface="+mn-ea"/>
              </a:rPr>
              <a:t>、</a:t>
            </a:r>
            <a:r>
              <a:rPr lang="zh-CN" altLang="en-US" dirty="0" smtClean="0">
                <a:cs typeface="微软雅黑" panose="020B0503020204020204" charset="-122"/>
                <a:sym typeface="+mn-ea"/>
              </a:rPr>
              <a:t>“常规施工方案”</a:t>
            </a:r>
            <a:r>
              <a:rPr lang="zh-CN" altLang="en-US" dirty="0">
                <a:cs typeface="微软雅黑" panose="020B0503020204020204" charset="-122"/>
                <a:sym typeface="+mn-ea"/>
              </a:rPr>
              <a:t>作为工程量清单编制依据，提升招标文件</a:t>
            </a:r>
            <a:r>
              <a:rPr lang="zh-CN" altLang="en-US" dirty="0" smtClean="0">
                <a:cs typeface="微软雅黑" panose="020B0503020204020204" charset="-122"/>
                <a:sym typeface="+mn-ea"/>
              </a:rPr>
              <a:t>优先级，</a:t>
            </a:r>
            <a:r>
              <a:rPr lang="zh-CN" altLang="en-US" b="1" dirty="0" smtClean="0">
                <a:cs typeface="微软雅黑" panose="020B0503020204020204" charset="-122"/>
                <a:sym typeface="+mn-ea"/>
              </a:rPr>
              <a:t>不可闭门造车</a:t>
            </a:r>
            <a:r>
              <a:rPr lang="zh-CN" altLang="en-US" dirty="0" smtClean="0">
                <a:cs typeface="微软雅黑" panose="020B0503020204020204" charset="-122"/>
                <a:sym typeface="+mn-ea"/>
              </a:rPr>
              <a:t>。</a:t>
            </a:r>
            <a:endParaRPr lang="en-US" altLang="zh-CN" dirty="0" smtClean="0">
              <a:solidFill>
                <a:schemeClr val="tx1"/>
              </a:solidFill>
              <a:cs typeface="微软雅黑" panose="020B0503020204020204" charset="-122"/>
              <a:sym typeface="+mn-ea"/>
            </a:endParaRPr>
          </a:p>
          <a:p>
            <a:pPr lvl="0"/>
            <a:r>
              <a:rPr lang="en-US" altLang="zh-CN" b="1" dirty="0" smtClean="0">
                <a:cs typeface="微软雅黑" panose="020B0503020204020204" charset="-122"/>
                <a:sym typeface="+mn-ea"/>
              </a:rPr>
              <a:t>3.2</a:t>
            </a:r>
            <a:r>
              <a:rPr lang="zh-CN" altLang="en-US" b="1" dirty="0">
                <a:cs typeface="微软雅黑" panose="020B0503020204020204" charset="-122"/>
                <a:sym typeface="+mn-ea"/>
              </a:rPr>
              <a:t>、分部分项工程项目清</a:t>
            </a:r>
            <a:r>
              <a:rPr lang="zh-CN" altLang="en-US" b="1" dirty="0" smtClean="0">
                <a:cs typeface="微软雅黑" panose="020B0503020204020204" charset="-122"/>
                <a:sym typeface="+mn-ea"/>
              </a:rPr>
              <a:t>单列项方法：</a:t>
            </a:r>
            <a:r>
              <a:rPr lang="zh-CN" altLang="en-US" dirty="0" smtClean="0">
                <a:cs typeface="微软雅黑" panose="020B0503020204020204" charset="-122"/>
                <a:sym typeface="+mn-ea"/>
              </a:rPr>
              <a:t>按</a:t>
            </a:r>
            <a:r>
              <a:rPr lang="zh-CN" altLang="en-US" dirty="0">
                <a:cs typeface="微软雅黑" panose="020B0503020204020204" charset="-122"/>
                <a:sym typeface="+mn-ea"/>
              </a:rPr>
              <a:t>承包人提供材料、发包人提供材料、暂估价材料分别列</a:t>
            </a:r>
            <a:r>
              <a:rPr lang="zh-CN" altLang="en-US" dirty="0" smtClean="0">
                <a:cs typeface="微软雅黑" panose="020B0503020204020204" charset="-122"/>
                <a:sym typeface="+mn-ea"/>
              </a:rPr>
              <a:t>项，</a:t>
            </a:r>
            <a:r>
              <a:rPr lang="zh-CN" altLang="en-US" b="1" dirty="0" smtClean="0">
                <a:cs typeface="微软雅黑" panose="020B0503020204020204" charset="-122"/>
                <a:sym typeface="+mn-ea"/>
              </a:rPr>
              <a:t>允许不同供料方式不同消耗不同报价</a:t>
            </a:r>
            <a:r>
              <a:rPr lang="zh-CN" altLang="en-US" dirty="0" smtClean="0">
                <a:cs typeface="微软雅黑" panose="020B0503020204020204" charset="-122"/>
                <a:sym typeface="+mn-ea"/>
              </a:rPr>
              <a:t>。</a:t>
            </a:r>
            <a:endParaRPr lang="zh-CN" altLang="en-US" dirty="0" smtClean="0">
              <a:solidFill>
                <a:schemeClr val="tx1"/>
              </a:solidFill>
              <a:cs typeface="微软雅黑" panose="020B0503020204020204" charset="-122"/>
              <a:sym typeface="+mn-ea"/>
            </a:endParaRPr>
          </a:p>
          <a:p>
            <a:pPr lvl="0"/>
            <a:r>
              <a:rPr lang="zh-CN" altLang="en-US" b="1" dirty="0" smtClean="0">
                <a:cs typeface="微软雅黑" panose="020B0503020204020204" charset="-122"/>
                <a:sym typeface="+mn-ea"/>
              </a:rPr>
              <a:t>       发包人提供材料的</a:t>
            </a:r>
            <a:r>
              <a:rPr lang="zh-CN" altLang="en-US" dirty="0" smtClean="0">
                <a:cs typeface="微软雅黑" panose="020B0503020204020204" charset="-122"/>
                <a:sym typeface="+mn-ea"/>
              </a:rPr>
              <a:t>，发包人应在招标文件中明确发包人提供材料的</a:t>
            </a:r>
            <a:r>
              <a:rPr lang="zh-CN" altLang="en-US" b="1" dirty="0" smtClean="0">
                <a:cs typeface="微软雅黑" panose="020B0503020204020204" charset="-122"/>
                <a:sym typeface="+mn-ea"/>
              </a:rPr>
              <a:t>名称、档次、规格型号、交货方式及地点</a:t>
            </a:r>
            <a:r>
              <a:rPr lang="zh-CN" altLang="en-US" dirty="0" smtClean="0">
                <a:cs typeface="微软雅黑" panose="020B0503020204020204" charset="-122"/>
                <a:sym typeface="+mn-ea"/>
              </a:rPr>
              <a:t>，并在招标工程量清单的</a:t>
            </a:r>
            <a:r>
              <a:rPr lang="zh-CN" altLang="en-US" b="1" dirty="0" smtClean="0">
                <a:cs typeface="微软雅黑" panose="020B0503020204020204" charset="-122"/>
                <a:sym typeface="+mn-ea"/>
              </a:rPr>
              <a:t>项目特征中对发包人提供材料予以描述</a:t>
            </a:r>
            <a:r>
              <a:rPr lang="zh-CN" altLang="en-US" dirty="0" smtClean="0">
                <a:cs typeface="微软雅黑" panose="020B0503020204020204" charset="-122"/>
                <a:sym typeface="+mn-ea"/>
              </a:rPr>
              <a:t>。</a:t>
            </a:r>
            <a:endParaRPr lang="zh-CN" altLang="en-US" dirty="0" smtClean="0">
              <a:cs typeface="微软雅黑" panose="020B0503020204020204" charset="-122"/>
              <a:sym typeface="+mn-ea"/>
            </a:endParaRPr>
          </a:p>
          <a:p>
            <a:pPr lvl="0"/>
            <a:r>
              <a:rPr lang="zh-CN" altLang="en-US" b="1" dirty="0" smtClean="0">
                <a:cs typeface="微软雅黑" panose="020B0503020204020204" charset="-122"/>
                <a:sym typeface="+mn-ea"/>
              </a:rPr>
              <a:t>       单价</a:t>
            </a:r>
            <a:r>
              <a:rPr lang="zh-CN" altLang="en-US" b="1" dirty="0">
                <a:cs typeface="微软雅黑" panose="020B0503020204020204" charset="-122"/>
                <a:sym typeface="+mn-ea"/>
              </a:rPr>
              <a:t>合同，可参考同类工程的设计图纸等资料合理列出招标图纸没反映、但施工中可能会发生的清单项目及其项目</a:t>
            </a:r>
            <a:r>
              <a:rPr lang="zh-CN" altLang="en-US" b="1" dirty="0" smtClean="0">
                <a:cs typeface="微软雅黑" panose="020B0503020204020204" charset="-122"/>
                <a:sym typeface="+mn-ea"/>
              </a:rPr>
              <a:t>特征，并</a:t>
            </a:r>
            <a:r>
              <a:rPr lang="zh-CN" altLang="en-US" b="1" dirty="0">
                <a:cs typeface="微软雅黑" panose="020B0503020204020204" charset="-122"/>
                <a:sym typeface="+mn-ea"/>
              </a:rPr>
              <a:t>结合招标工程及参考同类工程资料确定暂定工程数量。</a:t>
            </a:r>
            <a:endParaRPr lang="zh-CN" altLang="en-US" b="1" dirty="0">
              <a:solidFill>
                <a:schemeClr val="tx1"/>
              </a:solidFill>
              <a:cs typeface="微软雅黑" panose="020B0503020204020204" charset="-122"/>
              <a:sym typeface="+mn-ea"/>
            </a:endParaRPr>
          </a:p>
          <a:p>
            <a:pPr lvl="0"/>
            <a:r>
              <a:rPr lang="zh-CN" altLang="en-US" b="1" dirty="0" smtClean="0">
                <a:cs typeface="微软雅黑" panose="020B0503020204020204" charset="-122"/>
                <a:sym typeface="+mn-ea"/>
              </a:rPr>
              <a:t>       总价</a:t>
            </a:r>
            <a:r>
              <a:rPr lang="zh-CN" altLang="en-US" b="1" dirty="0">
                <a:cs typeface="微软雅黑" panose="020B0503020204020204" charset="-122"/>
                <a:sym typeface="+mn-ea"/>
              </a:rPr>
              <a:t>合同，按照招标图纸及技术标准规范能确定项目特征、但不能准确计量的项目可按暂定数量</a:t>
            </a:r>
            <a:r>
              <a:rPr lang="zh-CN" altLang="en-US" b="1" dirty="0" smtClean="0">
                <a:cs typeface="微软雅黑" panose="020B0503020204020204" charset="-122"/>
                <a:sym typeface="+mn-ea"/>
              </a:rPr>
              <a:t>编制，并</a:t>
            </a:r>
            <a:r>
              <a:rPr lang="zh-CN" altLang="en-US" b="1" dirty="0">
                <a:cs typeface="微软雅黑" panose="020B0503020204020204" charset="-122"/>
                <a:sym typeface="+mn-ea"/>
              </a:rPr>
              <a:t>在其项目特征中说明为暂定工程量。</a:t>
            </a:r>
            <a:endParaRPr lang="zh-CN" altLang="en-US"/>
          </a:p>
          <a:p>
            <a:r>
              <a:rPr lang="en-US" altLang="zh-CN"/>
              <a:t>4.1</a:t>
            </a:r>
            <a:r>
              <a:rPr lang="zh-CN" altLang="en-US" b="1" dirty="0">
                <a:latin typeface="微软雅黑" panose="020B0503020204020204" charset="-122"/>
                <a:ea typeface="微软雅黑" panose="020B0503020204020204" charset="-122"/>
                <a:cs typeface="微软雅黑" panose="020B0503020204020204" charset="-122"/>
                <a:sym typeface="+mn-ea"/>
              </a:rPr>
              <a:t>、措施项目清</a:t>
            </a:r>
            <a:r>
              <a:rPr lang="zh-CN" altLang="en-US" b="1" dirty="0" smtClean="0">
                <a:latin typeface="微软雅黑" panose="020B0503020204020204" charset="-122"/>
                <a:ea typeface="微软雅黑" panose="020B0503020204020204" charset="-122"/>
                <a:cs typeface="微软雅黑" panose="020B0503020204020204" charset="-122"/>
                <a:sym typeface="+mn-ea"/>
              </a:rPr>
              <a:t>单列项方法：</a:t>
            </a:r>
            <a:r>
              <a:rPr lang="zh-CN" altLang="en-US" dirty="0" smtClean="0">
                <a:latin typeface="微软雅黑" panose="020B0503020204020204" charset="-122"/>
                <a:ea typeface="微软雅黑" panose="020B0503020204020204" charset="-122"/>
                <a:cs typeface="微软雅黑" panose="020B0503020204020204" charset="-122"/>
                <a:sym typeface="+mn-ea"/>
              </a:rPr>
              <a:t>依据</a:t>
            </a:r>
            <a:r>
              <a:rPr lang="zh-CN" altLang="en-US" dirty="0">
                <a:latin typeface="微软雅黑" panose="020B0503020204020204" charset="-122"/>
                <a:ea typeface="微软雅黑" panose="020B0503020204020204" charset="-122"/>
                <a:cs typeface="微软雅黑" panose="020B0503020204020204" charset="-122"/>
                <a:sym typeface="+mn-ea"/>
              </a:rPr>
              <a:t>常规施工工艺、顺序及生活、安全、环保、临设、文明施工等非工程实体方面的要求进行列项。（</a:t>
            </a:r>
            <a:r>
              <a:rPr lang="zh-CN" altLang="en-US" b="1" dirty="0">
                <a:latin typeface="微软雅黑" panose="020B0503020204020204" charset="-122"/>
                <a:ea typeface="微软雅黑" panose="020B0503020204020204" charset="-122"/>
                <a:cs typeface="微软雅黑" panose="020B0503020204020204" charset="-122"/>
                <a:sym typeface="+mn-ea"/>
              </a:rPr>
              <a:t>模板工程、按性质属于应由发包人负责决定的措施项目或发包人提供设计图纸并要求承包人按图施工的措施项目可以列入分部分项工程项目</a:t>
            </a:r>
            <a:r>
              <a:rPr lang="zh-CN" altLang="en-US" dirty="0">
                <a:latin typeface="微软雅黑" panose="020B0503020204020204" charset="-122"/>
                <a:ea typeface="微软雅黑" panose="020B0503020204020204" charset="-122"/>
                <a:cs typeface="微软雅黑" panose="020B0503020204020204" charset="-122"/>
                <a:sym typeface="+mn-ea"/>
              </a:rPr>
              <a:t>）</a:t>
            </a:r>
            <a:endParaRPr lang="zh-CN" altLang="en-US" dirty="0">
              <a:solidFill>
                <a:schemeClr val="tx1"/>
              </a:solidFill>
              <a:latin typeface="微软雅黑" panose="020B0503020204020204" charset="-122"/>
              <a:ea typeface="微软雅黑" panose="020B0503020204020204" charset="-122"/>
              <a:cs typeface="微软雅黑" panose="020B0503020204020204" charset="-122"/>
              <a:sym typeface="+mn-ea"/>
            </a:endParaRPr>
          </a:p>
          <a:p>
            <a:r>
              <a:rPr lang="en-US" altLang="zh-CN" b="1" dirty="0">
                <a:solidFill>
                  <a:schemeClr val="bg1"/>
                </a:solidFill>
                <a:latin typeface="微软雅黑" panose="020B0503020204020204" charset="-122"/>
                <a:ea typeface="微软雅黑" panose="020B0503020204020204" charset="-122"/>
                <a:sym typeface="+mn-ea"/>
              </a:rPr>
              <a:t>6.1</a:t>
            </a:r>
            <a:r>
              <a:rPr lang="zh-CN" altLang="en-US" b="1" dirty="0">
                <a:solidFill>
                  <a:schemeClr val="bg1"/>
                </a:solidFill>
                <a:latin typeface="微软雅黑" panose="020B0503020204020204" charset="-122"/>
                <a:ea typeface="微软雅黑" panose="020B0503020204020204" charset="-122"/>
                <a:sym typeface="+mn-ea"/>
              </a:rPr>
              <a:t>、计日工</a:t>
            </a:r>
            <a:r>
              <a:rPr lang="zh-CN" altLang="en-US" dirty="0">
                <a:solidFill>
                  <a:schemeClr val="bg1"/>
                </a:solidFill>
                <a:latin typeface="微软雅黑" panose="020B0503020204020204" charset="-122"/>
                <a:ea typeface="微软雅黑" panose="020B0503020204020204" charset="-122"/>
                <a:sym typeface="+mn-ea"/>
              </a:rPr>
              <a:t>应根据可能发生的计日工工种类别、施工机具名称、零星工作项目、拆除修复项目等，分别列出每一项目相应的名称、计量单位和合理暂估</a:t>
            </a:r>
            <a:r>
              <a:rPr lang="zh-CN" altLang="en-US" dirty="0" smtClean="0">
                <a:solidFill>
                  <a:schemeClr val="bg1"/>
                </a:solidFill>
                <a:latin typeface="微软雅黑" panose="020B0503020204020204" charset="-122"/>
                <a:ea typeface="微软雅黑" panose="020B0503020204020204" charset="-122"/>
                <a:sym typeface="+mn-ea"/>
              </a:rPr>
              <a:t>数量。</a:t>
            </a:r>
            <a:endParaRPr lang="zh-CN" altLang="en-US" dirty="0">
              <a:solidFill>
                <a:schemeClr val="bg1"/>
              </a:solidFill>
              <a:latin typeface="微软雅黑" panose="020B0503020204020204" charset="-122"/>
              <a:ea typeface="微软雅黑" panose="020B0503020204020204" charset="-122"/>
            </a:endParaRPr>
          </a:p>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cs typeface="微软雅黑" panose="020B0503020204020204" charset="-122"/>
                <a:sym typeface="+mn-ea"/>
              </a:rPr>
              <a:t>取消原</a:t>
            </a:r>
            <a:r>
              <a:rPr lang="en-US" altLang="zh-CN" dirty="0">
                <a:cs typeface="微软雅黑" panose="020B0503020204020204" charset="-122"/>
                <a:sym typeface="+mn-ea"/>
              </a:rPr>
              <a:t>13</a:t>
            </a:r>
            <a:r>
              <a:rPr lang="zh-CN" altLang="en-US" dirty="0">
                <a:cs typeface="微软雅黑" panose="020B0503020204020204" charset="-122"/>
                <a:sym typeface="+mn-ea"/>
              </a:rPr>
              <a:t>规范当中</a:t>
            </a:r>
            <a:r>
              <a:rPr lang="en-US" altLang="zh-CN" dirty="0">
                <a:cs typeface="微软雅黑" panose="020B0503020204020204" charset="-122"/>
                <a:sym typeface="+mn-ea"/>
              </a:rPr>
              <a:t>4.1.2</a:t>
            </a:r>
            <a:r>
              <a:rPr lang="zh-CN" altLang="en-US" dirty="0">
                <a:cs typeface="微软雅黑" panose="020B0503020204020204" charset="-122"/>
                <a:sym typeface="+mn-ea"/>
              </a:rPr>
              <a:t>条，招标工程量清单必须作为招标文件的组成部分，其准确性和完整性由招标人负责。</a:t>
            </a:r>
            <a:endParaRPr lang="zh-CN" altLang="en-US" dirty="0">
              <a:cs typeface="微软雅黑" panose="020B0503020204020204" charset="-122"/>
              <a:sym typeface="+mn-ea"/>
            </a:endParaRPr>
          </a:p>
          <a:p>
            <a:r>
              <a:rPr lang="en-US" altLang="zh-CN">
                <a:sym typeface="+mn-ea"/>
              </a:rPr>
              <a:t>1</a:t>
            </a:r>
            <a:r>
              <a:rPr lang="zh-CN" altLang="en-US">
                <a:sym typeface="+mn-ea"/>
              </a:rPr>
              <a:t>、单价合同工程中单价计价的分部分项工程项目清单的准确性和完整性由发包人承担；以项总价计价的已标价分部分项</a:t>
            </a:r>
            <a:r>
              <a:rPr lang="en-US" altLang="zh-CN">
                <a:sym typeface="+mn-ea"/>
              </a:rPr>
              <a:t> </a:t>
            </a:r>
            <a:r>
              <a:rPr lang="zh-CN" altLang="en-US">
                <a:sym typeface="+mn-ea"/>
              </a:rPr>
              <a:t>工程项目清单按总价合同的相关规定执行；</a:t>
            </a:r>
            <a:endParaRPr lang="zh-CN" altLang="en-US"/>
          </a:p>
          <a:p>
            <a:r>
              <a:rPr lang="en-US" altLang="zh-CN">
                <a:sym typeface="+mn-ea"/>
              </a:rPr>
              <a:t>2</a:t>
            </a:r>
            <a:r>
              <a:rPr lang="zh-CN" altLang="en-US">
                <a:sym typeface="+mn-ea"/>
              </a:rPr>
              <a:t>、总价合同工程中已标价分部分项工程项目清单的准确性和完整性由承包人负责；暂定数量的分部分项工程项目清单按</a:t>
            </a:r>
            <a:r>
              <a:rPr lang="en-US" altLang="zh-CN">
                <a:sym typeface="+mn-ea"/>
              </a:rPr>
              <a:t> </a:t>
            </a:r>
            <a:r>
              <a:rPr lang="zh-CN" altLang="en-US">
                <a:sym typeface="+mn-ea"/>
              </a:rPr>
              <a:t>单价合同的相关规定执行。</a:t>
            </a:r>
            <a:endParaRPr lang="zh-CN" altLang="en-US"/>
          </a:p>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sym typeface="+mn-ea"/>
              </a:rPr>
              <a:t>这里面，数据库的建立与推进，主要用于指在项目估概算阶段以及竣工结算财政、审计阶段的应用，企业的企业定额、市场价格情况由企业自行考虑。</a:t>
            </a:r>
            <a:endParaRPr lang="zh-CN" altLang="en-US" dirty="0"/>
          </a:p>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这里面对于现场签证的变化是市场上比较关注的问题，这里大家要有一个认识，取消签证不是</a:t>
            </a:r>
            <a:r>
              <a:rPr lang="en-US" altLang="zh-CN"/>
              <a:t>“</a:t>
            </a:r>
            <a:r>
              <a:rPr lang="zh-CN" altLang="en-US"/>
              <a:t>签证</a:t>
            </a:r>
            <a:r>
              <a:rPr lang="en-US" altLang="zh-CN"/>
              <a:t>”</a:t>
            </a:r>
            <a:r>
              <a:rPr lang="zh-CN" altLang="en-US"/>
              <a:t>不再认可，而是合并到工程变更或新增工程内，强化清单、图纸、规范的使用，取消施工方案作为清单编制的依据，减少主观性签证的适用</a:t>
            </a:r>
            <a:r>
              <a:rPr lang="zh-CN" altLang="en-US"/>
              <a:t>空间。</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增补标题</a:t>
            </a:r>
            <a:endParaRPr lang="en-US" altLang="zh-CN" dirty="0" smtClean="0"/>
          </a:p>
          <a:p>
            <a:r>
              <a:rPr lang="zh-CN" altLang="en-US" dirty="0" smtClean="0"/>
              <a:t>美化</a:t>
            </a:r>
            <a:endParaRPr lang="zh-CN" altLang="en-US" dirty="0"/>
          </a:p>
        </p:txBody>
      </p:sp>
      <p:sp>
        <p:nvSpPr>
          <p:cNvPr id="4" name="灯片编号占位符 3"/>
          <p:cNvSpPr>
            <a:spLocks noGrp="1"/>
          </p:cNvSpPr>
          <p:nvPr>
            <p:ph type="sldNum" sz="quarter" idx="10"/>
          </p:nvPr>
        </p:nvSpPr>
        <p:spPr/>
        <p:txBody>
          <a:bodyPr/>
          <a:lstStyle/>
          <a:p>
            <a:fld id="{21A3D987-F4FF-4D56-AA7A-DCD56BCB1FB2}"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美化</a:t>
            </a:r>
            <a:endParaRPr lang="zh-CN" altLang="en-US" dirty="0"/>
          </a:p>
        </p:txBody>
      </p:sp>
      <p:sp>
        <p:nvSpPr>
          <p:cNvPr id="4" name="灯片编号占位符 3"/>
          <p:cNvSpPr>
            <a:spLocks noGrp="1"/>
          </p:cNvSpPr>
          <p:nvPr>
            <p:ph type="sldNum" sz="quarter" idx="10"/>
          </p:nvPr>
        </p:nvSpPr>
        <p:spPr/>
        <p:txBody>
          <a:bodyPr/>
          <a:lstStyle/>
          <a:p>
            <a:fld id="{578A98EE-6EC4-4A0C-A208-1ADCC25DA8AA}" type="slidenum">
              <a:rPr lang="zh-CN" altLang="en-US" smtClean="0"/>
            </a:fld>
            <a:endParaRPr lang="zh-CN" altLang="en-US">
              <a:latin typeface="Calibri" panose="020F050202020403020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美化</a:t>
            </a:r>
            <a:endParaRPr lang="zh-CN" altLang="en-US" dirty="0"/>
          </a:p>
        </p:txBody>
      </p:sp>
      <p:sp>
        <p:nvSpPr>
          <p:cNvPr id="4" name="灯片编号占位符 3"/>
          <p:cNvSpPr>
            <a:spLocks noGrp="1"/>
          </p:cNvSpPr>
          <p:nvPr>
            <p:ph type="sldNum" sz="quarter" idx="10"/>
          </p:nvPr>
        </p:nvSpPr>
        <p:spPr/>
        <p:txBody>
          <a:bodyPr/>
          <a:lstStyle/>
          <a:p>
            <a:fld id="{578A98EE-6EC4-4A0C-A208-1ADCC25DA8AA}" type="slidenum">
              <a:rPr lang="zh-CN" altLang="en-US" smtClean="0"/>
            </a:fld>
            <a:endParaRPr lang="zh-CN" altLang="en-US">
              <a:latin typeface="Calibri" panose="020F050202020403020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1">
                <a:sym typeface="+mn-ea"/>
              </a:rPr>
              <a:t>02</a:t>
            </a:r>
            <a:r>
              <a:rPr lang="zh-CN" altLang="en-US" b="1">
                <a:sym typeface="+mn-ea"/>
              </a:rPr>
              <a:t>总承包服务的工程类型未发生变化的，总价计价不调整，费率计价按实际分包合同价、发包人提供材料的供货合同价计算调整。</a:t>
            </a:r>
            <a:endParaRPr lang="en-US" altLang="zh-CN" b="1"/>
          </a:p>
          <a:p>
            <a:r>
              <a:rPr lang="en-US" altLang="zh-CN">
                <a:sym typeface="+mn-ea"/>
              </a:rPr>
              <a:t>8.5.4</a:t>
            </a:r>
            <a:r>
              <a:rPr lang="zh-CN" altLang="en-US">
                <a:sym typeface="+mn-ea"/>
              </a:rPr>
              <a:t>若总承包服务费以项计价的，总承包服务费除可按本标准第</a:t>
            </a:r>
            <a:r>
              <a:rPr lang="en-US" altLang="zh-CN">
                <a:sym typeface="+mn-ea"/>
              </a:rPr>
              <a:t>8.4.8</a:t>
            </a:r>
            <a:r>
              <a:rPr lang="zh-CN" altLang="en-US">
                <a:sym typeface="+mn-ea"/>
              </a:rPr>
              <a:t>条、第</a:t>
            </a:r>
            <a:r>
              <a:rPr lang="en-US" altLang="zh-CN">
                <a:sym typeface="+mn-ea"/>
              </a:rPr>
              <a:t>8.5.1</a:t>
            </a:r>
            <a:r>
              <a:rPr lang="zh-CN" altLang="en-US">
                <a:sym typeface="+mn-ea"/>
              </a:rPr>
              <a:t>条</a:t>
            </a:r>
            <a:r>
              <a:rPr lang="en-US" altLang="zh-CN">
                <a:sym typeface="+mn-ea"/>
              </a:rPr>
              <a:t>~</a:t>
            </a:r>
            <a:r>
              <a:rPr lang="zh-CN" altLang="en-US">
                <a:sym typeface="+mn-ea"/>
              </a:rPr>
              <a:t>第</a:t>
            </a:r>
            <a:r>
              <a:rPr lang="en-US" altLang="zh-CN">
                <a:sym typeface="+mn-ea"/>
              </a:rPr>
              <a:t>8.5.3</a:t>
            </a:r>
            <a:r>
              <a:rPr lang="zh-CN" altLang="en-US">
                <a:sym typeface="+mn-ea"/>
              </a:rPr>
              <a:t>条、第</a:t>
            </a:r>
            <a:r>
              <a:rPr lang="en-US" altLang="zh-CN">
                <a:sym typeface="+mn-ea"/>
              </a:rPr>
              <a:t>8.5.5</a:t>
            </a:r>
            <a:r>
              <a:rPr lang="zh-CN" altLang="en-US">
                <a:sym typeface="+mn-ea"/>
              </a:rPr>
              <a:t>条规定扣减或调整外，应为</a:t>
            </a:r>
            <a:r>
              <a:rPr lang="en-US" altLang="zh-CN">
                <a:sym typeface="+mn-ea"/>
              </a:rPr>
              <a:t> </a:t>
            </a:r>
            <a:r>
              <a:rPr lang="zh-CN" altLang="en-US">
                <a:sym typeface="+mn-ea"/>
              </a:rPr>
              <a:t>风险包干，工程结算不应作调整。如总承包服务费以费率计价，且合同未约定费率计价基础或约定不明的，总承包服务费应按本标准第</a:t>
            </a:r>
            <a:r>
              <a:rPr lang="en-US" altLang="zh-CN">
                <a:sym typeface="+mn-ea"/>
              </a:rPr>
              <a:t>8.4.8</a:t>
            </a:r>
            <a:r>
              <a:rPr lang="zh-CN" altLang="en-US">
                <a:sym typeface="+mn-ea"/>
              </a:rPr>
              <a:t>条、第</a:t>
            </a:r>
            <a:r>
              <a:rPr lang="en-US" altLang="zh-CN">
                <a:sym typeface="+mn-ea"/>
              </a:rPr>
              <a:t>8.5.1</a:t>
            </a:r>
            <a:r>
              <a:rPr lang="zh-CN" altLang="en-US">
                <a:sym typeface="+mn-ea"/>
              </a:rPr>
              <a:t>条</a:t>
            </a:r>
            <a:r>
              <a:rPr lang="en-US" altLang="zh-CN">
                <a:sym typeface="+mn-ea"/>
              </a:rPr>
              <a:t>~</a:t>
            </a:r>
            <a:r>
              <a:rPr lang="zh-CN" altLang="en-US">
                <a:sym typeface="+mn-ea"/>
              </a:rPr>
              <a:t>第</a:t>
            </a:r>
            <a:r>
              <a:rPr lang="en-US" altLang="zh-CN">
                <a:sym typeface="+mn-ea"/>
              </a:rPr>
              <a:t>8.5.3</a:t>
            </a:r>
            <a:r>
              <a:rPr lang="zh-CN" altLang="en-US">
                <a:sym typeface="+mn-ea"/>
              </a:rPr>
              <a:t>条、第</a:t>
            </a:r>
            <a:r>
              <a:rPr lang="en-US" altLang="zh-CN">
                <a:sym typeface="+mn-ea"/>
              </a:rPr>
              <a:t>8.5.5</a:t>
            </a:r>
            <a:r>
              <a:rPr lang="zh-CN" altLang="en-US">
                <a:sym typeface="+mn-ea"/>
              </a:rPr>
              <a:t>条规定进行调整，工程结算时可按专业分包工程、直接发包的专业工程的合同价、发包人提供</a:t>
            </a:r>
            <a:r>
              <a:rPr lang="en-US" altLang="zh-CN">
                <a:sym typeface="+mn-ea"/>
              </a:rPr>
              <a:t> </a:t>
            </a:r>
            <a:r>
              <a:rPr lang="zh-CN" altLang="en-US">
                <a:sym typeface="+mn-ea"/>
              </a:rPr>
              <a:t>材料的供货合同价进行计算。</a:t>
            </a:r>
            <a:endParaRPr lang="en-US" altLang="zh-CN"/>
          </a:p>
          <a:p>
            <a:r>
              <a:rPr lang="en-US" altLang="zh-CN" b="1">
                <a:sym typeface="+mn-ea"/>
              </a:rPr>
              <a:t>03</a:t>
            </a:r>
            <a:r>
              <a:rPr lang="zh-CN" altLang="en-US" b="1">
                <a:sym typeface="+mn-ea"/>
              </a:rPr>
              <a:t>因发包人原因引起专业分包工程或直接发包的专业工程工期实质性变化的，总承包服务费应按单位工期的总承包服务费乘以延长的工期调整价格。</a:t>
            </a:r>
            <a:endParaRPr lang="zh-CN" altLang="en-US" b="1"/>
          </a:p>
          <a:p>
            <a:r>
              <a:rPr lang="en-US" altLang="zh-CN" b="1">
                <a:sym typeface="+mn-ea"/>
              </a:rPr>
              <a:t> </a:t>
            </a:r>
            <a:r>
              <a:rPr lang="en-US" altLang="zh-CN">
                <a:sym typeface="+mn-ea"/>
              </a:rPr>
              <a:t>   </a:t>
            </a:r>
            <a:r>
              <a:rPr lang="zh-CN" altLang="en-US">
                <a:sym typeface="+mn-ea"/>
              </a:rPr>
              <a:t>因承包人原因引起专业分包工程或直接发包的专业工程工期实质性变化的，参考误期赔偿费计算调整。</a:t>
            </a:r>
            <a:endParaRPr lang="zh-CN" altLang="en-US" b="1"/>
          </a:p>
          <a:p>
            <a:endParaRPr lang="en-US" altLang="zh-CN"/>
          </a:p>
          <a:p>
            <a:r>
              <a:rPr lang="en-US" altLang="zh-CN">
                <a:sym typeface="+mn-ea"/>
              </a:rPr>
              <a:t>8.5.5</a:t>
            </a:r>
            <a:r>
              <a:rPr lang="zh-CN" altLang="en-US">
                <a:sym typeface="+mn-ea"/>
              </a:rPr>
              <a:t>发包人批准的专业分包工程发生工程变更或发包人原因引起相关专业分包工程、直接发包的专业工程的实质性工期改变，发承包双方</a:t>
            </a:r>
            <a:r>
              <a:rPr lang="zh-CN" altLang="en-US" b="1">
                <a:sym typeface="+mn-ea"/>
              </a:rPr>
              <a:t>可按下式</a:t>
            </a:r>
            <a:r>
              <a:rPr lang="zh-CN" altLang="en-US">
                <a:highlight>
                  <a:srgbClr val="FF0000"/>
                </a:highlight>
                <a:sym typeface="+mn-ea"/>
              </a:rPr>
              <a:t>计算调整受影响的专业分包工程</a:t>
            </a:r>
            <a:r>
              <a:rPr lang="en-US" altLang="zh-CN">
                <a:highlight>
                  <a:srgbClr val="FF0000"/>
                </a:highlight>
                <a:sym typeface="+mn-ea"/>
              </a:rPr>
              <a:t>(</a:t>
            </a:r>
            <a:r>
              <a:rPr lang="zh-CN" altLang="en-US">
                <a:highlight>
                  <a:srgbClr val="FF0000"/>
                </a:highlight>
                <a:sym typeface="+mn-ea"/>
              </a:rPr>
              <a:t>或直接发包专业工程</a:t>
            </a:r>
            <a:r>
              <a:rPr lang="en-US" altLang="zh-CN">
                <a:highlight>
                  <a:srgbClr val="FF0000"/>
                </a:highlight>
                <a:sym typeface="+mn-ea"/>
              </a:rPr>
              <a:t>)</a:t>
            </a:r>
            <a:r>
              <a:rPr lang="zh-CN" altLang="en-US">
                <a:highlight>
                  <a:srgbClr val="FF0000"/>
                </a:highlight>
                <a:sym typeface="+mn-ea"/>
              </a:rPr>
              <a:t>总承包服务费：</a:t>
            </a:r>
            <a:endParaRPr lang="zh-CN" altLang="en-US"/>
          </a:p>
          <a:p>
            <a:r>
              <a:rPr lang="en-US" altLang="zh-CN">
                <a:sym typeface="+mn-ea"/>
              </a:rPr>
              <a:t>    </a:t>
            </a:r>
            <a:r>
              <a:rPr lang="zh-CN" altLang="en-US" b="1">
                <a:sym typeface="+mn-ea"/>
              </a:rPr>
              <a:t>总承包服务费调整价款</a:t>
            </a:r>
            <a:r>
              <a:rPr lang="en-US" altLang="zh-CN" b="1">
                <a:sym typeface="+mn-ea"/>
              </a:rPr>
              <a:t>=</a:t>
            </a:r>
            <a:r>
              <a:rPr lang="zh-CN" altLang="en-US" b="1">
                <a:sym typeface="+mn-ea"/>
              </a:rPr>
              <a:t>受影响专业分包工程</a:t>
            </a:r>
            <a:r>
              <a:rPr lang="en-US" altLang="zh-CN" b="1">
                <a:sym typeface="+mn-ea"/>
              </a:rPr>
              <a:t>(</a:t>
            </a:r>
            <a:r>
              <a:rPr lang="zh-CN" altLang="en-US" b="1">
                <a:sym typeface="+mn-ea"/>
              </a:rPr>
              <a:t>或直接发包专业工程</a:t>
            </a:r>
            <a:r>
              <a:rPr lang="en-US" altLang="zh-CN" b="1">
                <a:sym typeface="+mn-ea"/>
              </a:rPr>
              <a:t>)</a:t>
            </a:r>
            <a:r>
              <a:rPr lang="zh-CN" altLang="en-US" b="1">
                <a:sym typeface="+mn-ea"/>
              </a:rPr>
              <a:t>延误的工期</a:t>
            </a:r>
            <a:r>
              <a:rPr lang="en-US" altLang="en-US" b="1">
                <a:sym typeface="+mn-ea"/>
              </a:rPr>
              <a:t>×</a:t>
            </a:r>
            <a:r>
              <a:rPr lang="zh-CN" altLang="en-US" b="1">
                <a:sym typeface="+mn-ea"/>
              </a:rPr>
              <a:t>受影响专业分包工程</a:t>
            </a:r>
            <a:r>
              <a:rPr lang="en-US" altLang="zh-CN" b="1">
                <a:sym typeface="+mn-ea"/>
              </a:rPr>
              <a:t>(</a:t>
            </a:r>
            <a:r>
              <a:rPr lang="zh-CN" altLang="en-US" b="1">
                <a:sym typeface="+mn-ea"/>
              </a:rPr>
              <a:t>或直接发包专业工程</a:t>
            </a:r>
            <a:r>
              <a:rPr lang="en-US" altLang="zh-CN" b="1">
                <a:sym typeface="+mn-ea"/>
              </a:rPr>
              <a:t>) </a:t>
            </a:r>
            <a:r>
              <a:rPr lang="zh-CN" altLang="en-US" b="1">
                <a:sym typeface="+mn-ea"/>
              </a:rPr>
              <a:t>总承包服务费</a:t>
            </a:r>
            <a:r>
              <a:rPr lang="en-US" altLang="zh-CN" b="1">
                <a:sym typeface="+mn-ea"/>
              </a:rPr>
              <a:t>/</a:t>
            </a:r>
            <a:r>
              <a:rPr lang="zh-CN" altLang="en-US" b="1">
                <a:sym typeface="+mn-ea"/>
              </a:rPr>
              <a:t>受影响专业分包工程</a:t>
            </a:r>
            <a:r>
              <a:rPr lang="en-US" altLang="zh-CN" b="1">
                <a:sym typeface="+mn-ea"/>
              </a:rPr>
              <a:t>(</a:t>
            </a:r>
            <a:r>
              <a:rPr lang="zh-CN" altLang="en-US" b="1">
                <a:sym typeface="+mn-ea"/>
              </a:rPr>
              <a:t>或直接发包专业工程</a:t>
            </a:r>
            <a:r>
              <a:rPr lang="en-US" altLang="zh-CN" b="1">
                <a:sym typeface="+mn-ea"/>
              </a:rPr>
              <a:t>)</a:t>
            </a:r>
            <a:r>
              <a:rPr lang="zh-CN" altLang="en-US" b="1">
                <a:sym typeface="+mn-ea"/>
              </a:rPr>
              <a:t>工期</a:t>
            </a:r>
            <a:r>
              <a:rPr lang="en-US" altLang="zh-CN" b="1">
                <a:sym typeface="+mn-ea"/>
              </a:rPr>
              <a:t> </a:t>
            </a:r>
            <a:endParaRPr lang="en-US" altLang="zh-CN"/>
          </a:p>
          <a:p>
            <a:r>
              <a:rPr lang="en-US" altLang="zh-CN">
                <a:sym typeface="+mn-ea"/>
              </a:rPr>
              <a:t>8.5.6 </a:t>
            </a:r>
            <a:r>
              <a:rPr lang="zh-CN" altLang="en-US">
                <a:sym typeface="+mn-ea"/>
              </a:rPr>
              <a:t>承包人原因引起相关专业分包工程、直接发包专业工程的实质性工期延长，承包人应向发包人赔偿本标准第</a:t>
            </a:r>
            <a:r>
              <a:rPr lang="en-US" altLang="zh-CN">
                <a:sym typeface="+mn-ea"/>
              </a:rPr>
              <a:t>8.11.18</a:t>
            </a:r>
            <a:r>
              <a:rPr lang="zh-CN" altLang="en-US">
                <a:sym typeface="+mn-ea"/>
              </a:rPr>
              <a:t>条规定的误期</a:t>
            </a:r>
            <a:r>
              <a:rPr lang="zh-CN" altLang="en-US" b="1">
                <a:sym typeface="+mn-ea"/>
              </a:rPr>
              <a:t>赔偿费</a:t>
            </a:r>
            <a:r>
              <a:rPr lang="zh-CN" altLang="en-US">
                <a:sym typeface="+mn-ea"/>
              </a:rPr>
              <a:t>。</a:t>
            </a:r>
            <a:endParaRPr lang="zh-CN" altLang="en-US"/>
          </a:p>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3D987-F4FF-4D56-AA7A-DCD56BCB1FB2}"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美化</a:t>
            </a:r>
            <a:endParaRPr lang="zh-CN" altLang="en-US" dirty="0"/>
          </a:p>
        </p:txBody>
      </p:sp>
      <p:sp>
        <p:nvSpPr>
          <p:cNvPr id="4" name="灯片编号占位符 3"/>
          <p:cNvSpPr>
            <a:spLocks noGrp="1"/>
          </p:cNvSpPr>
          <p:nvPr>
            <p:ph type="sldNum" sz="quarter" idx="10"/>
          </p:nvPr>
        </p:nvSpPr>
        <p:spPr/>
        <p:txBody>
          <a:bodyPr/>
          <a:lstStyle/>
          <a:p>
            <a:fld id="{63BF18F9-5995-405C-B7E8-8BBD0D75400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BF18F9-5995-405C-B7E8-8BBD0D75400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美化</a:t>
            </a:r>
            <a:endParaRPr lang="zh-CN" altLang="en-US" dirty="0"/>
          </a:p>
        </p:txBody>
      </p:sp>
      <p:sp>
        <p:nvSpPr>
          <p:cNvPr id="4" name="灯片编号占位符 3"/>
          <p:cNvSpPr>
            <a:spLocks noGrp="1"/>
          </p:cNvSpPr>
          <p:nvPr>
            <p:ph type="sldNum" sz="quarter" idx="10"/>
          </p:nvPr>
        </p:nvSpPr>
        <p:spPr/>
        <p:txBody>
          <a:bodyPr/>
          <a:lstStyle/>
          <a:p>
            <a:fld id="{578A98EE-6EC4-4A0C-A208-1ADCC25DA8AA}" type="slidenum">
              <a:rPr lang="zh-CN" altLang="en-US" smtClean="0"/>
            </a:fld>
            <a:endParaRPr lang="zh-CN" altLang="en-US">
              <a:latin typeface="Calibri" panose="020F050202020403020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A3D987-F4FF-4D56-AA7A-DCD56BCB1FB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sym typeface="+mn-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BF18F9-5995-405C-B7E8-8BBD0D75400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fontAlgn="base">
              <a:lnSpc>
                <a:spcPct val="150000"/>
              </a:lnSpc>
              <a:spcBef>
                <a:spcPct val="0"/>
              </a:spcBef>
              <a:spcAft>
                <a:spcPct val="0"/>
              </a:spcAft>
              <a:defRPr/>
            </a:pPr>
            <a:r>
              <a:rPr lang="zh-CN" altLang="en-US" sz="1200" b="1" dirty="0" smtClean="0">
                <a:latin typeface="微软雅黑" panose="020B0503020204020204" charset="-122"/>
                <a:ea typeface="微软雅黑" panose="020B0503020204020204" charset="-122"/>
                <a:sym typeface="+mn-ea"/>
              </a:rPr>
              <a:t>增加：价格调整方法如下：</a:t>
            </a:r>
            <a:endParaRPr lang="zh-CN" altLang="en-US" sz="1200" b="1" dirty="0" smtClean="0">
              <a:solidFill>
                <a:schemeClr val="tx1"/>
              </a:solidFill>
              <a:latin typeface="微软雅黑" panose="020B0503020204020204" charset="-122"/>
              <a:ea typeface="微软雅黑" panose="020B0503020204020204" charset="-122"/>
            </a:endParaRPr>
          </a:p>
          <a:p>
            <a:pPr marL="0" lvl="0" indent="0" fontAlgn="base">
              <a:lnSpc>
                <a:spcPct val="150000"/>
              </a:lnSpc>
              <a:spcBef>
                <a:spcPct val="0"/>
              </a:spcBef>
              <a:spcAft>
                <a:spcPct val="0"/>
              </a:spcAft>
              <a:buFont typeface="Wingdings" panose="05000000000000000000" pitchFamily="2" charset="2"/>
              <a:buNone/>
              <a:defRPr/>
            </a:pPr>
            <a:r>
              <a:rPr lang="zh-CN" altLang="en-US" sz="1200" b="1" dirty="0" smtClean="0">
                <a:solidFill>
                  <a:schemeClr val="tx1"/>
                </a:solidFill>
                <a:latin typeface="微软雅黑" panose="020B0503020204020204" charset="-122"/>
                <a:ea typeface="微软雅黑" panose="020B0503020204020204" charset="-122"/>
                <a:sym typeface="+mn-ea"/>
              </a:rPr>
              <a:t>美化</a:t>
            </a:r>
            <a:endParaRPr lang="zh-CN" altLang="en-US" dirty="0"/>
          </a:p>
        </p:txBody>
      </p:sp>
      <p:sp>
        <p:nvSpPr>
          <p:cNvPr id="4" name="灯片编号占位符 3"/>
          <p:cNvSpPr>
            <a:spLocks noGrp="1"/>
          </p:cNvSpPr>
          <p:nvPr>
            <p:ph type="sldNum" sz="quarter" idx="10"/>
          </p:nvPr>
        </p:nvSpPr>
        <p:spPr/>
        <p:txBody>
          <a:bodyPr/>
          <a:lstStyle/>
          <a:p>
            <a:fld id="{63BF18F9-5995-405C-B7E8-8BBD0D75400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8A98EE-6EC4-4A0C-A208-1ADCC25DA8AA}" type="slidenum">
              <a:rPr lang="zh-CN" altLang="en-US" smtClean="0"/>
            </a:fld>
            <a:endParaRPr lang="zh-CN" altLang="en-US">
              <a:latin typeface="Calibri" panose="020F050202020403020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578A98EE-6EC4-4A0C-A208-1ADCC25DA8AA}" type="slidenum">
              <a:rPr lang="zh-CN" altLang="en-US" smtClean="0"/>
            </a:fld>
            <a:endParaRPr lang="zh-CN" altLang="en-US">
              <a:latin typeface="Calibri" panose="020F050202020403020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BF18F9-5995-405C-B7E8-8BBD0D75400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BF18F9-5995-405C-B7E8-8BBD0D75400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just">
              <a:lnSpc>
                <a:spcPct val="150000"/>
              </a:lnSpc>
            </a:pPr>
            <a:r>
              <a:rPr lang="zh-CN" altLang="en-US">
                <a:sym typeface="+mn-ea"/>
              </a:rPr>
              <a:t>多元解决纠纷机制，主要是从以往的诉讼、仲裁、庭前庭后调解以外，又引入了由住建部与最高法共同开展的总对总争议调解机制，这个机制是独立于司法诉讼、仲裁和司法调解以外的机制，由专业工程造价人员、行业主管单位、协会、律师等组成的争议调解</a:t>
            </a:r>
            <a:r>
              <a:rPr lang="en-US" altLang="zh-CN">
                <a:sym typeface="+mn-ea"/>
              </a:rPr>
              <a:t>……</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pPr lvl="0"/>
            <a:r>
              <a:rPr lang="zh-CN" altLang="en-US" b="1" dirty="0" smtClean="0">
                <a:cs typeface="微软雅黑" panose="020B0503020204020204" charset="-122"/>
                <a:sym typeface="+mn-ea"/>
              </a:rPr>
              <a:t>与</a:t>
            </a:r>
            <a:r>
              <a:rPr lang="en-US" altLang="zh-CN" b="1" dirty="0" smtClean="0">
                <a:cs typeface="微软雅黑" panose="020B0503020204020204" charset="-122"/>
                <a:sym typeface="+mn-ea"/>
              </a:rPr>
              <a:t>13</a:t>
            </a:r>
            <a:r>
              <a:rPr lang="zh-CN" altLang="en-US" b="1" dirty="0" smtClean="0">
                <a:cs typeface="微软雅黑" panose="020B0503020204020204" charset="-122"/>
                <a:sym typeface="+mn-ea"/>
              </a:rPr>
              <a:t>规范相比，取消规费项</a:t>
            </a:r>
            <a:endParaRPr lang="zh-CN" altLang="en-US" b="1" dirty="0" smtClean="0">
              <a:cs typeface="微软雅黑" panose="020B0503020204020204" charset="-122"/>
              <a:sym typeface="+mn-ea"/>
            </a:endParaRPr>
          </a:p>
          <a:p>
            <a:pPr lvl="0"/>
            <a:r>
              <a:rPr lang="zh-CN" altLang="en-US" b="1" dirty="0" smtClean="0">
                <a:cs typeface="微软雅黑" panose="020B0503020204020204" charset="-122"/>
                <a:sym typeface="+mn-ea"/>
              </a:rPr>
              <a:t>工程量清单由分部分项工程量清单、措施项目清单、其他项目清单和增值税组成</a:t>
            </a:r>
            <a:endParaRPr lang="zh-CN" altLang="en-US" b="1" dirty="0" smtClean="0">
              <a:solidFill>
                <a:schemeClr val="tx1"/>
              </a:solidFill>
              <a:cs typeface="微软雅黑" panose="020B0503020204020204" charset="-122"/>
              <a:sym typeface="+mn-ea"/>
            </a:endParaRPr>
          </a:p>
          <a:p>
            <a:pPr lvl="0"/>
            <a:r>
              <a:rPr lang="en-US" altLang="zh-CN" dirty="0" smtClean="0">
                <a:cs typeface="微软雅黑" panose="020B0503020204020204" charset="-122"/>
                <a:sym typeface="+mn-ea"/>
              </a:rPr>
              <a:t>       1</a:t>
            </a:r>
            <a:r>
              <a:rPr lang="zh-CN" altLang="en-US" dirty="0" smtClean="0">
                <a:cs typeface="微软雅黑" panose="020B0503020204020204" charset="-122"/>
                <a:sym typeface="+mn-ea"/>
              </a:rPr>
              <a:t>、依据政策变化要求，</a:t>
            </a:r>
            <a:r>
              <a:rPr lang="zh-CN" altLang="en-US" dirty="0">
                <a:cs typeface="微软雅黑" panose="020B0503020204020204" charset="-122"/>
                <a:sym typeface="+mn-ea"/>
              </a:rPr>
              <a:t>删除规</a:t>
            </a:r>
            <a:r>
              <a:rPr lang="zh-CN" altLang="en-US" dirty="0" smtClean="0">
                <a:cs typeface="微软雅黑" panose="020B0503020204020204" charset="-122"/>
                <a:sym typeface="+mn-ea"/>
              </a:rPr>
              <a:t>费项；</a:t>
            </a:r>
            <a:r>
              <a:rPr dirty="0" err="1">
                <a:cs typeface="微软雅黑" panose="020B0503020204020204" charset="-122"/>
                <a:sym typeface="+mn-ea"/>
              </a:rPr>
              <a:t>原“规费”由工程排污费、社会保险费、住房公积金组成，其中“</a:t>
            </a:r>
            <a:r>
              <a:rPr b="1" dirty="0" err="1">
                <a:cs typeface="微软雅黑" panose="020B0503020204020204" charset="-122"/>
                <a:sym typeface="+mn-ea"/>
              </a:rPr>
              <a:t>工程排污费”</a:t>
            </a:r>
            <a:r>
              <a:rPr dirty="0" err="1">
                <a:cs typeface="微软雅黑" panose="020B0503020204020204" charset="-122"/>
                <a:sym typeface="+mn-ea"/>
              </a:rPr>
              <a:t>根据《关于停征排污费等行政事业性收费有关事项的通知</a:t>
            </a:r>
            <a:r>
              <a:rPr dirty="0">
                <a:cs typeface="微软雅黑" panose="020B0503020204020204" charset="-122"/>
                <a:sym typeface="+mn-ea"/>
              </a:rPr>
              <a:t>》（财税〔2018〕4号）</a:t>
            </a:r>
            <a:r>
              <a:rPr lang="zh-CN" dirty="0">
                <a:cs typeface="微软雅黑" panose="020B0503020204020204" charset="-122"/>
                <a:sym typeface="+mn-ea"/>
              </a:rPr>
              <a:t>、</a:t>
            </a:r>
            <a:r>
              <a:rPr dirty="0">
                <a:cs typeface="微软雅黑" panose="020B0503020204020204" charset="-122"/>
                <a:sym typeface="+mn-ea"/>
              </a:rPr>
              <a:t>《</a:t>
            </a:r>
            <a:r>
              <a:rPr dirty="0" err="1">
                <a:cs typeface="微软雅黑" panose="020B0503020204020204" charset="-122"/>
                <a:sym typeface="+mn-ea"/>
              </a:rPr>
              <a:t>中华人民共和国环境保护税法</a:t>
            </a:r>
            <a:r>
              <a:rPr dirty="0">
                <a:cs typeface="微软雅黑" panose="020B0503020204020204" charset="-122"/>
                <a:sym typeface="+mn-ea"/>
              </a:rPr>
              <a:t>》</a:t>
            </a:r>
            <a:r>
              <a:rPr lang="zh-CN" dirty="0">
                <a:cs typeface="微软雅黑" panose="020B0503020204020204" charset="-122"/>
                <a:sym typeface="+mn-ea"/>
              </a:rPr>
              <a:t>停征排污费，</a:t>
            </a:r>
            <a:r>
              <a:rPr lang="zh-CN" b="1" dirty="0">
                <a:cs typeface="微软雅黑" panose="020B0503020204020204" charset="-122"/>
                <a:sym typeface="+mn-ea"/>
              </a:rPr>
              <a:t>改征环境保护税</a:t>
            </a:r>
            <a:r>
              <a:rPr lang="zh-CN" dirty="0">
                <a:cs typeface="微软雅黑" panose="020B0503020204020204" charset="-122"/>
                <a:sym typeface="+mn-ea"/>
              </a:rPr>
              <a:t>。其中</a:t>
            </a:r>
            <a:r>
              <a:rPr b="1" dirty="0">
                <a:cs typeface="微软雅黑" panose="020B0503020204020204" charset="-122"/>
                <a:sym typeface="+mn-ea"/>
              </a:rPr>
              <a:t>“</a:t>
            </a:r>
            <a:r>
              <a:rPr b="1" dirty="0" err="1">
                <a:cs typeface="微软雅黑" panose="020B0503020204020204" charset="-122"/>
                <a:sym typeface="+mn-ea"/>
              </a:rPr>
              <a:t>社会保险费和住房公积金”属于生产</a:t>
            </a:r>
            <a:r>
              <a:rPr lang="zh-CN" altLang="en-US" b="1" dirty="0">
                <a:cs typeface="微软雅黑" panose="020B0503020204020204" charset="-122"/>
                <a:sym typeface="+mn-ea"/>
              </a:rPr>
              <a:t>工人的计入人工费，属于管理人员的计入管理费</a:t>
            </a:r>
            <a:r>
              <a:rPr lang="zh-CN" altLang="en-US" dirty="0">
                <a:cs typeface="微软雅黑" panose="020B0503020204020204" charset="-122"/>
                <a:sym typeface="+mn-ea"/>
              </a:rPr>
              <a:t>；</a:t>
            </a:r>
            <a:endParaRPr lang="zh-CN" altLang="en-US" dirty="0">
              <a:solidFill>
                <a:schemeClr val="tx1"/>
              </a:solidFill>
              <a:cs typeface="微软雅黑" panose="020B0503020204020204" charset="-122"/>
              <a:sym typeface="+mn-ea"/>
            </a:endParaRPr>
          </a:p>
          <a:p>
            <a:pPr lvl="0"/>
            <a:r>
              <a:rPr lang="en-US" altLang="zh-CN" dirty="0" smtClean="0">
                <a:cs typeface="微软雅黑" panose="020B0503020204020204" charset="-122"/>
                <a:sym typeface="+mn-ea"/>
              </a:rPr>
              <a:t>       2</a:t>
            </a:r>
            <a:r>
              <a:rPr lang="zh-CN" altLang="en-US" dirty="0" smtClean="0">
                <a:cs typeface="微软雅黑" panose="020B0503020204020204" charset="-122"/>
                <a:sym typeface="+mn-ea"/>
              </a:rPr>
              <a:t>、适应</a:t>
            </a:r>
            <a:r>
              <a:rPr lang="zh-CN" altLang="en-US" dirty="0">
                <a:cs typeface="微软雅黑" panose="020B0503020204020204" charset="-122"/>
                <a:sym typeface="+mn-ea"/>
              </a:rPr>
              <a:t>税法变化，营业税改征</a:t>
            </a:r>
            <a:r>
              <a:rPr lang="zh-CN" altLang="en-US" dirty="0" smtClean="0">
                <a:cs typeface="微软雅黑" panose="020B0503020204020204" charset="-122"/>
                <a:sym typeface="+mn-ea"/>
              </a:rPr>
              <a:t>增值税。</a:t>
            </a:r>
            <a:endParaRPr lang="zh-CN" altLang="en-US" dirty="0">
              <a:solidFill>
                <a:schemeClr val="tx1"/>
              </a:solidFill>
              <a:cs typeface="微软雅黑" panose="020B0503020204020204" charset="-122"/>
              <a:sym typeface="+mn-ea"/>
            </a:endParaRPr>
          </a:p>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smtClean="0">
                <a:cs typeface="微软雅黑" panose="020B0503020204020204" charset="-122"/>
                <a:sym typeface="+mn-ea"/>
              </a:rPr>
              <a:t>  分部</a:t>
            </a:r>
            <a:r>
              <a:rPr lang="zh-CN" altLang="en-US" dirty="0">
                <a:cs typeface="微软雅黑" panose="020B0503020204020204" charset="-122"/>
                <a:sym typeface="+mn-ea"/>
              </a:rPr>
              <a:t>分项工程是分部工程、分项工程的总称。分部工程是单位工程的组成部分，是按施工部位、路段长度、施工特点或施工任务、材料类别等将单位工程划分的若干个项目单元；分项工程是分部工程的组成部分，是按不同施工方法、工序、材料、工种等将分部工程划分的若干个项目单元。</a:t>
            </a:r>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dirty="0" err="1">
                <a:latin typeface="微软雅黑" panose="020B0503020204020204" charset="-122"/>
                <a:ea typeface="微软雅黑" panose="020B0503020204020204" charset="-122"/>
                <a:cs typeface="微软雅黑" panose="020B0503020204020204" charset="-122"/>
                <a:sym typeface="+mn-ea"/>
              </a:rPr>
              <a:t>措施项目清单为完成工程项目施工，发生于施工准备和施工及验收过程中的技术、生活、安全生产、环境保护等方面的项目。</a:t>
            </a:r>
            <a:endParaRPr dirty="0" err="1">
              <a:latin typeface="微软雅黑" panose="020B0503020204020204" charset="-122"/>
              <a:ea typeface="微软雅黑" panose="020B0503020204020204" charset="-122"/>
              <a:cs typeface="微软雅黑" panose="020B0503020204020204" charset="-122"/>
              <a:sym typeface="+mn-ea"/>
            </a:endParaRPr>
          </a:p>
          <a:p>
            <a:pPr algn="l">
              <a:lnSpc>
                <a:spcPct val="130000"/>
              </a:lnSpc>
              <a:buClrTx/>
              <a:buSzTx/>
              <a:buNone/>
            </a:pPr>
            <a:r>
              <a:rPr dirty="0" err="1">
                <a:latin typeface="微软雅黑" panose="020B0503020204020204" charset="-122"/>
                <a:ea typeface="微软雅黑" panose="020B0503020204020204" charset="-122"/>
                <a:cs typeface="微软雅黑" panose="020B0503020204020204" charset="-122"/>
                <a:sym typeface="+mn-ea"/>
              </a:rPr>
              <a:t>其费用</a:t>
            </a:r>
            <a:r>
              <a:rPr b="1" dirty="0" err="1">
                <a:latin typeface="微软雅黑" panose="020B0503020204020204" charset="-122"/>
                <a:ea typeface="微软雅黑" panose="020B0503020204020204" charset="-122"/>
                <a:cs typeface="微软雅黑" panose="020B0503020204020204" charset="-122"/>
                <a:sym typeface="+mn-ea"/>
              </a:rPr>
              <a:t>包括履行合同责任和义务、全面完成工程所发生的费用</a:t>
            </a:r>
            <a:r>
              <a:rPr dirty="0" err="1">
                <a:latin typeface="微软雅黑" panose="020B0503020204020204" charset="-122"/>
                <a:ea typeface="微软雅黑" panose="020B0503020204020204" charset="-122"/>
                <a:cs typeface="微软雅黑" panose="020B0503020204020204" charset="-122"/>
                <a:sym typeface="+mn-ea"/>
              </a:rPr>
              <a:t>：</a:t>
            </a:r>
            <a:endParaRPr lang="zh-CN" altLang="en-US"/>
          </a:p>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b="1" dirty="0" smtClean="0">
                <a:solidFill>
                  <a:schemeClr val="bg1"/>
                </a:solidFill>
                <a:cs typeface="+mn-ea"/>
                <a:sym typeface="Arial" panose="020B0604020202020204"/>
              </a:rPr>
              <a:t> 其他</a:t>
            </a:r>
            <a:r>
              <a:rPr lang="zh-CN" altLang="en-US" b="1" dirty="0">
                <a:solidFill>
                  <a:schemeClr val="bg1"/>
                </a:solidFill>
                <a:cs typeface="+mn-ea"/>
                <a:sym typeface="Arial" panose="020B0604020202020204"/>
              </a:rPr>
              <a:t>项目清单应包含暂列金额（合同价款调整的暂列金额；未确定工程、服务的暂列金额）、专业工程暂估价、计日工及总承包服务费所需的费用。</a:t>
            </a:r>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sym typeface="+mn-ea"/>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b="1">
                <a:highlight>
                  <a:srgbClr val="FF0000"/>
                </a:highlight>
                <a:sym typeface="+mn-ea"/>
              </a:rPr>
              <a:t>此处展示：条文</a:t>
            </a:r>
            <a:r>
              <a:rPr lang="en-US" altLang="zh-CN" b="1">
                <a:highlight>
                  <a:srgbClr val="FF0000"/>
                </a:highlight>
                <a:sym typeface="+mn-ea"/>
              </a:rPr>
              <a:t>3.1</a:t>
            </a:r>
            <a:r>
              <a:rPr lang="zh-CN" altLang="en-US" b="1">
                <a:highlight>
                  <a:srgbClr val="FF0000"/>
                </a:highlight>
                <a:sym typeface="+mn-ea"/>
              </a:rPr>
              <a:t>条、条文</a:t>
            </a:r>
            <a:r>
              <a:rPr lang="en-US" altLang="zh-CN" b="1">
                <a:highlight>
                  <a:srgbClr val="FF0000"/>
                </a:highlight>
                <a:sym typeface="+mn-ea"/>
              </a:rPr>
              <a:t>3.3.2</a:t>
            </a:r>
            <a:r>
              <a:rPr lang="zh-CN" altLang="en-US" b="1">
                <a:highlight>
                  <a:srgbClr val="FF0000"/>
                </a:highlight>
                <a:sym typeface="+mn-ea"/>
              </a:rPr>
              <a:t>条、条文</a:t>
            </a:r>
            <a:r>
              <a:rPr lang="en-US" altLang="zh-CN" b="1">
                <a:highlight>
                  <a:srgbClr val="FF0000"/>
                </a:highlight>
                <a:sym typeface="+mn-ea"/>
              </a:rPr>
              <a:t>3.3.3</a:t>
            </a:r>
            <a:r>
              <a:rPr lang="zh-CN" altLang="en-US" b="1">
                <a:highlight>
                  <a:srgbClr val="FF0000"/>
                </a:highlight>
                <a:sym typeface="+mn-ea"/>
              </a:rPr>
              <a:t>条</a:t>
            </a:r>
            <a:r>
              <a:rPr lang="en-US" altLang="zh-CN" b="1">
                <a:sym typeface="+mn-ea"/>
              </a:rPr>
              <a:t> </a:t>
            </a:r>
            <a:endParaRPr lang="zh-CN" altLang="en-US"/>
          </a:p>
          <a:p>
            <a:r>
              <a:rPr lang="zh-CN" altLang="en-US">
                <a:sym typeface="+mn-ea"/>
              </a:rPr>
              <a:t>不得采用无限风险的基本原则：在工程施工过程中影响工程施工及工程造价的风险因素很多，但并非所有的风险都是承包人能</a:t>
            </a:r>
            <a:r>
              <a:rPr lang="en-US" altLang="zh-CN">
                <a:sym typeface="+mn-ea"/>
              </a:rPr>
              <a:t> </a:t>
            </a:r>
            <a:r>
              <a:rPr lang="zh-CN" altLang="en-US">
                <a:sym typeface="+mn-ea"/>
              </a:rPr>
              <a:t>预测、能控制和应承担其造成的损失。基于市场交易的公平性要求和工程施工过程中发承包双方权、责的对等性要求，发承包</a:t>
            </a:r>
            <a:r>
              <a:rPr lang="en-US" altLang="zh-CN">
                <a:sym typeface="+mn-ea"/>
              </a:rPr>
              <a:t> </a:t>
            </a:r>
            <a:r>
              <a:rPr lang="zh-CN" altLang="en-US">
                <a:sym typeface="+mn-ea"/>
              </a:rPr>
              <a:t>双方应合理分摊风险。</a:t>
            </a:r>
            <a:endParaRPr lang="zh-CN" altLang="en-US"/>
          </a:p>
          <a:p>
            <a:r>
              <a:rPr lang="zh-CN" altLang="en-US">
                <a:sym typeface="+mn-ea"/>
              </a:rPr>
              <a:t>三类风险合理分担原则方式：</a:t>
            </a:r>
            <a:endParaRPr lang="zh-CN" altLang="en-US"/>
          </a:p>
          <a:p>
            <a:r>
              <a:rPr lang="en-US" altLang="zh-CN">
                <a:sym typeface="+mn-ea"/>
              </a:rPr>
              <a:t>1</a:t>
            </a:r>
            <a:r>
              <a:rPr lang="zh-CN" altLang="en-US">
                <a:sym typeface="+mn-ea"/>
              </a:rPr>
              <a:t>、谁的风控力强谁承担：建设工程参与方众多，工程风险的来源更是无法预测。发包人与承包人中更容易将风险控制在最低限</a:t>
            </a:r>
            <a:r>
              <a:rPr lang="en-US" altLang="zh-CN">
                <a:sym typeface="+mn-ea"/>
              </a:rPr>
              <a:t> </a:t>
            </a:r>
            <a:r>
              <a:rPr lang="zh-CN" altLang="en-US">
                <a:sym typeface="+mn-ea"/>
              </a:rPr>
              <a:t>度内的角色应该承担该风险，这有利于鼓励双方发挥自身管理价值，降低工程风险发生的频率，提高工程建设效益；</a:t>
            </a:r>
            <a:r>
              <a:rPr lang="zh-CN" altLang="en-US" b="1">
                <a:sym typeface="+mn-ea"/>
              </a:rPr>
              <a:t>例如：措施项目的风险由承包人承担：措施</a:t>
            </a:r>
            <a:r>
              <a:rPr lang="en-US" altLang="zh-CN" b="1">
                <a:sym typeface="+mn-ea"/>
              </a:rPr>
              <a:t>  </a:t>
            </a:r>
            <a:r>
              <a:rPr lang="zh-CN" altLang="en-US" b="1">
                <a:sym typeface="+mn-ea"/>
              </a:rPr>
              <a:t>项目施工方案由承包人负责制定与实施，</a:t>
            </a:r>
            <a:r>
              <a:rPr lang="en-US" altLang="zh-CN" b="1">
                <a:sym typeface="+mn-ea"/>
              </a:rPr>
              <a:t> </a:t>
            </a:r>
            <a:r>
              <a:rPr lang="zh-CN" altLang="en-US" b="1">
                <a:sym typeface="+mn-ea"/>
              </a:rPr>
              <a:t>承包人具有更强的风险可控能力。</a:t>
            </a:r>
            <a:endParaRPr lang="zh-CN" altLang="en-US" b="1"/>
          </a:p>
          <a:p>
            <a:r>
              <a:rPr lang="en-US" altLang="zh-CN">
                <a:sym typeface="+mn-ea"/>
              </a:rPr>
              <a:t>2</a:t>
            </a:r>
            <a:r>
              <a:rPr lang="zh-CN" altLang="en-US">
                <a:sym typeface="+mn-ea"/>
              </a:rPr>
              <a:t>、谁的责任谁承担：发包人和承包人均应为己方的违约行为负责。若工程交易与实施阶段中因某一方的过错而造成风险的，本</a:t>
            </a:r>
            <a:r>
              <a:rPr lang="en-US" altLang="zh-CN">
                <a:sym typeface="+mn-ea"/>
              </a:rPr>
              <a:t> </a:t>
            </a:r>
            <a:r>
              <a:rPr lang="zh-CN" altLang="en-US">
                <a:sym typeface="+mn-ea"/>
              </a:rPr>
              <a:t>着</a:t>
            </a:r>
            <a:r>
              <a:rPr lang="en-US" altLang="zh-CN">
                <a:sym typeface="+mn-ea"/>
              </a:rPr>
              <a:t>“</a:t>
            </a:r>
            <a:r>
              <a:rPr lang="zh-CN" altLang="en-US">
                <a:sym typeface="+mn-ea"/>
              </a:rPr>
              <a:t>合同当事人不能因为自己的过错而获利</a:t>
            </a:r>
            <a:r>
              <a:rPr lang="en-US" altLang="zh-CN">
                <a:sym typeface="+mn-ea"/>
              </a:rPr>
              <a:t>”</a:t>
            </a:r>
            <a:r>
              <a:rPr lang="zh-CN" altLang="en-US">
                <a:sym typeface="+mn-ea"/>
              </a:rPr>
              <a:t>的法律精神，由其承担相应的责任。</a:t>
            </a:r>
            <a:r>
              <a:rPr lang="zh-CN" altLang="en-US" b="1">
                <a:sym typeface="+mn-ea"/>
              </a:rPr>
              <a:t>例如：</a:t>
            </a:r>
            <a:r>
              <a:rPr lang="en-US" altLang="zh-CN" b="1">
                <a:sym typeface="+mn-ea"/>
              </a:rPr>
              <a:t>·</a:t>
            </a:r>
            <a:r>
              <a:rPr lang="zh-CN" altLang="en-US" b="1">
                <a:sym typeface="+mn-ea"/>
              </a:rPr>
              <a:t>发包人应承担提供的工程项目原始数据和基准资料错误、</a:t>
            </a:r>
            <a:r>
              <a:rPr lang="en-US" altLang="zh-CN" b="1">
                <a:sym typeface="+mn-ea"/>
              </a:rPr>
              <a:t> </a:t>
            </a:r>
            <a:r>
              <a:rPr lang="zh-CN" altLang="en-US" b="1">
                <a:sym typeface="+mn-ea"/>
              </a:rPr>
              <a:t>发包人批准的工程变更、发包人要求的赶工、提前竣工、停工或暂缓施工等风险的责任；承包人应承担因施工机具使用、施工技术应用以及组织</a:t>
            </a:r>
            <a:r>
              <a:rPr lang="en-US" altLang="zh-CN" b="1">
                <a:sym typeface="+mn-ea"/>
              </a:rPr>
              <a:t> </a:t>
            </a:r>
            <a:r>
              <a:rPr lang="zh-CN" altLang="en-US" b="1">
                <a:sym typeface="+mn-ea"/>
              </a:rPr>
              <a:t>管理水平等自身原因造成的施工费用增加、因自身原因引</a:t>
            </a:r>
            <a:r>
              <a:rPr lang="en-US" altLang="zh-CN" b="1">
                <a:sym typeface="+mn-ea"/>
              </a:rPr>
              <a:t> </a:t>
            </a:r>
            <a:r>
              <a:rPr lang="zh-CN" altLang="en-US" b="1">
                <a:sym typeface="+mn-ea"/>
              </a:rPr>
              <a:t>起的赶工、停工或暂缓施工等风险的责任；</a:t>
            </a:r>
            <a:endParaRPr lang="zh-CN" altLang="en-US" b="1"/>
          </a:p>
          <a:p>
            <a:r>
              <a:rPr lang="en-US" altLang="zh-CN">
                <a:sym typeface="+mn-ea"/>
              </a:rPr>
              <a:t>3</a:t>
            </a:r>
            <a:r>
              <a:rPr lang="zh-CN" altLang="en-US">
                <a:sym typeface="+mn-ea"/>
              </a:rPr>
              <a:t>、第三方风险根据风险属性确定承担方：发包人和承包人均无法预测、避免的风险，应根据风险属性确定承担方；投资风险由</a:t>
            </a:r>
            <a:r>
              <a:rPr lang="en-US" altLang="zh-CN">
                <a:sym typeface="+mn-ea"/>
              </a:rPr>
              <a:t> “</a:t>
            </a:r>
            <a:r>
              <a:rPr lang="zh-CN" altLang="en-US">
                <a:sym typeface="+mn-ea"/>
              </a:rPr>
              <a:t>包人承担。</a:t>
            </a:r>
            <a:r>
              <a:rPr lang="zh-CN" altLang="en-US" b="1">
                <a:sym typeface="+mn-ea"/>
              </a:rPr>
              <a:t>例如：投资风险由发包人承担，例如发生征地拆迁受阻、规划方案调整、建设规模变化、项目收益波动等属于项目投资类的</a:t>
            </a:r>
            <a:r>
              <a:rPr lang="en-US" altLang="zh-CN" b="1">
                <a:sym typeface="+mn-ea"/>
              </a:rPr>
              <a:t> </a:t>
            </a:r>
            <a:r>
              <a:rPr lang="zh-CN" altLang="en-US" b="1">
                <a:sym typeface="+mn-ea"/>
              </a:rPr>
              <a:t>事件导致工程费用增减的应由发包人承担。工程风险视情况确定分担方式，如市场价格出现异常变动，</a:t>
            </a:r>
            <a:r>
              <a:rPr lang="en-US" altLang="zh-CN" b="1">
                <a:sym typeface="+mn-ea"/>
              </a:rPr>
              <a:t> </a:t>
            </a:r>
            <a:r>
              <a:rPr lang="zh-CN" altLang="en-US" b="1">
                <a:sym typeface="+mn-ea"/>
              </a:rPr>
              <a:t>发承包双方可按风险合理分担原则调整合同价格。其他情况</a:t>
            </a:r>
            <a:r>
              <a:rPr lang="en-US" altLang="zh-CN" b="1">
                <a:sym typeface="+mn-ea"/>
              </a:rPr>
              <a:t>  </a:t>
            </a:r>
            <a:r>
              <a:rPr lang="zh-CN" altLang="en-US" b="1">
                <a:sym typeface="+mn-ea"/>
              </a:rPr>
              <a:t>详见</a:t>
            </a:r>
            <a:r>
              <a:rPr lang="en-US" altLang="zh-CN" b="1">
                <a:sym typeface="+mn-ea"/>
              </a:rPr>
              <a:t>“</a:t>
            </a:r>
            <a:r>
              <a:rPr lang="zh-CN" altLang="en-US" b="1">
                <a:sym typeface="+mn-ea"/>
              </a:rPr>
              <a:t>索赔</a:t>
            </a:r>
            <a:r>
              <a:rPr lang="en-US" altLang="zh-CN" b="1">
                <a:sym typeface="+mn-ea"/>
              </a:rPr>
              <a:t>”</a:t>
            </a:r>
            <a:r>
              <a:rPr lang="zh-CN" altLang="en-US" b="1">
                <a:sym typeface="+mn-ea"/>
              </a:rPr>
              <a:t>章节内容。</a:t>
            </a:r>
            <a:endParaRPr lang="zh-CN" altLang="en-US" b="1"/>
          </a:p>
          <a:p>
            <a:endParaRPr lang="zh-CN" altLang="en-US" b="1"/>
          </a:p>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30000"/>
              </a:lnSpc>
            </a:pPr>
            <a:r>
              <a:rPr lang="zh-CN" altLang="en-US" b="1" dirty="0" smtClean="0">
                <a:solidFill>
                  <a:schemeClr val="tx1">
                    <a:lumMod val="85000"/>
                    <a:lumOff val="15000"/>
                  </a:schemeClr>
                </a:solidFill>
                <a:highlight>
                  <a:srgbClr val="FF0000"/>
                </a:highlight>
                <a:latin typeface="微软雅黑" panose="020B0503020204020204" charset="-122"/>
                <a:ea typeface="微软雅黑" panose="020B0503020204020204" charset="-122"/>
                <a:cs typeface="+mn-ea"/>
                <a:sym typeface="+mn-ea"/>
              </a:rPr>
              <a:t>承包人承担主要风险</a:t>
            </a:r>
            <a:endParaRPr lang="zh-CN" altLang="en-US" b="1" dirty="0" smtClean="0">
              <a:solidFill>
                <a:schemeClr val="tx1">
                  <a:lumMod val="85000"/>
                  <a:lumOff val="15000"/>
                </a:schemeClr>
              </a:solidFill>
              <a:highlight>
                <a:srgbClr val="FF0000"/>
              </a:highlight>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施工技术风险</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：因施工技术不当或管理不善导致的费用增加。</a:t>
            </a: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根据责任划分</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工期延误：</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因承包人原因导致的工期延误及其相关费用。</a:t>
            </a: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风险控制</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材料、设备质量：</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合同约定内的价格波动，材料、设备质量不合格导致的返工或修复费用。</a:t>
            </a: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根据责任划分</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清单准确性和完整性：</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措施项目清单的准确性及完整性引起的计量与计价风险由承包人承担。</a:t>
            </a: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风险控制划分</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         </a:t>
            </a:r>
            <a:r>
              <a:rPr lang="en-US" altLang="zh-CN" b="1" dirty="0" smtClean="0">
                <a:solidFill>
                  <a:schemeClr val="tx1">
                    <a:lumMod val="85000"/>
                    <a:lumOff val="15000"/>
                  </a:schemeClr>
                </a:solidFill>
                <a:latin typeface="微软雅黑" panose="020B0503020204020204" charset="-122"/>
                <a:ea typeface="微软雅黑" panose="020B0503020204020204" charset="-122"/>
                <a:cs typeface="+mn-ea"/>
                <a:sym typeface="+mn-ea"/>
              </a:rPr>
              <a:t>   </a:t>
            </a: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总价包干合同，</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投标人需要在规定时间内复查措施项目清单，若有异议，可提请招标人澄清或修正，也可自行补充列项并报价。</a:t>
            </a: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根据责任划分</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施工方案与报价对应：</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承包人需根据自身的施工方案和技术能力，合理确定措施项目的费用。在合同履行过程中，应按照投标时确定的施工措施方案进行施工，不得随意变更，否则将承担相应的费用增加风险。</a:t>
            </a: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风险控制划分</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highlight>
                  <a:srgbClr val="FF0000"/>
                </a:highlight>
                <a:latin typeface="微软雅黑" panose="020B0503020204020204" charset="-122"/>
                <a:ea typeface="微软雅黑" panose="020B0503020204020204" charset="-122"/>
                <a:cs typeface="+mn-ea"/>
                <a:sym typeface="+mn-ea"/>
              </a:rPr>
              <a:t>发包人承担部分风险</a:t>
            </a:r>
            <a:endParaRPr lang="zh-CN" altLang="en-US" b="1" dirty="0" smtClean="0">
              <a:solidFill>
                <a:schemeClr val="tx1">
                  <a:lumMod val="85000"/>
                  <a:lumOff val="15000"/>
                </a:schemeClr>
              </a:solidFill>
              <a:highlight>
                <a:srgbClr val="FF0000"/>
              </a:highlight>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建设资金支付风险：</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发包人未能按照约定支付工程进度款，导致的风险由发包人承担。</a:t>
            </a: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风险控制划分</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清单准确性和完整性</a:t>
            </a:r>
            <a:r>
              <a:rPr lang="en-US" altLang="zh-CN" b="1"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单价包干合同：</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除措施项目清单以外的工程量清单的准确性与完整性。</a:t>
            </a: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根据责任划分</a:t>
            </a:r>
            <a:endPar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原始数据和基础资料错误</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：发包人提供的原始数据和基础资料错误的，风险由发包人承担。</a:t>
            </a: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根据责任划分</a:t>
            </a:r>
            <a:endPar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法律法规变化：</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因国家或地方政策、法规变化导致的费用增加。</a:t>
            </a: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投资风险收益方划分</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市场价格波动：</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主要材料、设备市场价格波动超过约定范围的部分。</a:t>
            </a: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异常价格波动，根据风险属性确定</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特殊要求风险：</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发包人如有特殊的措施项目要求，应提前提出，以便承包人在报价时充分考虑。若因发包人未提前说明特殊要求，导致承包人在施工过程中需要增加措施项目费用，发包人应承担相应的风险。</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变更导致的风险：</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因工程变更导致措施项目的工作内容和工程量发生变化，且该变更并非承包人原因引起的，发包人应承担相应的费用调整风险。</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highlight>
                  <a:srgbClr val="FF0000"/>
                </a:highlight>
                <a:latin typeface="微软雅黑" panose="020B0503020204020204" charset="-122"/>
                <a:ea typeface="微软雅黑" panose="020B0503020204020204" charset="-122"/>
                <a:cs typeface="+mn-ea"/>
                <a:sym typeface="+mn-ea"/>
              </a:rPr>
              <a:t>双方共同承担的风险：</a:t>
            </a:r>
            <a:endParaRPr lang="zh-CN" altLang="en-US" b="1" dirty="0" smtClean="0">
              <a:solidFill>
                <a:schemeClr val="tx1">
                  <a:lumMod val="85000"/>
                  <a:lumOff val="15000"/>
                </a:schemeClr>
              </a:solidFill>
              <a:highlight>
                <a:srgbClr val="FF0000"/>
              </a:highlight>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不可抗力：</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自然灾害等不可抗力事件导致的损失和费用增加。</a:t>
            </a:r>
            <a:r>
              <a:rPr lang="en-US" altLang="zh-CN" dirty="0" smtClean="0">
                <a:solidFill>
                  <a:schemeClr val="tx1">
                    <a:lumMod val="85000"/>
                    <a:lumOff val="15000"/>
                  </a:schemeClr>
                </a:solidFill>
                <a:latin typeface="微软雅黑" panose="020B0503020204020204" charset="-122"/>
                <a:ea typeface="微软雅黑" panose="020B0503020204020204" charset="-122"/>
                <a:cs typeface="+mn-ea"/>
                <a:sym typeface="+mn-ea"/>
              </a:rPr>
              <a:t>---</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详见不可抗力内容，工程本身的风险由发包人承担，措施内容由承包人承担。</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r>
              <a:rPr lang="zh-CN" altLang="en-US" b="1" dirty="0" smtClean="0">
                <a:solidFill>
                  <a:schemeClr val="tx1">
                    <a:lumMod val="85000"/>
                    <a:lumOff val="15000"/>
                  </a:schemeClr>
                </a:solidFill>
                <a:latin typeface="微软雅黑" panose="020B0503020204020204" charset="-122"/>
                <a:ea typeface="微软雅黑" panose="020B0503020204020204" charset="-122"/>
                <a:cs typeface="+mn-ea"/>
                <a:sym typeface="+mn-ea"/>
              </a:rPr>
              <a:t>例外事件：</a:t>
            </a:r>
            <a:r>
              <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rPr>
              <a:t>因设计变更导致的费用增减，双方按合同约定比例分担。</a:t>
            </a: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30000"/>
              </a:lnSpc>
            </a:pPr>
            <a:endParaRPr lang="zh-CN" altLang="en-US"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a:p>
            <a:pPr>
              <a:lnSpc>
                <a:spcPct val="150000"/>
              </a:lnSpc>
            </a:pPr>
            <a:endParaRPr lang="zh-CN" altLang="en-US"/>
          </a:p>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这里要强调一下，对于总包合同中，招标合同清单，投标前对清单缺漏项需要提出，但是不约束变更、新增工程的相关内容。</a:t>
            </a:r>
            <a:endParaRPr lang="zh-CN" altLang="en-US">
              <a:sym typeface="+mn-ea"/>
            </a:endParaRPr>
          </a:p>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sym typeface="+mn-ea"/>
              </a:rPr>
              <a:t>按照《住房和城乡建设部办公厅关于印发工程造价改革工作方案的通知》</a:t>
            </a:r>
            <a:r>
              <a:rPr lang="en-US" altLang="zh-CN">
                <a:sym typeface="+mn-ea"/>
              </a:rPr>
              <a:t>(</a:t>
            </a:r>
            <a:r>
              <a:rPr lang="zh-CN" altLang="en-US">
                <a:sym typeface="+mn-ea"/>
              </a:rPr>
              <a:t>建办标</a:t>
            </a:r>
            <a:r>
              <a:rPr lang="en-US" altLang="zh-CN">
                <a:sym typeface="+mn-ea"/>
              </a:rPr>
              <a:t> </a:t>
            </a:r>
            <a:r>
              <a:rPr lang="zh-CN" altLang="en-US">
                <a:sym typeface="+mn-ea"/>
              </a:rPr>
              <a:t>〔</a:t>
            </a:r>
            <a:r>
              <a:rPr lang="en-US" altLang="zh-CN">
                <a:sym typeface="+mn-ea"/>
              </a:rPr>
              <a:t>2020</a:t>
            </a:r>
            <a:r>
              <a:rPr lang="zh-CN" altLang="en-US">
                <a:sym typeface="+mn-ea"/>
              </a:rPr>
              <a:t>〕</a:t>
            </a:r>
            <a:r>
              <a:rPr lang="en-US" altLang="zh-CN">
                <a:sym typeface="+mn-ea"/>
              </a:rPr>
              <a:t>38</a:t>
            </a:r>
            <a:r>
              <a:rPr lang="zh-CN" altLang="en-US">
                <a:sym typeface="+mn-ea"/>
              </a:rPr>
              <a:t>号</a:t>
            </a:r>
            <a:r>
              <a:rPr lang="en-US" altLang="zh-CN">
                <a:sym typeface="+mn-ea"/>
              </a:rPr>
              <a:t>)</a:t>
            </a:r>
            <a:r>
              <a:rPr lang="zh-CN" altLang="en-US">
                <a:sym typeface="+mn-ea"/>
              </a:rPr>
              <a:t>要求，推行清单计量、市场询价、自主报价、竞争定价的工程计价</a:t>
            </a:r>
            <a:r>
              <a:rPr lang="en-US" altLang="zh-CN">
                <a:sym typeface="+mn-ea"/>
              </a:rPr>
              <a:t> </a:t>
            </a:r>
            <a:r>
              <a:rPr lang="zh-CN" altLang="en-US">
                <a:sym typeface="+mn-ea"/>
              </a:rPr>
              <a:t>方式，进一步完善工程造价市场形成机制。</a:t>
            </a:r>
            <a:endParaRPr lang="zh-CN" altLang="en-US"/>
          </a:p>
          <a:p>
            <a:r>
              <a:rPr lang="en-US" altLang="zh-CN">
                <a:sym typeface="+mn-ea"/>
              </a:rPr>
              <a:t>1.</a:t>
            </a:r>
            <a:r>
              <a:rPr lang="zh-CN" altLang="en-US">
                <a:sym typeface="+mn-ea"/>
              </a:rPr>
              <a:t>与国际通行做法相衔接；</a:t>
            </a:r>
            <a:r>
              <a:rPr lang="en-US" altLang="zh-CN">
                <a:sym typeface="+mn-ea"/>
              </a:rPr>
              <a:t>2.</a:t>
            </a:r>
            <a:r>
              <a:rPr lang="zh-CN" altLang="en-US">
                <a:sym typeface="+mn-ea"/>
              </a:rPr>
              <a:t>推动市场竞争定价（</a:t>
            </a:r>
            <a:r>
              <a:rPr lang="zh-CN" altLang="en-US">
                <a:sym typeface="+mn-ea"/>
              </a:rPr>
              <a:t>以及市场价计价综合单价包含企业管理费及人材机调配、采购的价格优势）；</a:t>
            </a:r>
            <a:r>
              <a:rPr lang="en-US" altLang="zh-CN">
                <a:sym typeface="+mn-ea"/>
              </a:rPr>
              <a:t>3.</a:t>
            </a:r>
            <a:r>
              <a:rPr lang="zh-CN" altLang="en-US">
                <a:sym typeface="+mn-ea"/>
              </a:rPr>
              <a:t>促进造价形成与市场接轨；</a:t>
            </a:r>
            <a:r>
              <a:rPr lang="en-US" altLang="zh-CN">
                <a:sym typeface="+mn-ea"/>
              </a:rPr>
              <a:t>4.</a:t>
            </a:r>
            <a:r>
              <a:rPr lang="zh-CN" altLang="en-US">
                <a:sym typeface="+mn-ea"/>
              </a:rPr>
              <a:t>贯彻造价管理要求；</a:t>
            </a:r>
            <a:r>
              <a:rPr lang="en-US" altLang="zh-CN">
                <a:sym typeface="+mn-ea"/>
              </a:rPr>
              <a:t>5.</a:t>
            </a:r>
            <a:r>
              <a:rPr lang="zh-CN" altLang="en-US">
                <a:sym typeface="+mn-ea"/>
              </a:rPr>
              <a:t>吸收市场较成熟做法；</a:t>
            </a:r>
            <a:r>
              <a:rPr lang="en-US" altLang="zh-CN">
                <a:sym typeface="+mn-ea"/>
              </a:rPr>
              <a:t>6.</a:t>
            </a:r>
            <a:r>
              <a:rPr lang="zh-CN" altLang="en-US">
                <a:sym typeface="+mn-ea"/>
              </a:rPr>
              <a:t>促进工程造价数据积累；</a:t>
            </a:r>
            <a:r>
              <a:rPr lang="en-US" altLang="zh-CN">
                <a:sym typeface="+mn-ea"/>
              </a:rPr>
              <a:t>7.</a:t>
            </a:r>
            <a:r>
              <a:rPr lang="zh-CN" altLang="en-US">
                <a:sym typeface="+mn-ea"/>
              </a:rPr>
              <a:t>工程计量以图纸和规范为基准；</a:t>
            </a:r>
            <a:r>
              <a:rPr lang="en-US" altLang="zh-CN">
                <a:sym typeface="+mn-ea"/>
              </a:rPr>
              <a:t>8.</a:t>
            </a:r>
            <a:r>
              <a:rPr lang="zh-CN" altLang="en-US">
                <a:sym typeface="+mn-ea"/>
              </a:rPr>
              <a:t>措施项目突出施工企业竞争力（这里着重提一下关于措施费总价计价，包干使用的竞争因素）</a:t>
            </a:r>
            <a:endParaRPr lang="zh-CN" altLang="en-US"/>
          </a:p>
          <a:p>
            <a:r>
              <a:rPr lang="zh-CN" altLang="en-US">
                <a:sym typeface="+mn-ea"/>
              </a:rPr>
              <a:t>国际通行的清单计价体现了</a:t>
            </a:r>
            <a:r>
              <a:rPr lang="en-US" altLang="zh-CN">
                <a:sym typeface="+mn-ea"/>
              </a:rPr>
              <a:t>“</a:t>
            </a:r>
            <a:r>
              <a:rPr lang="zh-CN" altLang="en-US">
                <a:sym typeface="+mn-ea"/>
              </a:rPr>
              <a:t>量价分离，风险分担</a:t>
            </a:r>
            <a:r>
              <a:rPr lang="en-US" altLang="zh-CN">
                <a:sym typeface="+mn-ea"/>
              </a:rPr>
              <a:t>”</a:t>
            </a:r>
            <a:r>
              <a:rPr lang="zh-CN" altLang="en-US">
                <a:sym typeface="+mn-ea"/>
              </a:rPr>
              <a:t>的原则，更加强调前期管理、合同管理和投资控制。以英国、美国为代表的国家，其政府不直接对工程造价进行微观指导和干预，也不发布统一的计价定额。</a:t>
            </a:r>
            <a:endParaRPr lang="zh-CN" altLang="en-US"/>
          </a:p>
          <a:p>
            <a:r>
              <a:rPr lang="zh-CN" altLang="en-US">
                <a:sym typeface="+mn-ea"/>
              </a:rPr>
              <a:t>以国有投资建设项目为主体，归集估算、概算、合同价、结算价等全过程造价数据，打通发改、住建、审计、财政等部门壁垒，发挥数据在造价管控中的要素作用。</a:t>
            </a:r>
            <a:endParaRPr lang="zh-CN" altLang="en-US"/>
          </a:p>
          <a:p>
            <a:r>
              <a:rPr lang="zh-CN" altLang="en-US">
                <a:sym typeface="+mn-ea"/>
              </a:rPr>
              <a:t>随着造价数据库建设、</a:t>
            </a:r>
            <a:r>
              <a:rPr lang="en-US" altLang="zh-CN">
                <a:sym typeface="+mn-ea"/>
              </a:rPr>
              <a:t>BIM</a:t>
            </a:r>
            <a:r>
              <a:rPr lang="zh-CN" altLang="en-US">
                <a:sym typeface="+mn-ea"/>
              </a:rPr>
              <a:t>在造价上的应用、</a:t>
            </a:r>
            <a:r>
              <a:rPr lang="en-US" altLang="zh-CN">
                <a:sym typeface="+mn-ea"/>
              </a:rPr>
              <a:t>AI</a:t>
            </a:r>
            <a:r>
              <a:rPr lang="zh-CN" altLang="en-US">
                <a:sym typeface="+mn-ea"/>
              </a:rPr>
              <a:t>智能的发展，简单的算量、套取定额将会淘汰一大批没有</a:t>
            </a:r>
            <a:r>
              <a:rPr lang="en-US" altLang="zh-CN">
                <a:sym typeface="+mn-ea"/>
              </a:rPr>
              <a:t>“</a:t>
            </a:r>
            <a:r>
              <a:rPr lang="zh-CN" altLang="en-US">
                <a:sym typeface="+mn-ea"/>
              </a:rPr>
              <a:t>技术含量</a:t>
            </a:r>
            <a:r>
              <a:rPr lang="en-US" altLang="zh-CN">
                <a:sym typeface="+mn-ea"/>
              </a:rPr>
              <a:t>”</a:t>
            </a:r>
            <a:r>
              <a:rPr lang="zh-CN" altLang="en-US">
                <a:sym typeface="+mn-ea"/>
              </a:rPr>
              <a:t>的底层从业人员，从业人员只有提升自己的技术能力，由单一的算量、套取定额向数据分析、投资控制发展。</a:t>
            </a:r>
            <a:endParaRPr lang="zh-CN" altLang="en-US"/>
          </a:p>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lvl="1"/>
            <a:r>
              <a:rPr lang="zh-CN" altLang="en-US" dirty="0">
                <a:solidFill>
                  <a:schemeClr val="bg1"/>
                </a:solidFill>
                <a:latin typeface="微软雅黑" panose="020B0503020204020204" charset="-122"/>
                <a:ea typeface="微软雅黑" panose="020B0503020204020204" charset="-122"/>
                <a:sym typeface="+mn-ea"/>
              </a:rPr>
              <a:t>计价活动的原则，体现了工程造价领域</a:t>
            </a:r>
            <a:r>
              <a:rPr lang="zh-CN" altLang="en-US" dirty="0" smtClean="0">
                <a:solidFill>
                  <a:srgbClr val="FF0000"/>
                </a:solidFill>
                <a:latin typeface="微软雅黑" panose="020B0503020204020204" charset="-122"/>
                <a:ea typeface="微软雅黑" panose="020B0503020204020204" charset="-122"/>
                <a:sym typeface="+mn-ea"/>
              </a:rPr>
              <a:t>以改革之力完善法治，以法治方式推进改革的思路</a:t>
            </a:r>
            <a:r>
              <a:rPr lang="zh-CN" altLang="en-US" dirty="0" smtClean="0">
                <a:solidFill>
                  <a:schemeClr val="bg1"/>
                </a:solidFill>
                <a:latin typeface="微软雅黑" panose="020B0503020204020204" charset="-122"/>
                <a:ea typeface="微软雅黑" panose="020B0503020204020204" charset="-122"/>
                <a:sym typeface="+mn-ea"/>
              </a:rPr>
              <a:t>，</a:t>
            </a:r>
            <a:r>
              <a:rPr lang="zh-CN" altLang="en-US" dirty="0">
                <a:solidFill>
                  <a:schemeClr val="bg1"/>
                </a:solidFill>
                <a:latin typeface="微软雅黑" panose="020B0503020204020204" charset="-122"/>
                <a:ea typeface="微软雅黑" panose="020B0503020204020204" charset="-122"/>
                <a:sym typeface="+mn-ea"/>
              </a:rPr>
              <a:t>准确理解和正确应用计价活动的原则不仅是防范计价风险的基础，也是推动工程造价市场形成机制的关键</a:t>
            </a:r>
            <a:r>
              <a:rPr lang="zh-CN" altLang="en-US" dirty="0" smtClean="0">
                <a:solidFill>
                  <a:schemeClr val="bg1"/>
                </a:solidFill>
                <a:latin typeface="微软雅黑" panose="020B0503020204020204" charset="-122"/>
                <a:ea typeface="微软雅黑" panose="020B0503020204020204" charset="-122"/>
                <a:sym typeface="+mn-ea"/>
              </a:rPr>
              <a:t>环节</a:t>
            </a:r>
            <a:r>
              <a:rPr lang="zh-CN" altLang="en-US" dirty="0">
                <a:solidFill>
                  <a:schemeClr val="bg1"/>
                </a:solidFill>
                <a:latin typeface="微软雅黑" panose="020B0503020204020204" charset="-122"/>
                <a:ea typeface="微软雅黑" panose="020B0503020204020204" charset="-122"/>
                <a:sym typeface="+mn-ea"/>
              </a:rPr>
              <a:t>。</a:t>
            </a:r>
            <a:endParaRPr lang="zh-CN" altLang="en-US" dirty="0">
              <a:solidFill>
                <a:schemeClr val="bg1"/>
              </a:solidFill>
              <a:latin typeface="微软雅黑" panose="020B0503020204020204" charset="-122"/>
              <a:ea typeface="微软雅黑" panose="020B0503020204020204" charset="-122"/>
              <a:sym typeface="+mn-ea"/>
            </a:endParaRPr>
          </a:p>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lvl="1"/>
            <a:r>
              <a:rPr lang="zh-CN" altLang="en-US" dirty="0">
                <a:latin typeface="微软雅黑" panose="020B0503020204020204" charset="-122"/>
                <a:ea typeface="微软雅黑" panose="020B0503020204020204" charset="-122"/>
                <a:sym typeface="+mn-ea"/>
              </a:rPr>
              <a:t>当事人应当遵守法律、行政法规。注：《民法典》第一百五十三条  违反法律、行政法规的强制性规定的民事法律行为无效。但是，该强制性规定不导致该民事法律行为无效的除外。违背公序良俗的民事法律行为无效。</a:t>
            </a:r>
            <a:endParaRPr lang="zh-CN" altLang="en-US" dirty="0">
              <a:solidFill>
                <a:schemeClr val="tx1"/>
              </a:solidFill>
              <a:latin typeface="微软雅黑" panose="020B0503020204020204" charset="-122"/>
              <a:ea typeface="微软雅黑" panose="020B0503020204020204" charset="-122"/>
              <a:sym typeface="+mn-ea"/>
            </a:endParaRPr>
          </a:p>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修订的核心是按照</a:t>
            </a:r>
            <a:r>
              <a:t>《国务院关于深化“证照分离”改革进一步激发市场主体发展活力的通知》(国发〔2021〕7号)</a:t>
            </a:r>
            <a:r>
              <a:rPr lang="zh-CN"/>
              <a:t>以及《关于取消工程造价咨询企业资质审批加强事中事后监管的通知》（</a:t>
            </a:r>
            <a:r>
              <a:rPr lang="zh-CN">
                <a:sym typeface="+mn-ea"/>
              </a:rPr>
              <a:t>建办标〔2021〕26号），主要核心内容就是逐步由定额计价向市场价计价转变，弱化以定额为组价核心的计价</a:t>
            </a:r>
            <a:r>
              <a:rPr lang="zh-CN">
                <a:sym typeface="+mn-ea"/>
              </a:rPr>
              <a:t>模式。</a:t>
            </a:r>
            <a:endParaRPr lang="zh-CN">
              <a:sym typeface="+mn-ea"/>
            </a:endParaRPr>
          </a:p>
          <a:p>
            <a:endParaRPr lang="zh-CN">
              <a:sym typeface="+mn-ea"/>
            </a:endParaRPr>
          </a:p>
          <a:p>
            <a:r>
              <a:rPr lang="zh-CN">
                <a:sym typeface="+mn-ea"/>
              </a:rPr>
              <a:t>在解读的时候，部分主要内容可能会反复提到，有需要重点注意的会在解读的时候向大家着重介绍。</a:t>
            </a:r>
            <a:endParaRPr lang="zh-CN">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A7A4E5-3461-47CD-8351-C5E59F91E68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sym typeface="+mn-ea"/>
              </a:rPr>
              <a:t>（</a:t>
            </a:r>
            <a:r>
              <a:rPr lang="en-US" altLang="zh-CN">
                <a:sym typeface="+mn-ea"/>
              </a:rPr>
              <a:t>1</a:t>
            </a:r>
            <a:r>
              <a:rPr lang="zh-CN" altLang="en-US">
                <a:sym typeface="+mn-ea"/>
              </a:rPr>
              <a:t>）</a:t>
            </a:r>
            <a:r>
              <a:rPr lang="en-US" altLang="zh-CN">
                <a:sym typeface="+mn-ea"/>
              </a:rPr>
              <a:t>2018</a:t>
            </a:r>
            <a:r>
              <a:rPr lang="zh-CN" altLang="en-US">
                <a:sym typeface="+mn-ea"/>
              </a:rPr>
              <a:t>年</a:t>
            </a:r>
            <a:r>
              <a:rPr lang="en-US" altLang="zh-CN">
                <a:sym typeface="+mn-ea"/>
              </a:rPr>
              <a:t>2</a:t>
            </a:r>
            <a:r>
              <a:rPr lang="zh-CN" altLang="en-US">
                <a:sym typeface="+mn-ea"/>
              </a:rPr>
              <a:t>月在广州市由广东省建设工程标准定额站组织召开工程量清单计价标准编制工作座谈会，了解各方意见，组建参编团队，并成立编制工作领导小组，由标准定额站卢立民、广东省造价协会许锡雁担任组长，相关单位专业人员为小组成员。</a:t>
            </a:r>
            <a:endParaRPr lang="zh-CN" altLang="en-US"/>
          </a:p>
          <a:p>
            <a:r>
              <a:rPr lang="zh-CN" altLang="en-US">
                <a:sym typeface="+mn-ea"/>
              </a:rPr>
              <a:t>（</a:t>
            </a:r>
            <a:r>
              <a:rPr lang="en-US" altLang="zh-CN">
                <a:sym typeface="+mn-ea"/>
              </a:rPr>
              <a:t>2</a:t>
            </a:r>
            <a:r>
              <a:rPr lang="zh-CN" altLang="en-US">
                <a:sym typeface="+mn-ea"/>
              </a:rPr>
              <a:t>）</a:t>
            </a:r>
            <a:r>
              <a:rPr lang="en-US" altLang="zh-CN">
                <a:sym typeface="+mn-ea"/>
              </a:rPr>
              <a:t>2018</a:t>
            </a:r>
            <a:r>
              <a:rPr lang="zh-CN" altLang="en-US">
                <a:sym typeface="+mn-ea"/>
              </a:rPr>
              <a:t>年</a:t>
            </a:r>
            <a:r>
              <a:rPr lang="en-US" altLang="zh-CN">
                <a:sym typeface="+mn-ea"/>
              </a:rPr>
              <a:t>3</a:t>
            </a:r>
            <a:r>
              <a:rPr lang="zh-CN" altLang="en-US">
                <a:sym typeface="+mn-ea"/>
              </a:rPr>
              <a:t>月，在北京紫玉饭店组织召开的《建设工程工程量清单计量计价》编制工作启动会议，进一步明确了编制工作时间进度、编制原则和编制要点。</a:t>
            </a:r>
            <a:endParaRPr lang="zh-CN" altLang="en-US"/>
          </a:p>
          <a:p>
            <a:r>
              <a:rPr lang="zh-CN" altLang="en-US">
                <a:sym typeface="+mn-ea"/>
              </a:rPr>
              <a:t>（</a:t>
            </a:r>
            <a:r>
              <a:rPr lang="en-US" altLang="zh-CN">
                <a:sym typeface="+mn-ea"/>
              </a:rPr>
              <a:t>3</a:t>
            </a:r>
            <a:r>
              <a:rPr lang="zh-CN" altLang="en-US">
                <a:sym typeface="+mn-ea"/>
              </a:rPr>
              <a:t>）</a:t>
            </a:r>
            <a:r>
              <a:rPr lang="en-US" altLang="zh-CN">
                <a:sym typeface="+mn-ea"/>
              </a:rPr>
              <a:t>2018</a:t>
            </a:r>
            <a:r>
              <a:rPr lang="zh-CN" altLang="en-US">
                <a:sym typeface="+mn-ea"/>
              </a:rPr>
              <a:t>年</a:t>
            </a:r>
            <a:r>
              <a:rPr lang="en-US" altLang="zh-CN">
                <a:sym typeface="+mn-ea"/>
              </a:rPr>
              <a:t>5</a:t>
            </a:r>
            <a:r>
              <a:rPr lang="zh-CN" altLang="en-US">
                <a:sym typeface="+mn-ea"/>
              </a:rPr>
              <a:t>月，住房和城乡建设部标准定额司在北京国谊宾馆组织召开清单编制研讨会，统计各册编制进度，明确编制后续计划。</a:t>
            </a:r>
            <a:endParaRPr lang="zh-CN" altLang="en-US"/>
          </a:p>
          <a:p>
            <a:r>
              <a:rPr lang="zh-CN" altLang="en-US">
                <a:sym typeface="+mn-ea"/>
              </a:rPr>
              <a:t>（</a:t>
            </a:r>
            <a:r>
              <a:rPr lang="en-US" altLang="zh-CN">
                <a:sym typeface="+mn-ea"/>
              </a:rPr>
              <a:t>4</a:t>
            </a:r>
            <a:r>
              <a:rPr lang="zh-CN" altLang="en-US">
                <a:sym typeface="+mn-ea"/>
              </a:rPr>
              <a:t>）</a:t>
            </a:r>
            <a:r>
              <a:rPr lang="en-US" altLang="zh-CN">
                <a:sym typeface="+mn-ea"/>
              </a:rPr>
              <a:t>2018</a:t>
            </a:r>
            <a:r>
              <a:rPr lang="zh-CN" altLang="en-US">
                <a:sym typeface="+mn-ea"/>
              </a:rPr>
              <a:t>年</a:t>
            </a:r>
            <a:r>
              <a:rPr lang="en-US" altLang="zh-CN">
                <a:sym typeface="+mn-ea"/>
              </a:rPr>
              <a:t>12</a:t>
            </a:r>
            <a:r>
              <a:rPr lang="zh-CN" altLang="en-US">
                <a:sym typeface="+mn-ea"/>
              </a:rPr>
              <a:t>月，住房和城乡建设部标准定额司在北京国谊宾馆组织召开清单编制协调会，改革方向进行整体梳理确定四化主题</a:t>
            </a:r>
            <a:r>
              <a:rPr lang="en-US" altLang="zh-CN">
                <a:sym typeface="+mn-ea"/>
              </a:rPr>
              <a:t>:</a:t>
            </a:r>
            <a:r>
              <a:rPr lang="zh-CN" altLang="en-US">
                <a:sym typeface="+mn-ea"/>
              </a:rPr>
              <a:t>法制化、市场化、国际化、信息化。</a:t>
            </a:r>
            <a:endParaRPr lang="zh-CN" altLang="en-US"/>
          </a:p>
          <a:p>
            <a:r>
              <a:rPr lang="zh-CN" altLang="en-US">
                <a:sym typeface="+mn-ea"/>
              </a:rPr>
              <a:t>（</a:t>
            </a:r>
            <a:r>
              <a:rPr lang="en-US" altLang="zh-CN">
                <a:sym typeface="+mn-ea"/>
              </a:rPr>
              <a:t>5</a:t>
            </a:r>
            <a:r>
              <a:rPr lang="zh-CN" altLang="en-US">
                <a:sym typeface="+mn-ea"/>
              </a:rPr>
              <a:t>）</a:t>
            </a:r>
            <a:r>
              <a:rPr lang="en-US" altLang="zh-CN">
                <a:sym typeface="+mn-ea"/>
              </a:rPr>
              <a:t>2019</a:t>
            </a:r>
            <a:r>
              <a:rPr lang="zh-CN" altLang="en-US">
                <a:sym typeface="+mn-ea"/>
              </a:rPr>
              <a:t>年</a:t>
            </a:r>
            <a:r>
              <a:rPr lang="en-US" altLang="zh-CN">
                <a:sym typeface="+mn-ea"/>
              </a:rPr>
              <a:t>8</a:t>
            </a:r>
            <a:r>
              <a:rPr lang="zh-CN" altLang="en-US">
                <a:sym typeface="+mn-ea"/>
              </a:rPr>
              <a:t>月，编制组编制形成报住房和城乡建设部标准定额司送审稿。</a:t>
            </a:r>
            <a:endParaRPr lang="zh-CN" altLang="en-US"/>
          </a:p>
          <a:p>
            <a:r>
              <a:rPr lang="zh-CN" altLang="en-US">
                <a:sym typeface="+mn-ea"/>
              </a:rPr>
              <a:t>（</a:t>
            </a:r>
            <a:r>
              <a:rPr lang="en-US" altLang="zh-CN">
                <a:sym typeface="+mn-ea"/>
              </a:rPr>
              <a:t>6</a:t>
            </a:r>
            <a:r>
              <a:rPr lang="zh-CN" altLang="en-US">
                <a:sym typeface="+mn-ea"/>
              </a:rPr>
              <a:t>）</a:t>
            </a:r>
            <a:r>
              <a:rPr lang="en-US" altLang="zh-CN">
                <a:sym typeface="+mn-ea"/>
              </a:rPr>
              <a:t>2020</a:t>
            </a:r>
            <a:r>
              <a:rPr lang="zh-CN" altLang="en-US">
                <a:sym typeface="+mn-ea"/>
              </a:rPr>
              <a:t>年</a:t>
            </a:r>
            <a:r>
              <a:rPr lang="en-US" altLang="zh-CN">
                <a:sym typeface="+mn-ea"/>
              </a:rPr>
              <a:t>8</a:t>
            </a:r>
            <a:r>
              <a:rPr lang="zh-CN" altLang="en-US">
                <a:sym typeface="+mn-ea"/>
              </a:rPr>
              <a:t>月</a:t>
            </a:r>
            <a:r>
              <a:rPr lang="zh-CN" altLang="en-US">
                <a:solidFill>
                  <a:srgbClr val="404040"/>
                </a:solidFill>
                <a:latin typeface="+mn-ea"/>
                <a:cs typeface="+mn-ea"/>
                <a:sym typeface="+mn-ea"/>
              </a:rPr>
              <a:t>，</a:t>
            </a:r>
            <a:r>
              <a:rPr lang="zh-CN" altLang="en-US">
                <a:sym typeface="+mn-ea"/>
              </a:rPr>
              <a:t>住房和城乡建设部标准定额司组织召开清单审查会，根据</a:t>
            </a:r>
            <a:r>
              <a:rPr lang="zh-CN" altLang="en-US">
                <a:solidFill>
                  <a:srgbClr val="404040"/>
                </a:solidFill>
                <a:latin typeface="+mn-ea"/>
                <a:cs typeface="+mn-ea"/>
                <a:sym typeface="+mn-ea"/>
              </a:rPr>
              <a:t>《住房和城乡建设部办公厅关于印发工程造价改革工作方案的通知》（建办标〔</a:t>
            </a:r>
            <a:r>
              <a:rPr lang="en-US" altLang="zh-CN">
                <a:solidFill>
                  <a:srgbClr val="404040"/>
                </a:solidFill>
                <a:latin typeface="+mn-ea"/>
                <a:cs typeface="+mn-ea"/>
                <a:sym typeface="+mn-ea"/>
              </a:rPr>
              <a:t>2020</a:t>
            </a:r>
            <a:r>
              <a:rPr lang="zh-CN" altLang="en-US">
                <a:solidFill>
                  <a:srgbClr val="404040"/>
                </a:solidFill>
                <a:latin typeface="+mn-ea"/>
                <a:cs typeface="+mn-ea"/>
                <a:sym typeface="+mn-ea"/>
              </a:rPr>
              <a:t>〕</a:t>
            </a:r>
            <a:r>
              <a:rPr lang="en-US" altLang="zh-CN">
                <a:solidFill>
                  <a:srgbClr val="404040"/>
                </a:solidFill>
                <a:latin typeface="+mn-ea"/>
                <a:cs typeface="+mn-ea"/>
                <a:sym typeface="+mn-ea"/>
              </a:rPr>
              <a:t>38</a:t>
            </a:r>
            <a:r>
              <a:rPr lang="zh-CN" altLang="en-US">
                <a:solidFill>
                  <a:srgbClr val="404040"/>
                </a:solidFill>
                <a:latin typeface="+mn-ea"/>
                <a:cs typeface="+mn-ea"/>
                <a:sym typeface="+mn-ea"/>
              </a:rPr>
              <a:t>号）</a:t>
            </a:r>
            <a:r>
              <a:rPr lang="zh-CN" altLang="en-US">
                <a:sym typeface="+mn-ea"/>
              </a:rPr>
              <a:t>，明确清单是改革重点，从完善市场定价机制出发进行编制。</a:t>
            </a:r>
            <a:endParaRPr lang="zh-CN" altLang="en-US"/>
          </a:p>
          <a:p>
            <a:r>
              <a:rPr lang="zh-CN" altLang="en-US">
                <a:sym typeface="+mn-ea"/>
              </a:rPr>
              <a:t>（</a:t>
            </a:r>
            <a:r>
              <a:rPr lang="en-US" altLang="zh-CN">
                <a:sym typeface="+mn-ea"/>
              </a:rPr>
              <a:t>7</a:t>
            </a:r>
            <a:r>
              <a:rPr lang="zh-CN" altLang="en-US">
                <a:sym typeface="+mn-ea"/>
              </a:rPr>
              <a:t>）</a:t>
            </a:r>
            <a:r>
              <a:rPr lang="en-US" altLang="zh-CN">
                <a:sym typeface="+mn-ea"/>
              </a:rPr>
              <a:t>2021</a:t>
            </a:r>
            <a:r>
              <a:rPr lang="zh-CN" altLang="en-US">
                <a:sym typeface="+mn-ea"/>
              </a:rPr>
              <a:t>年</a:t>
            </a:r>
            <a:r>
              <a:rPr lang="en-US" altLang="zh-CN">
                <a:sym typeface="+mn-ea"/>
              </a:rPr>
              <a:t>11</a:t>
            </a:r>
            <a:r>
              <a:rPr lang="zh-CN" altLang="en-US">
                <a:sym typeface="+mn-ea"/>
              </a:rPr>
              <a:t>月住房和城乡建设部标准定额司发布关于征求《建设工程工程量清单计价标准》（征求意见稿）意见的函，建司局函标〔</a:t>
            </a:r>
            <a:r>
              <a:rPr lang="en-US" altLang="zh-CN">
                <a:sym typeface="+mn-ea"/>
              </a:rPr>
              <a:t>2021</a:t>
            </a:r>
            <a:r>
              <a:rPr lang="zh-CN" altLang="en-US">
                <a:sym typeface="+mn-ea"/>
              </a:rPr>
              <a:t>〕</a:t>
            </a:r>
            <a:r>
              <a:rPr lang="en-US" altLang="zh-CN">
                <a:sym typeface="+mn-ea"/>
              </a:rPr>
              <a:t>144</a:t>
            </a:r>
            <a:r>
              <a:rPr lang="zh-CN" altLang="en-US">
                <a:sym typeface="+mn-ea"/>
              </a:rPr>
              <a:t>号广泛征求意见。</a:t>
            </a:r>
            <a:endParaRPr lang="zh-CN" altLang="en-US"/>
          </a:p>
          <a:p>
            <a:r>
              <a:rPr lang="zh-CN" altLang="en-US">
                <a:sym typeface="+mn-ea"/>
              </a:rPr>
              <a:t>（</a:t>
            </a:r>
            <a:r>
              <a:rPr lang="en-US" altLang="zh-CN">
                <a:sym typeface="+mn-ea"/>
              </a:rPr>
              <a:t>8</a:t>
            </a:r>
            <a:r>
              <a:rPr lang="zh-CN" altLang="en-US">
                <a:sym typeface="+mn-ea"/>
              </a:rPr>
              <a:t>）</a:t>
            </a:r>
            <a:r>
              <a:rPr lang="en-US" altLang="zh-CN">
                <a:sym typeface="+mn-ea"/>
              </a:rPr>
              <a:t>2022</a:t>
            </a:r>
            <a:r>
              <a:rPr lang="zh-CN" altLang="en-US">
                <a:sym typeface="+mn-ea"/>
              </a:rPr>
              <a:t>年</a:t>
            </a:r>
            <a:r>
              <a:rPr lang="en-US" altLang="zh-CN">
                <a:sym typeface="+mn-ea"/>
              </a:rPr>
              <a:t>~2023</a:t>
            </a:r>
            <a:r>
              <a:rPr lang="zh-CN" altLang="en-US">
                <a:sym typeface="+mn-ea"/>
              </a:rPr>
              <a:t>年住房和城乡建设部标准定额司组织专家召开多轮清单计价研讨会，借鉴国际先进做法结合国内实际，从市场定价模式出发对标准修订进行专项研讨，并逐步明确相应原则。（详见附件</a:t>
            </a:r>
            <a:r>
              <a:rPr lang="en-US" altLang="zh-CN">
                <a:sym typeface="+mn-ea"/>
              </a:rPr>
              <a:t>2</a:t>
            </a:r>
            <a:r>
              <a:rPr lang="zh-CN" altLang="en-US">
                <a:sym typeface="+mn-ea"/>
              </a:rPr>
              <a:t>、</a:t>
            </a:r>
            <a:r>
              <a:rPr lang="en-US" altLang="zh-CN">
                <a:sym typeface="+mn-ea"/>
              </a:rPr>
              <a:t>3</a:t>
            </a:r>
            <a:r>
              <a:rPr lang="zh-CN" altLang="en-US">
                <a:sym typeface="+mn-ea"/>
              </a:rPr>
              <a:t>、</a:t>
            </a:r>
            <a:r>
              <a:rPr lang="en-US" altLang="zh-CN">
                <a:sym typeface="+mn-ea"/>
              </a:rPr>
              <a:t>4</a:t>
            </a:r>
            <a:r>
              <a:rPr lang="zh-CN" altLang="en-US">
                <a:sym typeface="+mn-ea"/>
              </a:rPr>
              <a:t>会议纪要）</a:t>
            </a:r>
            <a:endParaRPr lang="zh-CN" altLang="en-US"/>
          </a:p>
          <a:p>
            <a:r>
              <a:rPr lang="zh-CN" altLang="en-US">
                <a:sym typeface="+mn-ea"/>
              </a:rPr>
              <a:t>（</a:t>
            </a:r>
            <a:r>
              <a:rPr lang="en-US" altLang="zh-CN">
                <a:sym typeface="+mn-ea"/>
              </a:rPr>
              <a:t>9</a:t>
            </a:r>
            <a:r>
              <a:rPr lang="zh-CN" altLang="en-US">
                <a:sym typeface="+mn-ea"/>
              </a:rPr>
              <a:t>）</a:t>
            </a:r>
            <a:r>
              <a:rPr lang="en-US" altLang="zh-CN">
                <a:sym typeface="+mn-ea"/>
              </a:rPr>
              <a:t>2023</a:t>
            </a:r>
            <a:r>
              <a:rPr lang="zh-CN" altLang="en-US">
                <a:sym typeface="+mn-ea"/>
              </a:rPr>
              <a:t>年</a:t>
            </a:r>
            <a:r>
              <a:rPr lang="en-US" altLang="zh-CN">
                <a:sym typeface="+mn-ea"/>
              </a:rPr>
              <a:t>11</a:t>
            </a:r>
            <a:r>
              <a:rPr lang="zh-CN" altLang="en-US">
                <a:sym typeface="+mn-ea"/>
              </a:rPr>
              <a:t>月住房城乡建设部办公厅发布关于《建设工程工程量清单计价标准（征求意见稿）》公开征求意见的通知，广泛征求意见；</a:t>
            </a:r>
            <a:endParaRPr lang="zh-CN" altLang="en-US"/>
          </a:p>
          <a:p>
            <a:r>
              <a:rPr lang="zh-CN" altLang="en-US">
                <a:sym typeface="+mn-ea"/>
              </a:rPr>
              <a:t>（</a:t>
            </a:r>
            <a:r>
              <a:rPr lang="en-US" altLang="zh-CN">
                <a:sym typeface="+mn-ea"/>
              </a:rPr>
              <a:t>10</a:t>
            </a:r>
            <a:r>
              <a:rPr lang="zh-CN" altLang="en-US">
                <a:sym typeface="+mn-ea"/>
              </a:rPr>
              <a:t>）</a:t>
            </a:r>
            <a:r>
              <a:rPr lang="en-US" altLang="zh-CN">
                <a:sym typeface="+mn-ea"/>
              </a:rPr>
              <a:t>2023</a:t>
            </a:r>
            <a:r>
              <a:rPr lang="zh-CN" altLang="en-US">
                <a:sym typeface="+mn-ea"/>
              </a:rPr>
              <a:t>年</a:t>
            </a:r>
            <a:r>
              <a:rPr lang="en-US" altLang="zh-CN">
                <a:sym typeface="+mn-ea"/>
              </a:rPr>
              <a:t>12</a:t>
            </a:r>
            <a:r>
              <a:rPr lang="zh-CN" altLang="en-US">
                <a:sym typeface="+mn-ea"/>
              </a:rPr>
              <a:t>月编制组完成对反馈意见的整理与回复，并修改《建设工程工程量清单计价标准（征求意见稿）》相关条款，完成《建设工程工程量清单计价标准》送审稿编制工作。</a:t>
            </a:r>
            <a:endParaRPr lang="zh-CN" altLang="en-US"/>
          </a:p>
          <a:p>
            <a:endParaRPr lang="zh-CN" altLang="en-US"/>
          </a:p>
          <a:p>
            <a:endParaRPr lang="zh-CN" altLang="en-US"/>
          </a:p>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8.xml"/><Relationship Id="rId8" Type="http://schemas.microsoft.com/office/2007/relationships/hdphoto" Target="../media/image8.wdp"/><Relationship Id="rId7" Type="http://schemas.openxmlformats.org/officeDocument/2006/relationships/image" Target="../media/image7.jpeg"/><Relationship Id="rId6" Type="http://schemas.openxmlformats.org/officeDocument/2006/relationships/tags" Target="../tags/tag7.xml"/><Relationship Id="rId5" Type="http://schemas.microsoft.com/office/2007/relationships/hdphoto" Target="../media/image6.wdp"/><Relationship Id="rId4" Type="http://schemas.openxmlformats.org/officeDocument/2006/relationships/image" Target="../media/image5.jpeg"/><Relationship Id="rId3" Type="http://schemas.openxmlformats.org/officeDocument/2006/relationships/tags" Target="../tags/tag6.xml"/><Relationship Id="rId20" Type="http://schemas.openxmlformats.org/officeDocument/2006/relationships/tags" Target="../tags/tag19.xml"/><Relationship Id="rId2" Type="http://schemas.openxmlformats.org/officeDocument/2006/relationships/tags" Target="../tags/tag5.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2" Type="http://schemas.openxmlformats.org/officeDocument/2006/relationships/tags" Target="../tags/tag30.xml"/><Relationship Id="rId11" Type="http://schemas.openxmlformats.org/officeDocument/2006/relationships/tags" Target="../tags/tag29.xml"/><Relationship Id="rId10" Type="http://schemas.openxmlformats.org/officeDocument/2006/relationships/tags" Target="../tags/tag28.xml"/><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microsoft.com/office/2007/relationships/hdphoto" Target="../media/image10.wdp"/><Relationship Id="rId4" Type="http://schemas.openxmlformats.org/officeDocument/2006/relationships/image" Target="../media/image9.jpeg"/><Relationship Id="rId3" Type="http://schemas.openxmlformats.org/officeDocument/2006/relationships/tags" Target="../tags/tag32.xml"/><Relationship Id="rId2" Type="http://schemas.openxmlformats.org/officeDocument/2006/relationships/tags" Target="../tags/tag31.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59.xml"/><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5" Type="http://schemas.openxmlformats.org/officeDocument/2006/relationships/tags" Target="../tags/tag65.xml"/><Relationship Id="rId14" Type="http://schemas.openxmlformats.org/officeDocument/2006/relationships/tags" Target="../tags/tag64.xml"/><Relationship Id="rId13" Type="http://schemas.openxmlformats.org/officeDocument/2006/relationships/tags" Target="../tags/tag63.xml"/><Relationship Id="rId12" Type="http://schemas.openxmlformats.org/officeDocument/2006/relationships/tags" Target="../tags/tag62.xml"/><Relationship Id="rId11" Type="http://schemas.openxmlformats.org/officeDocument/2006/relationships/tags" Target="../tags/tag61.xml"/><Relationship Id="rId10" Type="http://schemas.openxmlformats.org/officeDocument/2006/relationships/tags" Target="../tags/tag60.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3" Type="http://schemas.openxmlformats.org/officeDocument/2006/relationships/tags" Target="../tags/tag90.xml"/><Relationship Id="rId12" Type="http://schemas.openxmlformats.org/officeDocument/2006/relationships/tags" Target="../tags/tag89.xml"/><Relationship Id="rId11" Type="http://schemas.openxmlformats.org/officeDocument/2006/relationships/tags" Target="../tags/tag88.xml"/><Relationship Id="rId10" Type="http://schemas.openxmlformats.org/officeDocument/2006/relationships/tags" Target="../tags/tag87.xml"/><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115.xml"/><Relationship Id="rId8" Type="http://schemas.microsoft.com/office/2007/relationships/hdphoto" Target="../media/image8.wdp"/><Relationship Id="rId7" Type="http://schemas.openxmlformats.org/officeDocument/2006/relationships/image" Target="../media/image7.jpeg"/><Relationship Id="rId6" Type="http://schemas.openxmlformats.org/officeDocument/2006/relationships/tags" Target="../tags/tag114.xml"/><Relationship Id="rId5" Type="http://schemas.microsoft.com/office/2007/relationships/hdphoto" Target="../media/image6.wdp"/><Relationship Id="rId4" Type="http://schemas.openxmlformats.org/officeDocument/2006/relationships/image" Target="../media/image5.jpeg"/><Relationship Id="rId3" Type="http://schemas.openxmlformats.org/officeDocument/2006/relationships/tags" Target="../tags/tag113.xml"/><Relationship Id="rId2" Type="http://schemas.openxmlformats.org/officeDocument/2006/relationships/tags" Target="../tags/tag112.xml"/><Relationship Id="rId18" Type="http://schemas.openxmlformats.org/officeDocument/2006/relationships/tags" Target="../tags/tag124.xml"/><Relationship Id="rId17" Type="http://schemas.openxmlformats.org/officeDocument/2006/relationships/tags" Target="../tags/tag123.xml"/><Relationship Id="rId16" Type="http://schemas.openxmlformats.org/officeDocument/2006/relationships/tags" Target="../tags/tag122.xml"/><Relationship Id="rId15" Type="http://schemas.openxmlformats.org/officeDocument/2006/relationships/tags" Target="../tags/tag121.xml"/><Relationship Id="rId14" Type="http://schemas.openxmlformats.org/officeDocument/2006/relationships/tags" Target="../tags/tag120.xml"/><Relationship Id="rId13" Type="http://schemas.openxmlformats.org/officeDocument/2006/relationships/tags" Target="../tags/tag119.xml"/><Relationship Id="rId12" Type="http://schemas.openxmlformats.org/officeDocument/2006/relationships/tags" Target="../tags/tag118.xml"/><Relationship Id="rId11" Type="http://schemas.openxmlformats.org/officeDocument/2006/relationships/tags" Target="../tags/tag117.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132.xml"/><Relationship Id="rId8" Type="http://schemas.openxmlformats.org/officeDocument/2006/relationships/tags" Target="../tags/tag131.xml"/><Relationship Id="rId7" Type="http://schemas.openxmlformats.org/officeDocument/2006/relationships/tags" Target="../tags/tag130.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3" Type="http://schemas.openxmlformats.org/officeDocument/2006/relationships/tags" Target="../tags/tag155.xml"/><Relationship Id="rId12" Type="http://schemas.openxmlformats.org/officeDocument/2006/relationships/tags" Target="../tags/tag154.xml"/><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3" Type="http://schemas.openxmlformats.org/officeDocument/2006/relationships/tags" Target="../tags/tag167.xml"/><Relationship Id="rId12" Type="http://schemas.openxmlformats.org/officeDocument/2006/relationships/tags" Target="../tags/tag166.xml"/><Relationship Id="rId11" Type="http://schemas.openxmlformats.org/officeDocument/2006/relationships/tags" Target="../tags/tag165.xml"/><Relationship Id="rId10" Type="http://schemas.openxmlformats.org/officeDocument/2006/relationships/tags" Target="../tags/tag164.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9" Type="http://schemas.openxmlformats.org/officeDocument/2006/relationships/diagramLayout" Target="../diagrams/layout3.xml"/><Relationship Id="rId8" Type="http://schemas.openxmlformats.org/officeDocument/2006/relationships/diagramData" Target="../diagrams/data3.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image" Target="../media/image2.png"/><Relationship Id="rId12" Type="http://schemas.microsoft.com/office/2007/relationships/diagramDrawing" Target="../diagrams/drawing3.xml"/><Relationship Id="rId11" Type="http://schemas.openxmlformats.org/officeDocument/2006/relationships/diagramColors" Target="../diagrams/colors3.xml"/><Relationship Id="rId10" Type="http://schemas.openxmlformats.org/officeDocument/2006/relationships/diagramQuickStyle" Target="../diagrams/quickStyle3.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175.xml"/><Relationship Id="rId8" Type="http://schemas.openxmlformats.org/officeDocument/2006/relationships/tags" Target="../tags/tag174.xml"/><Relationship Id="rId7" Type="http://schemas.openxmlformats.org/officeDocument/2006/relationships/tags" Target="../tags/tag173.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3" Type="http://schemas.openxmlformats.org/officeDocument/2006/relationships/tags" Target="../tags/tag179.xml"/><Relationship Id="rId12" Type="http://schemas.openxmlformats.org/officeDocument/2006/relationships/tags" Target="../tags/tag178.xml"/><Relationship Id="rId11" Type="http://schemas.openxmlformats.org/officeDocument/2006/relationships/tags" Target="../tags/tag177.xml"/><Relationship Id="rId10" Type="http://schemas.openxmlformats.org/officeDocument/2006/relationships/tags" Target="../tags/tag176.xml"/><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5" Type="http://schemas.openxmlformats.org/officeDocument/2006/relationships/tags" Target="../tags/tag193.xml"/><Relationship Id="rId14" Type="http://schemas.openxmlformats.org/officeDocument/2006/relationships/tags" Target="../tags/tag192.xml"/><Relationship Id="rId13" Type="http://schemas.openxmlformats.org/officeDocument/2006/relationships/tags" Target="../tags/tag191.xml"/><Relationship Id="rId12" Type="http://schemas.openxmlformats.org/officeDocument/2006/relationships/tags" Target="../tags/tag190.xml"/><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5" Type="http://schemas.openxmlformats.org/officeDocument/2006/relationships/tags" Target="../tags/tag207.xml"/><Relationship Id="rId14" Type="http://schemas.openxmlformats.org/officeDocument/2006/relationships/tags" Target="../tags/tag206.xml"/><Relationship Id="rId13" Type="http://schemas.openxmlformats.org/officeDocument/2006/relationships/tags" Target="../tags/tag205.xml"/><Relationship Id="rId12" Type="http://schemas.openxmlformats.org/officeDocument/2006/relationships/tags" Target="../tags/tag204.xml"/><Relationship Id="rId11" Type="http://schemas.openxmlformats.org/officeDocument/2006/relationships/tags" Target="../tags/tag203.xml"/><Relationship Id="rId10" Type="http://schemas.openxmlformats.org/officeDocument/2006/relationships/tags" Target="../tags/tag202.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封面">
    <p:spTree>
      <p:nvGrpSpPr>
        <p:cNvPr id="1" name=""/>
        <p:cNvGrpSpPr/>
        <p:nvPr/>
      </p:nvGrpSpPr>
      <p:grpSpPr>
        <a:xfrm>
          <a:off x="0" y="0"/>
          <a:ext cx="0" cy="0"/>
          <a:chOff x="0" y="0"/>
          <a:chExt cx="0" cy="0"/>
        </a:xfrm>
      </p:grpSpPr>
      <p:pic>
        <p:nvPicPr>
          <p:cNvPr id="5" name="图片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56660"/>
            <a:ext cx="1279963" cy="1092481"/>
          </a:xfrm>
          <a:prstGeom prst="rect">
            <a:avLst/>
          </a:prstGeom>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30"/>
          <p:cNvSpPr>
            <a:spLocks noChangeArrowheads="1"/>
          </p:cNvSpPr>
          <p:nvPr/>
        </p:nvSpPr>
        <p:spPr bwMode="auto">
          <a:xfrm>
            <a:off x="7248129" y="452670"/>
            <a:ext cx="4446556" cy="604387"/>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864" tIns="55431" rIns="110864" bIns="55431" anchor="ctr">
            <a:spAutoFit/>
          </a:bodyPr>
          <a:lstStyle/>
          <a:p>
            <a:pPr algn="r"/>
            <a:r>
              <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rPr>
              <a:t>勇于跨越  追求卓越</a:t>
            </a: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9" name="矩形 8"/>
          <p:cNvSpPr/>
          <p:nvPr/>
        </p:nvSpPr>
        <p:spPr>
          <a:xfrm>
            <a:off x="0" y="2541055"/>
            <a:ext cx="12192000" cy="2688299"/>
          </a:xfrm>
          <a:prstGeom prst="rect">
            <a:avLst/>
          </a:prstGeom>
          <a:solidFill>
            <a:srgbClr val="1961A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标题 9"/>
          <p:cNvSpPr>
            <a:spLocks noGrp="1"/>
          </p:cNvSpPr>
          <p:nvPr>
            <p:ph type="title" hasCustomPrompt="1"/>
          </p:nvPr>
        </p:nvSpPr>
        <p:spPr>
          <a:xfrm>
            <a:off x="700991" y="2940982"/>
            <a:ext cx="10972800" cy="1543103"/>
          </a:xfrm>
          <a:prstGeom prst="rect">
            <a:avLst/>
          </a:prstGeom>
          <a:effectLst>
            <a:outerShdw blurRad="50800" dist="38100" algn="l" rotWithShape="0">
              <a:prstClr val="black">
                <a:alpha val="40000"/>
              </a:prstClr>
            </a:outerShdw>
            <a:reflection blurRad="6350" stA="50000" endA="300" endPos="38500" dist="76200" dir="5400000" sy="-100000" algn="bl" rotWithShape="0"/>
          </a:effectLst>
        </p:spPr>
        <p:txBody>
          <a:bodyPr>
            <a:noAutofit/>
          </a:bodyPr>
          <a:lstStyle>
            <a:lvl1pPr>
              <a:defRPr sz="7200" b="1">
                <a:solidFill>
                  <a:schemeClr val="bg1"/>
                </a:solidFill>
                <a:effectLst>
                  <a:outerShdw blurRad="38100" dist="38100" dir="2700000" algn="tl">
                    <a:srgbClr val="000000">
                      <a:alpha val="43137"/>
                    </a:srgbClr>
                  </a:outerShdw>
                  <a:reflection blurRad="6350" stA="55000" endA="300" endPos="45500" dist="76200" dir="5400000" sy="-100000" algn="bl" rotWithShape="0"/>
                </a:effectLst>
                <a:latin typeface="微软雅黑" panose="020B0503020204020204" charset="-122"/>
                <a:ea typeface="微软雅黑" panose="020B0503020204020204" charset="-122"/>
              </a:defRPr>
            </a:lvl1pPr>
          </a:lstStyle>
          <a:p>
            <a:r>
              <a:rPr lang="zh-CN" altLang="en-US" dirty="0"/>
              <a:t>单击此处编辑标题</a:t>
            </a:r>
            <a:endParaRPr lang="zh-CN" altLang="en-US" dirty="0"/>
          </a:p>
        </p:txBody>
      </p:sp>
      <p:sp>
        <p:nvSpPr>
          <p:cNvPr id="16" name="文本占位符 15"/>
          <p:cNvSpPr>
            <a:spLocks noGrp="1"/>
          </p:cNvSpPr>
          <p:nvPr>
            <p:ph type="body" sz="quarter" idx="10" hasCustomPrompt="1"/>
          </p:nvPr>
        </p:nvSpPr>
        <p:spPr>
          <a:xfrm>
            <a:off x="3983766" y="5541236"/>
            <a:ext cx="4224469" cy="610209"/>
          </a:xfrm>
          <a:prstGeom prst="rect">
            <a:avLst/>
          </a:prstGeom>
        </p:spPr>
        <p:txBody>
          <a:bodyPr>
            <a:normAutofit/>
          </a:bodyPr>
          <a:lstStyle>
            <a:lvl1pPr marL="0" indent="0" algn="ctr">
              <a:buNone/>
              <a:defRPr sz="2665" b="1">
                <a:solidFill>
                  <a:srgbClr val="1961AC"/>
                </a:solidFill>
                <a:effectLst>
                  <a:outerShdw blurRad="38100" dist="38100" dir="2700000" algn="tl">
                    <a:srgbClr val="000000">
                      <a:alpha val="43137"/>
                    </a:srgbClr>
                  </a:outerShdw>
                </a:effectLst>
                <a:latin typeface="+mj-ea"/>
                <a:ea typeface="+mj-ea"/>
              </a:defRPr>
            </a:lvl1pPr>
          </a:lstStyle>
          <a:p>
            <a:pPr lvl="0"/>
            <a:r>
              <a:rPr lang="zh-CN" altLang="en-US" dirty="0"/>
              <a:t>部门</a:t>
            </a:r>
            <a:r>
              <a:rPr lang="en-US" altLang="zh-CN" dirty="0"/>
              <a:t>&amp;</a:t>
            </a:r>
            <a:r>
              <a:rPr lang="zh-CN" altLang="en-US" dirty="0"/>
              <a:t>姓名</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纯文字）">
    <p:spTree>
      <p:nvGrpSpPr>
        <p:cNvPr id="1" name=""/>
        <p:cNvGrpSpPr/>
        <p:nvPr/>
      </p:nvGrpSpPr>
      <p:grpSpPr>
        <a:xfrm>
          <a:off x="0" y="0"/>
          <a:ext cx="0" cy="0"/>
          <a:chOff x="0" y="0"/>
          <a:chExt cx="0" cy="0"/>
        </a:xfrm>
      </p:grpSpPr>
      <p:sp>
        <p:nvSpPr>
          <p:cNvPr id="2" name="标题 1"/>
          <p:cNvSpPr>
            <a:spLocks noGrp="1"/>
          </p:cNvSpPr>
          <p:nvPr>
            <p:ph type="title"/>
          </p:nvPr>
        </p:nvSpPr>
        <p:spPr>
          <a:xfrm>
            <a:off x="431371" y="1306533"/>
            <a:ext cx="10972800"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cxnSp>
        <p:nvCxnSpPr>
          <p:cNvPr id="7" name="直接连接符 6"/>
          <p:cNvCxnSpPr/>
          <p:nvPr/>
        </p:nvCxnSpPr>
        <p:spPr>
          <a:xfrm flipV="1">
            <a:off x="1270838" y="932722"/>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31371" y="402776"/>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469" y="321171"/>
            <a:ext cx="841097" cy="713336"/>
          </a:xfrm>
          <a:prstGeom prst="rect">
            <a:avLst/>
          </a:prstGeom>
          <a:effectLst>
            <a:outerShdw blurRad="50800" dist="38100" algn="l" rotWithShape="0">
              <a:prstClr val="black">
                <a:alpha val="40000"/>
              </a:prstClr>
            </a:outerShdw>
          </a:effectLst>
        </p:spPr>
      </p:pic>
      <p:sp>
        <p:nvSpPr>
          <p:cNvPr id="18" name="文本占位符 17"/>
          <p:cNvSpPr>
            <a:spLocks noGrp="1"/>
          </p:cNvSpPr>
          <p:nvPr>
            <p:ph type="body" sz="quarter" idx="10"/>
          </p:nvPr>
        </p:nvSpPr>
        <p:spPr>
          <a:xfrm>
            <a:off x="431800" y="2660651"/>
            <a:ext cx="10972800" cy="3337983"/>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17" name="矩形 16"/>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9" name="矩形 18"/>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矩形 19"/>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5" name="文本框 14"/>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16" name="文本占位符 3"/>
          <p:cNvSpPr>
            <a:spLocks noGrp="1"/>
          </p:cNvSpPr>
          <p:nvPr>
            <p:ph type="body" sz="quarter" idx="11"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纯文字1+2栏）">
    <p:spTree>
      <p:nvGrpSpPr>
        <p:cNvPr id="1" name=""/>
        <p:cNvGrpSpPr/>
        <p:nvPr/>
      </p:nvGrpSpPr>
      <p:grpSpPr>
        <a:xfrm>
          <a:off x="0" y="0"/>
          <a:ext cx="0" cy="0"/>
          <a:chOff x="0" y="0"/>
          <a:chExt cx="0" cy="0"/>
        </a:xfrm>
      </p:grpSpPr>
      <p:cxnSp>
        <p:nvCxnSpPr>
          <p:cNvPr id="7" name="直接连接符 6"/>
          <p:cNvCxnSpPr/>
          <p:nvPr/>
        </p:nvCxnSpPr>
        <p:spPr>
          <a:xfrm flipV="1">
            <a:off x="1270838" y="932722"/>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31371" y="402776"/>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469" y="321171"/>
            <a:ext cx="841097" cy="713336"/>
          </a:xfrm>
          <a:prstGeom prst="rect">
            <a:avLst/>
          </a:prstGeom>
          <a:effectLst>
            <a:outerShdw blurRad="50800" dist="38100" algn="l" rotWithShape="0">
              <a:prstClr val="black">
                <a:alpha val="40000"/>
              </a:prstClr>
            </a:outerShdw>
          </a:effectLst>
        </p:spPr>
      </p:pic>
      <p:sp>
        <p:nvSpPr>
          <p:cNvPr id="17" name="标题 1"/>
          <p:cNvSpPr>
            <a:spLocks noGrp="1"/>
          </p:cNvSpPr>
          <p:nvPr>
            <p:ph type="title"/>
          </p:nvPr>
        </p:nvSpPr>
        <p:spPr>
          <a:xfrm>
            <a:off x="431371" y="1306533"/>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8" name="文本占位符 17"/>
          <p:cNvSpPr>
            <a:spLocks noGrp="1"/>
          </p:cNvSpPr>
          <p:nvPr>
            <p:ph type="body" sz="quarter" idx="10"/>
          </p:nvPr>
        </p:nvSpPr>
        <p:spPr>
          <a:xfrm>
            <a:off x="431800" y="2660651"/>
            <a:ext cx="5376168" cy="3337983"/>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20" name="文本占位符 17"/>
          <p:cNvSpPr>
            <a:spLocks noGrp="1"/>
          </p:cNvSpPr>
          <p:nvPr>
            <p:ph type="body" sz="quarter" idx="11"/>
          </p:nvPr>
        </p:nvSpPr>
        <p:spPr>
          <a:xfrm>
            <a:off x="6288397" y="2660651"/>
            <a:ext cx="5376168" cy="3337983"/>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19" name="矩形 18"/>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2" name="矩形 21"/>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3" name="矩形 22"/>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6" name="文本框 15"/>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4" name="文本占位符 3"/>
          <p:cNvSpPr>
            <a:spLocks noGrp="1"/>
          </p:cNvSpPr>
          <p:nvPr>
            <p:ph type="body" sz="quarter" idx="12"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页（纯文字2栏）">
    <p:spTree>
      <p:nvGrpSpPr>
        <p:cNvPr id="1" name=""/>
        <p:cNvGrpSpPr/>
        <p:nvPr/>
      </p:nvGrpSpPr>
      <p:grpSpPr>
        <a:xfrm>
          <a:off x="0" y="0"/>
          <a:ext cx="0" cy="0"/>
          <a:chOff x="0" y="0"/>
          <a:chExt cx="0" cy="0"/>
        </a:xfrm>
      </p:grpSpPr>
      <p:sp>
        <p:nvSpPr>
          <p:cNvPr id="6" name="标题 1"/>
          <p:cNvSpPr>
            <a:spLocks noGrp="1"/>
          </p:cNvSpPr>
          <p:nvPr>
            <p:ph type="title"/>
          </p:nvPr>
        </p:nvSpPr>
        <p:spPr>
          <a:xfrm>
            <a:off x="431371" y="1306533"/>
            <a:ext cx="5376597"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cxnSp>
        <p:nvCxnSpPr>
          <p:cNvPr id="8" name="直接连接符 7"/>
          <p:cNvCxnSpPr/>
          <p:nvPr/>
        </p:nvCxnSpPr>
        <p:spPr>
          <a:xfrm flipV="1">
            <a:off x="1270838" y="932722"/>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9" name="组合 8"/>
          <p:cNvGrpSpPr/>
          <p:nvPr/>
        </p:nvGrpSpPr>
        <p:grpSpPr>
          <a:xfrm>
            <a:off x="431371" y="402776"/>
            <a:ext cx="632543" cy="625957"/>
            <a:chOff x="406574" y="236732"/>
            <a:chExt cx="621876" cy="591597"/>
          </a:xfrm>
        </p:grpSpPr>
        <p:sp>
          <p:nvSpPr>
            <p:cNvPr id="10" name="矩形 9"/>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1" name="矩形 10"/>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469" y="321171"/>
            <a:ext cx="841097" cy="713336"/>
          </a:xfrm>
          <a:prstGeom prst="rect">
            <a:avLst/>
          </a:prstGeom>
          <a:effectLst>
            <a:outerShdw blurRad="50800" dist="38100" algn="l" rotWithShape="0">
              <a:prstClr val="black">
                <a:alpha val="40000"/>
              </a:prstClr>
            </a:outerShdw>
          </a:effectLst>
        </p:spPr>
      </p:pic>
      <p:sp>
        <p:nvSpPr>
          <p:cNvPr id="18" name="文本占位符 17"/>
          <p:cNvSpPr>
            <a:spLocks noGrp="1"/>
          </p:cNvSpPr>
          <p:nvPr>
            <p:ph type="body" sz="quarter" idx="10"/>
          </p:nvPr>
        </p:nvSpPr>
        <p:spPr>
          <a:xfrm>
            <a:off x="431800" y="2660651"/>
            <a:ext cx="5376168" cy="3337983"/>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20" name="文本占位符 17"/>
          <p:cNvSpPr>
            <a:spLocks noGrp="1"/>
          </p:cNvSpPr>
          <p:nvPr>
            <p:ph type="body" sz="quarter" idx="11"/>
          </p:nvPr>
        </p:nvSpPr>
        <p:spPr>
          <a:xfrm>
            <a:off x="6288397" y="2660651"/>
            <a:ext cx="5376168" cy="3337983"/>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22" name="文本占位符 21"/>
          <p:cNvSpPr>
            <a:spLocks noGrp="1"/>
          </p:cNvSpPr>
          <p:nvPr>
            <p:ph type="body" sz="quarter" idx="12"/>
          </p:nvPr>
        </p:nvSpPr>
        <p:spPr>
          <a:xfrm>
            <a:off x="6288397" y="1305983"/>
            <a:ext cx="5279187" cy="941487"/>
          </a:xfrm>
          <a:prstGeom prst="rect">
            <a:avLst/>
          </a:prstGeom>
        </p:spPr>
        <p:txBody>
          <a:bodyPr>
            <a:normAutofit/>
          </a:bodyPr>
          <a:lstStyle>
            <a:lvl1pPr marL="0" indent="0">
              <a:lnSpc>
                <a:spcPct val="100000"/>
              </a:lnSpc>
              <a:buNone/>
              <a:defRPr lang="zh-CN" altLang="en-US" sz="3200" kern="1200" dirty="0" smtClean="0">
                <a:solidFill>
                  <a:srgbClr val="1961AC"/>
                </a:solidFill>
                <a:latin typeface="微软雅黑" panose="020B0503020204020204" charset="-122"/>
                <a:ea typeface="微软雅黑" panose="020B0503020204020204" charset="-122"/>
                <a:cs typeface="+mj-cs"/>
              </a:defRPr>
            </a:lvl1pPr>
          </a:lstStyle>
          <a:p>
            <a:pPr lvl="0"/>
            <a:r>
              <a:rPr lang="zh-CN" altLang="en-US"/>
              <a:t>单击此处编辑母版文本样式</a:t>
            </a:r>
            <a:endParaRPr lang="zh-CN" altLang="en-US"/>
          </a:p>
        </p:txBody>
      </p:sp>
      <p:sp>
        <p:nvSpPr>
          <p:cNvPr id="19" name="矩形 18"/>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3" name="矩形 22"/>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4" name="矩形 23"/>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7" name="文本框 16"/>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5" name="文本占位符 3"/>
          <p:cNvSpPr>
            <a:spLocks noGrp="1"/>
          </p:cNvSpPr>
          <p:nvPr>
            <p:ph type="body" sz="quarter" idx="13"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cTn>
                              </p:par>
                              <p:par>
                                <p:cTn id="11" presetID="22" presetClass="entr" presetSubtype="8" fill="hold" nodeType="with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页（左图右文）">
    <p:spTree>
      <p:nvGrpSpPr>
        <p:cNvPr id="1" name=""/>
        <p:cNvGrpSpPr/>
        <p:nvPr/>
      </p:nvGrpSpPr>
      <p:grpSpPr>
        <a:xfrm>
          <a:off x="0" y="0"/>
          <a:ext cx="0" cy="0"/>
          <a:chOff x="0" y="0"/>
          <a:chExt cx="0" cy="0"/>
        </a:xfrm>
      </p:grpSpPr>
      <p:cxnSp>
        <p:nvCxnSpPr>
          <p:cNvPr id="7" name="直接连接符 6"/>
          <p:cNvCxnSpPr/>
          <p:nvPr/>
        </p:nvCxnSpPr>
        <p:spPr>
          <a:xfrm flipV="1">
            <a:off x="1270838" y="932722"/>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31371" y="402776"/>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469" y="321171"/>
            <a:ext cx="841097" cy="713336"/>
          </a:xfrm>
          <a:prstGeom prst="rect">
            <a:avLst/>
          </a:prstGeom>
          <a:effectLst>
            <a:outerShdw blurRad="50800" dist="38100" algn="l" rotWithShape="0">
              <a:prstClr val="black">
                <a:alpha val="40000"/>
              </a:prstClr>
            </a:outerShdw>
          </a:effectLst>
        </p:spPr>
      </p:pic>
      <p:sp>
        <p:nvSpPr>
          <p:cNvPr id="16" name="标题 1"/>
          <p:cNvSpPr>
            <a:spLocks noGrp="1"/>
          </p:cNvSpPr>
          <p:nvPr>
            <p:ph type="title"/>
          </p:nvPr>
        </p:nvSpPr>
        <p:spPr>
          <a:xfrm>
            <a:off x="431371" y="1306533"/>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8" name="文本占位符 17"/>
          <p:cNvSpPr>
            <a:spLocks noGrp="1"/>
          </p:cNvSpPr>
          <p:nvPr>
            <p:ph type="body" sz="quarter" idx="11"/>
          </p:nvPr>
        </p:nvSpPr>
        <p:spPr>
          <a:xfrm>
            <a:off x="6288397" y="2660651"/>
            <a:ext cx="5376168" cy="3337983"/>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20" name="图片占位符 19"/>
          <p:cNvSpPr>
            <a:spLocks noGrp="1"/>
          </p:cNvSpPr>
          <p:nvPr>
            <p:ph type="pic" sz="quarter" idx="12"/>
          </p:nvPr>
        </p:nvSpPr>
        <p:spPr>
          <a:xfrm>
            <a:off x="431800" y="2660651"/>
            <a:ext cx="5183717" cy="3263900"/>
          </a:xfrm>
          <a:prstGeom prst="rect">
            <a:avLst/>
          </a:prstGeom>
        </p:spPr>
        <p:txBody>
          <a:bodyPr/>
          <a:lstStyle/>
          <a:p>
            <a:r>
              <a:rPr lang="zh-CN" altLang="en-US"/>
              <a:t>单击图标添加图片</a:t>
            </a:r>
            <a:endParaRPr lang="zh-CN" altLang="en-US"/>
          </a:p>
        </p:txBody>
      </p:sp>
      <p:sp>
        <p:nvSpPr>
          <p:cNvPr id="17" name="矩形 16"/>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9" name="矩形 18"/>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2" name="矩形 21"/>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4" name="文本框 23"/>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3" name="文本占位符 3"/>
          <p:cNvSpPr>
            <a:spLocks noGrp="1"/>
          </p:cNvSpPr>
          <p:nvPr>
            <p:ph type="body" sz="quarter" idx="13"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页（左文右图）">
    <p:spTree>
      <p:nvGrpSpPr>
        <p:cNvPr id="1" name=""/>
        <p:cNvGrpSpPr/>
        <p:nvPr/>
      </p:nvGrpSpPr>
      <p:grpSpPr>
        <a:xfrm>
          <a:off x="0" y="0"/>
          <a:ext cx="0" cy="0"/>
          <a:chOff x="0" y="0"/>
          <a:chExt cx="0" cy="0"/>
        </a:xfrm>
      </p:grpSpPr>
      <p:cxnSp>
        <p:nvCxnSpPr>
          <p:cNvPr id="7" name="直接连接符 6"/>
          <p:cNvCxnSpPr/>
          <p:nvPr/>
        </p:nvCxnSpPr>
        <p:spPr>
          <a:xfrm flipV="1">
            <a:off x="1270838" y="932722"/>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31371" y="402776"/>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469" y="321171"/>
            <a:ext cx="841097" cy="713336"/>
          </a:xfrm>
          <a:prstGeom prst="rect">
            <a:avLst/>
          </a:prstGeom>
          <a:effectLst>
            <a:outerShdw blurRad="50800" dist="38100" algn="l" rotWithShape="0">
              <a:prstClr val="black">
                <a:alpha val="40000"/>
              </a:prstClr>
            </a:outerShdw>
          </a:effectLst>
        </p:spPr>
      </p:pic>
      <p:sp>
        <p:nvSpPr>
          <p:cNvPr id="16" name="标题 1"/>
          <p:cNvSpPr>
            <a:spLocks noGrp="1"/>
          </p:cNvSpPr>
          <p:nvPr>
            <p:ph type="title"/>
          </p:nvPr>
        </p:nvSpPr>
        <p:spPr>
          <a:xfrm>
            <a:off x="431371" y="1306533"/>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7" name="文本占位符 17"/>
          <p:cNvSpPr>
            <a:spLocks noGrp="1"/>
          </p:cNvSpPr>
          <p:nvPr>
            <p:ph type="body" sz="quarter" idx="11"/>
          </p:nvPr>
        </p:nvSpPr>
        <p:spPr>
          <a:xfrm>
            <a:off x="479175" y="2855676"/>
            <a:ext cx="5376168" cy="3263901"/>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18" name="图片占位符 19"/>
          <p:cNvSpPr>
            <a:spLocks noGrp="1"/>
          </p:cNvSpPr>
          <p:nvPr>
            <p:ph type="pic" sz="quarter" idx="12"/>
          </p:nvPr>
        </p:nvSpPr>
        <p:spPr>
          <a:xfrm>
            <a:off x="6480848" y="2863529"/>
            <a:ext cx="5183717" cy="3263900"/>
          </a:xfrm>
          <a:prstGeom prst="rect">
            <a:avLst/>
          </a:prstGeom>
        </p:spPr>
        <p:txBody>
          <a:bodyPr/>
          <a:lstStyle/>
          <a:p>
            <a:r>
              <a:rPr lang="zh-CN" altLang="en-US"/>
              <a:t>单击图标添加图片</a:t>
            </a:r>
            <a:endParaRPr lang="zh-CN" altLang="en-US"/>
          </a:p>
        </p:txBody>
      </p:sp>
      <p:sp>
        <p:nvSpPr>
          <p:cNvPr id="19" name="矩形 18"/>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矩形 19"/>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2" name="矩形 21"/>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4" name="文本框 23"/>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3" name="文本占位符 3"/>
          <p:cNvSpPr>
            <a:spLocks noGrp="1"/>
          </p:cNvSpPr>
          <p:nvPr>
            <p:ph type="body" sz="quarter" idx="13"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左右双图）">
    <p:spTree>
      <p:nvGrpSpPr>
        <p:cNvPr id="1" name=""/>
        <p:cNvGrpSpPr/>
        <p:nvPr/>
      </p:nvGrpSpPr>
      <p:grpSpPr>
        <a:xfrm>
          <a:off x="0" y="0"/>
          <a:ext cx="0" cy="0"/>
          <a:chOff x="0" y="0"/>
          <a:chExt cx="0" cy="0"/>
        </a:xfrm>
      </p:grpSpPr>
      <p:cxnSp>
        <p:nvCxnSpPr>
          <p:cNvPr id="7" name="直接连接符 6"/>
          <p:cNvCxnSpPr/>
          <p:nvPr/>
        </p:nvCxnSpPr>
        <p:spPr>
          <a:xfrm flipV="1">
            <a:off x="1270838" y="932722"/>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31371" y="402776"/>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469" y="321171"/>
            <a:ext cx="841097" cy="713336"/>
          </a:xfrm>
          <a:prstGeom prst="rect">
            <a:avLst/>
          </a:prstGeom>
          <a:effectLst>
            <a:outerShdw blurRad="50800" dist="38100" algn="l" rotWithShape="0">
              <a:prstClr val="black">
                <a:alpha val="40000"/>
              </a:prstClr>
            </a:outerShdw>
          </a:effectLst>
        </p:spPr>
      </p:pic>
      <p:sp>
        <p:nvSpPr>
          <p:cNvPr id="16" name="标题 1"/>
          <p:cNvSpPr>
            <a:spLocks noGrp="1"/>
          </p:cNvSpPr>
          <p:nvPr>
            <p:ph type="title"/>
          </p:nvPr>
        </p:nvSpPr>
        <p:spPr>
          <a:xfrm>
            <a:off x="431371" y="1306533"/>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22" name="图片占位符 21"/>
          <p:cNvSpPr>
            <a:spLocks noGrp="1"/>
          </p:cNvSpPr>
          <p:nvPr>
            <p:ph type="pic" sz="quarter" idx="12"/>
          </p:nvPr>
        </p:nvSpPr>
        <p:spPr>
          <a:xfrm>
            <a:off x="527052" y="2755900"/>
            <a:ext cx="5185833" cy="3242733"/>
          </a:xfrm>
          <a:prstGeom prst="rect">
            <a:avLst/>
          </a:prstGeom>
        </p:spPr>
        <p:txBody>
          <a:bodyPr/>
          <a:lstStyle/>
          <a:p>
            <a:r>
              <a:rPr lang="zh-CN" altLang="en-US"/>
              <a:t>单击图标添加图片</a:t>
            </a:r>
            <a:endParaRPr lang="zh-CN" altLang="en-US"/>
          </a:p>
        </p:txBody>
      </p:sp>
      <p:sp>
        <p:nvSpPr>
          <p:cNvPr id="24" name="图片占位符 23"/>
          <p:cNvSpPr>
            <a:spLocks noGrp="1"/>
          </p:cNvSpPr>
          <p:nvPr>
            <p:ph type="pic" sz="quarter" idx="13"/>
          </p:nvPr>
        </p:nvSpPr>
        <p:spPr>
          <a:xfrm>
            <a:off x="6191251" y="2755901"/>
            <a:ext cx="5473700" cy="3382433"/>
          </a:xfrm>
          <a:prstGeom prst="rect">
            <a:avLst/>
          </a:prstGeom>
        </p:spPr>
        <p:txBody>
          <a:bodyPr/>
          <a:lstStyle/>
          <a:p>
            <a:r>
              <a:rPr lang="zh-CN" altLang="en-US"/>
              <a:t>单击图标添加图片</a:t>
            </a:r>
            <a:endParaRPr lang="zh-CN" altLang="en-US"/>
          </a:p>
        </p:txBody>
      </p:sp>
      <p:sp>
        <p:nvSpPr>
          <p:cNvPr id="17" name="矩形 16"/>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8" name="矩形 17"/>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9" name="矩形 18"/>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矩形 19"/>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3" name="文本框 22"/>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1" name="文本占位符 3"/>
          <p:cNvSpPr>
            <a:spLocks noGrp="1"/>
          </p:cNvSpPr>
          <p:nvPr>
            <p:ph type="body" sz="quarter" idx="11"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内容页（左图表右文）">
    <p:spTree>
      <p:nvGrpSpPr>
        <p:cNvPr id="1" name=""/>
        <p:cNvGrpSpPr/>
        <p:nvPr/>
      </p:nvGrpSpPr>
      <p:grpSpPr>
        <a:xfrm>
          <a:off x="0" y="0"/>
          <a:ext cx="0" cy="0"/>
          <a:chOff x="0" y="0"/>
          <a:chExt cx="0" cy="0"/>
        </a:xfrm>
      </p:grpSpPr>
      <p:cxnSp>
        <p:nvCxnSpPr>
          <p:cNvPr id="7" name="直接连接符 6"/>
          <p:cNvCxnSpPr/>
          <p:nvPr/>
        </p:nvCxnSpPr>
        <p:spPr>
          <a:xfrm flipV="1">
            <a:off x="1304671" y="932986"/>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65205" y="403040"/>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6" name="标题 1"/>
          <p:cNvSpPr>
            <a:spLocks noGrp="1"/>
          </p:cNvSpPr>
          <p:nvPr>
            <p:ph type="title"/>
          </p:nvPr>
        </p:nvSpPr>
        <p:spPr>
          <a:xfrm>
            <a:off x="465204" y="1306797"/>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7" name="文本占位符 17"/>
          <p:cNvSpPr>
            <a:spLocks noGrp="1"/>
          </p:cNvSpPr>
          <p:nvPr>
            <p:ph type="body" sz="quarter" idx="11"/>
          </p:nvPr>
        </p:nvSpPr>
        <p:spPr>
          <a:xfrm>
            <a:off x="6322231" y="2660915"/>
            <a:ext cx="5376168" cy="3337983"/>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20" name="图表占位符 19"/>
          <p:cNvSpPr>
            <a:spLocks noGrp="1"/>
          </p:cNvSpPr>
          <p:nvPr>
            <p:ph type="chart" sz="quarter" idx="12" hasCustomPrompt="1"/>
          </p:nvPr>
        </p:nvSpPr>
        <p:spPr>
          <a:xfrm>
            <a:off x="465668" y="2660651"/>
            <a:ext cx="5247217" cy="3337983"/>
          </a:xfrm>
          <a:prstGeom prst="rect">
            <a:avLst/>
          </a:prstGeom>
        </p:spPr>
        <p:txBody>
          <a:bodyPr/>
          <a:lstStyle/>
          <a:p>
            <a:r>
              <a:rPr lang="zh-CN" altLang="en-US"/>
              <a:t>单击图标添加图表</a:t>
            </a:r>
            <a:endParaRPr lang="zh-CN" altLang="en-US"/>
          </a:p>
        </p:txBody>
      </p:sp>
      <p:sp>
        <p:nvSpPr>
          <p:cNvPr id="18" name="矩形 17"/>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9" name="矩形 18"/>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2" name="矩形 21"/>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4" name="文本框 23"/>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3" name="文本占位符 3"/>
          <p:cNvSpPr>
            <a:spLocks noGrp="1"/>
          </p:cNvSpPr>
          <p:nvPr>
            <p:ph type="body" sz="quarter" idx="13"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页（左文右图表）">
    <p:spTree>
      <p:nvGrpSpPr>
        <p:cNvPr id="1" name=""/>
        <p:cNvGrpSpPr/>
        <p:nvPr/>
      </p:nvGrpSpPr>
      <p:grpSpPr>
        <a:xfrm>
          <a:off x="0" y="0"/>
          <a:ext cx="0" cy="0"/>
          <a:chOff x="0" y="0"/>
          <a:chExt cx="0" cy="0"/>
        </a:xfrm>
      </p:grpSpPr>
      <p:cxnSp>
        <p:nvCxnSpPr>
          <p:cNvPr id="7" name="直接连接符 6"/>
          <p:cNvCxnSpPr/>
          <p:nvPr/>
        </p:nvCxnSpPr>
        <p:spPr>
          <a:xfrm flipV="1">
            <a:off x="1304671" y="932986"/>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65205" y="403040"/>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6" name="标题 1"/>
          <p:cNvSpPr>
            <a:spLocks noGrp="1"/>
          </p:cNvSpPr>
          <p:nvPr>
            <p:ph type="title"/>
          </p:nvPr>
        </p:nvSpPr>
        <p:spPr>
          <a:xfrm>
            <a:off x="465204" y="1306797"/>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7" name="文本占位符 17"/>
          <p:cNvSpPr>
            <a:spLocks noGrp="1"/>
          </p:cNvSpPr>
          <p:nvPr>
            <p:ph type="body" sz="quarter" idx="11"/>
          </p:nvPr>
        </p:nvSpPr>
        <p:spPr>
          <a:xfrm>
            <a:off x="465204" y="2757486"/>
            <a:ext cx="5376168" cy="3337983"/>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18" name="图表占位符 19"/>
          <p:cNvSpPr>
            <a:spLocks noGrp="1"/>
          </p:cNvSpPr>
          <p:nvPr>
            <p:ph type="chart" sz="quarter" idx="12" hasCustomPrompt="1"/>
          </p:nvPr>
        </p:nvSpPr>
        <p:spPr>
          <a:xfrm>
            <a:off x="6496642" y="2757486"/>
            <a:ext cx="5247217" cy="3337983"/>
          </a:xfrm>
          <a:prstGeom prst="rect">
            <a:avLst/>
          </a:prstGeom>
        </p:spPr>
        <p:txBody>
          <a:bodyPr/>
          <a:lstStyle/>
          <a:p>
            <a:r>
              <a:rPr lang="zh-CN" altLang="en-US"/>
              <a:t>单击图标添加图表</a:t>
            </a:r>
            <a:endParaRPr lang="zh-CN" altLang="en-US"/>
          </a:p>
        </p:txBody>
      </p:sp>
      <p:sp>
        <p:nvSpPr>
          <p:cNvPr id="19" name="矩形 18"/>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矩形 19"/>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2" name="矩形 21"/>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4" name="文本框 23"/>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3" name="文本占位符 3"/>
          <p:cNvSpPr>
            <a:spLocks noGrp="1"/>
          </p:cNvSpPr>
          <p:nvPr>
            <p:ph type="body" sz="quarter" idx="13"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页（左表右文）">
    <p:spTree>
      <p:nvGrpSpPr>
        <p:cNvPr id="1" name=""/>
        <p:cNvGrpSpPr/>
        <p:nvPr/>
      </p:nvGrpSpPr>
      <p:grpSpPr>
        <a:xfrm>
          <a:off x="0" y="0"/>
          <a:ext cx="0" cy="0"/>
          <a:chOff x="0" y="0"/>
          <a:chExt cx="0" cy="0"/>
        </a:xfrm>
      </p:grpSpPr>
      <p:cxnSp>
        <p:nvCxnSpPr>
          <p:cNvPr id="7" name="直接连接符 6"/>
          <p:cNvCxnSpPr/>
          <p:nvPr/>
        </p:nvCxnSpPr>
        <p:spPr>
          <a:xfrm flipV="1">
            <a:off x="1304671" y="932986"/>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65205" y="403040"/>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5" name="标题 1"/>
          <p:cNvSpPr>
            <a:spLocks noGrp="1"/>
          </p:cNvSpPr>
          <p:nvPr>
            <p:ph type="title"/>
          </p:nvPr>
        </p:nvSpPr>
        <p:spPr>
          <a:xfrm>
            <a:off x="465204" y="1306797"/>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6" name="文本占位符 17"/>
          <p:cNvSpPr>
            <a:spLocks noGrp="1"/>
          </p:cNvSpPr>
          <p:nvPr>
            <p:ph type="body" sz="quarter" idx="11"/>
          </p:nvPr>
        </p:nvSpPr>
        <p:spPr>
          <a:xfrm>
            <a:off x="6322231" y="2802690"/>
            <a:ext cx="5376168" cy="3218599"/>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19" name="表格占位符 18"/>
          <p:cNvSpPr>
            <a:spLocks noGrp="1"/>
          </p:cNvSpPr>
          <p:nvPr>
            <p:ph type="tbl" sz="quarter" idx="12" hasCustomPrompt="1"/>
          </p:nvPr>
        </p:nvSpPr>
        <p:spPr>
          <a:xfrm>
            <a:off x="465667" y="2802467"/>
            <a:ext cx="5376333" cy="3219451"/>
          </a:xfrm>
          <a:prstGeom prst="rect">
            <a:avLst/>
          </a:prstGeom>
        </p:spPr>
        <p:txBody>
          <a:bodyPr/>
          <a:lstStyle/>
          <a:p>
            <a:r>
              <a:rPr lang="zh-CN" altLang="en-US"/>
              <a:t>单击图标添加表格</a:t>
            </a:r>
            <a:endParaRPr lang="zh-CN" altLang="en-US"/>
          </a:p>
        </p:txBody>
      </p:sp>
      <p:sp>
        <p:nvSpPr>
          <p:cNvPr id="17" name="矩形 16"/>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8" name="矩形 17"/>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4" name="矩形 23"/>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5" name="矩形 24"/>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文本框 19"/>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1" name="文本占位符 3"/>
          <p:cNvSpPr>
            <a:spLocks noGrp="1"/>
          </p:cNvSpPr>
          <p:nvPr>
            <p:ph type="body" sz="quarter" idx="13"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页（左文右表）">
    <p:spTree>
      <p:nvGrpSpPr>
        <p:cNvPr id="1" name=""/>
        <p:cNvGrpSpPr/>
        <p:nvPr/>
      </p:nvGrpSpPr>
      <p:grpSpPr>
        <a:xfrm>
          <a:off x="0" y="0"/>
          <a:ext cx="0" cy="0"/>
          <a:chOff x="0" y="0"/>
          <a:chExt cx="0" cy="0"/>
        </a:xfrm>
      </p:grpSpPr>
      <p:cxnSp>
        <p:nvCxnSpPr>
          <p:cNvPr id="7" name="直接连接符 6"/>
          <p:cNvCxnSpPr/>
          <p:nvPr/>
        </p:nvCxnSpPr>
        <p:spPr>
          <a:xfrm flipV="1">
            <a:off x="1304671" y="932986"/>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65205" y="403040"/>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5" name="标题 1"/>
          <p:cNvSpPr>
            <a:spLocks noGrp="1"/>
          </p:cNvSpPr>
          <p:nvPr>
            <p:ph type="title"/>
          </p:nvPr>
        </p:nvSpPr>
        <p:spPr>
          <a:xfrm>
            <a:off x="465204" y="1306797"/>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6" name="文本占位符 17"/>
          <p:cNvSpPr>
            <a:spLocks noGrp="1"/>
          </p:cNvSpPr>
          <p:nvPr>
            <p:ph type="body" sz="quarter" idx="11"/>
          </p:nvPr>
        </p:nvSpPr>
        <p:spPr>
          <a:xfrm>
            <a:off x="465204" y="2757486"/>
            <a:ext cx="5376168" cy="3337983"/>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19" name="表格占位符 18"/>
          <p:cNvSpPr>
            <a:spLocks noGrp="1"/>
          </p:cNvSpPr>
          <p:nvPr>
            <p:ph type="tbl" sz="quarter" idx="12" hasCustomPrompt="1"/>
          </p:nvPr>
        </p:nvSpPr>
        <p:spPr>
          <a:xfrm>
            <a:off x="6350631" y="2757486"/>
            <a:ext cx="5314951" cy="3337983"/>
          </a:xfrm>
          <a:prstGeom prst="rect">
            <a:avLst/>
          </a:prstGeom>
        </p:spPr>
        <p:txBody>
          <a:bodyPr/>
          <a:lstStyle/>
          <a:p>
            <a:r>
              <a:rPr lang="zh-CN" altLang="en-US"/>
              <a:t>单击图标添加表格</a:t>
            </a:r>
            <a:endParaRPr lang="zh-CN" altLang="en-US"/>
          </a:p>
        </p:txBody>
      </p:sp>
      <p:sp>
        <p:nvSpPr>
          <p:cNvPr id="17" name="矩形 16"/>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8" name="矩形 17"/>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4" name="矩形 23"/>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5" name="矩形 24"/>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文本框 19"/>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1" name="文本占位符 3"/>
          <p:cNvSpPr>
            <a:spLocks noGrp="1"/>
          </p:cNvSpPr>
          <p:nvPr>
            <p:ph type="body" sz="quarter" idx="13"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前言页">
    <p:spTree>
      <p:nvGrpSpPr>
        <p:cNvPr id="1" name=""/>
        <p:cNvGrpSpPr/>
        <p:nvPr/>
      </p:nvGrpSpPr>
      <p:grpSpPr>
        <a:xfrm>
          <a:off x="0" y="0"/>
          <a:ext cx="0" cy="0"/>
          <a:chOff x="0" y="0"/>
          <a:chExt cx="0" cy="0"/>
        </a:xfrm>
      </p:grpSpPr>
      <p:sp>
        <p:nvSpPr>
          <p:cNvPr id="6" name="矩形 5"/>
          <p:cNvSpPr/>
          <p:nvPr/>
        </p:nvSpPr>
        <p:spPr>
          <a:xfrm>
            <a:off x="1583499" y="424750"/>
            <a:ext cx="2265483" cy="768085"/>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8" name="矩形 7"/>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9" name="矩形 8"/>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0" name="矩形 9"/>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1" name="矩形 10"/>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2" name="矩形 11"/>
          <p:cNvSpPr/>
          <p:nvPr/>
        </p:nvSpPr>
        <p:spPr>
          <a:xfrm>
            <a:off x="1583499" y="-27384"/>
            <a:ext cx="2265483" cy="348819"/>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5" name="文本占位符 20"/>
          <p:cNvSpPr>
            <a:spLocks noGrp="1"/>
          </p:cNvSpPr>
          <p:nvPr>
            <p:ph type="body" sz="quarter" idx="11"/>
          </p:nvPr>
        </p:nvSpPr>
        <p:spPr>
          <a:xfrm>
            <a:off x="1583499" y="1508787"/>
            <a:ext cx="9067764" cy="4320479"/>
          </a:xfrm>
          <a:prstGeom prst="rect">
            <a:avLst/>
          </a:prstGeom>
        </p:spPr>
        <p:txBody>
          <a:bodyPr>
            <a:normAutofit/>
          </a:bodyPr>
          <a:lstStyle>
            <a:lvl1pPr marL="0" indent="0">
              <a:buNone/>
              <a:defRPr sz="2400" b="1">
                <a:solidFill>
                  <a:schemeClr val="tx1">
                    <a:lumMod val="75000"/>
                    <a:lumOff val="25000"/>
                  </a:schemeClr>
                </a:solidFill>
                <a:effectLst/>
                <a:latin typeface="微软雅黑" panose="020B0503020204020204" charset="-122"/>
                <a:ea typeface="微软雅黑" panose="020B0503020204020204" charset="-122"/>
              </a:defRPr>
            </a:lvl1pPr>
          </a:lstStyle>
          <a:p>
            <a:pPr lvl="0"/>
            <a:r>
              <a:rPr lang="zh-CN" altLang="en-US"/>
              <a:t>单击此处编辑母版文本样式</a:t>
            </a:r>
            <a:endParaRPr lang="zh-CN" altLang="en-US"/>
          </a:p>
        </p:txBody>
      </p:sp>
      <p:sp>
        <p:nvSpPr>
          <p:cNvPr id="17" name="文本占位符 16"/>
          <p:cNvSpPr>
            <a:spLocks noGrp="1"/>
          </p:cNvSpPr>
          <p:nvPr>
            <p:ph type="body" sz="quarter" idx="12" hasCustomPrompt="1"/>
          </p:nvPr>
        </p:nvSpPr>
        <p:spPr>
          <a:xfrm>
            <a:off x="1968500" y="504204"/>
            <a:ext cx="1534584" cy="372533"/>
          </a:xfrm>
          <a:prstGeom prst="rect">
            <a:avLst/>
          </a:prstGeom>
          <a:effectLst>
            <a:outerShdw blurRad="50800" dist="38100" algn="l" rotWithShape="0">
              <a:prstClr val="black">
                <a:alpha val="40000"/>
              </a:prstClr>
            </a:outerShdw>
          </a:effectLst>
        </p:spPr>
        <p:txBody>
          <a:bodyPr>
            <a:noAutofit/>
          </a:bodyPr>
          <a:lstStyle>
            <a:lvl1pPr marL="0" indent="0" algn="ctr">
              <a:buNone/>
              <a:defRPr sz="2665"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前 言</a:t>
            </a:r>
            <a:endParaRPr lang="zh-CN" altLang="en-US" dirty="0"/>
          </a:p>
        </p:txBody>
      </p:sp>
      <p:sp>
        <p:nvSpPr>
          <p:cNvPr id="2" name="文本框 1"/>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页（左SmartArt右文）">
    <p:spTree>
      <p:nvGrpSpPr>
        <p:cNvPr id="1" name=""/>
        <p:cNvGrpSpPr/>
        <p:nvPr/>
      </p:nvGrpSpPr>
      <p:grpSpPr>
        <a:xfrm>
          <a:off x="0" y="0"/>
          <a:ext cx="0" cy="0"/>
          <a:chOff x="0" y="0"/>
          <a:chExt cx="0" cy="0"/>
        </a:xfrm>
      </p:grpSpPr>
      <p:cxnSp>
        <p:nvCxnSpPr>
          <p:cNvPr id="7" name="直接连接符 6"/>
          <p:cNvCxnSpPr/>
          <p:nvPr/>
        </p:nvCxnSpPr>
        <p:spPr>
          <a:xfrm flipV="1">
            <a:off x="1304671" y="932986"/>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65205" y="403040"/>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6" name="标题 1"/>
          <p:cNvSpPr>
            <a:spLocks noGrp="1"/>
          </p:cNvSpPr>
          <p:nvPr>
            <p:ph type="title"/>
          </p:nvPr>
        </p:nvSpPr>
        <p:spPr>
          <a:xfrm>
            <a:off x="465204" y="1306797"/>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7" name="文本占位符 17"/>
          <p:cNvSpPr>
            <a:spLocks noGrp="1"/>
          </p:cNvSpPr>
          <p:nvPr>
            <p:ph type="body" sz="quarter" idx="11"/>
          </p:nvPr>
        </p:nvSpPr>
        <p:spPr>
          <a:xfrm>
            <a:off x="6313885" y="2830703"/>
            <a:ext cx="5376168" cy="3337983"/>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20" name="SmartArt 占位符 19"/>
          <p:cNvSpPr>
            <a:spLocks noGrp="1"/>
          </p:cNvSpPr>
          <p:nvPr>
            <p:ph type="pic" sz="quarter" idx="12" hasCustomPrompt="1"/>
          </p:nvPr>
        </p:nvSpPr>
        <p:spPr>
          <a:xfrm>
            <a:off x="465667" y="2755901"/>
            <a:ext cx="5412317" cy="3407833"/>
          </a:xfrm>
          <a:prstGeom prst="rect">
            <a:avLst/>
          </a:prstGeom>
        </p:spPr>
        <p:txBody>
          <a:bodyPr/>
          <a:lstStyle/>
          <a:p>
            <a:r>
              <a:rPr lang="zh-CN" altLang="en-US"/>
              <a:t>单击图标添加 </a:t>
            </a:r>
            <a:r>
              <a:rPr lang="en-US" altLang="zh-CN"/>
              <a:t>SmartArt </a:t>
            </a:r>
            <a:r>
              <a:rPr lang="zh-CN" altLang="en-US"/>
              <a:t>图形</a:t>
            </a:r>
            <a:endParaRPr lang="zh-CN" altLang="en-US"/>
          </a:p>
        </p:txBody>
      </p:sp>
      <p:sp>
        <p:nvSpPr>
          <p:cNvPr id="18" name="矩形 17"/>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9" name="矩形 18"/>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2" name="矩形 21"/>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4" name="文本框 23"/>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3" name="文本占位符 3"/>
          <p:cNvSpPr>
            <a:spLocks noGrp="1"/>
          </p:cNvSpPr>
          <p:nvPr>
            <p:ph type="body" sz="quarter" idx="13"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页（左文右SmartArt">
    <p:spTree>
      <p:nvGrpSpPr>
        <p:cNvPr id="1" name=""/>
        <p:cNvGrpSpPr/>
        <p:nvPr/>
      </p:nvGrpSpPr>
      <p:grpSpPr>
        <a:xfrm>
          <a:off x="0" y="0"/>
          <a:ext cx="0" cy="0"/>
          <a:chOff x="0" y="0"/>
          <a:chExt cx="0" cy="0"/>
        </a:xfrm>
      </p:grpSpPr>
      <p:cxnSp>
        <p:nvCxnSpPr>
          <p:cNvPr id="7" name="直接连接符 6"/>
          <p:cNvCxnSpPr/>
          <p:nvPr/>
        </p:nvCxnSpPr>
        <p:spPr>
          <a:xfrm flipV="1">
            <a:off x="1304671" y="932986"/>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65205" y="403040"/>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6" name="标题 1"/>
          <p:cNvSpPr>
            <a:spLocks noGrp="1"/>
          </p:cNvSpPr>
          <p:nvPr>
            <p:ph type="title"/>
          </p:nvPr>
        </p:nvSpPr>
        <p:spPr>
          <a:xfrm>
            <a:off x="465204" y="1306797"/>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7" name="文本占位符 17"/>
          <p:cNvSpPr>
            <a:spLocks noGrp="1"/>
          </p:cNvSpPr>
          <p:nvPr>
            <p:ph type="body" sz="quarter" idx="11"/>
          </p:nvPr>
        </p:nvSpPr>
        <p:spPr>
          <a:xfrm>
            <a:off x="465204" y="2757486"/>
            <a:ext cx="5376168" cy="3337983"/>
          </a:xfrm>
          <a:prstGeom prst="rect">
            <a:avLst/>
          </a:prstGeom>
        </p:spPr>
        <p:txBody>
          <a:bodyPr>
            <a:normAutofit/>
          </a:bodyPr>
          <a:lstStyle>
            <a:lvl1pPr marL="511175" indent="-511175">
              <a:buClr>
                <a:srgbClr val="1961AC"/>
              </a:buClr>
              <a:buFont typeface="Wingdings" panose="05000000000000000000" pitchFamily="2" charset="2"/>
              <a:buChar char="l"/>
              <a:defRPr sz="26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20" name="SmartArt 占位符 19"/>
          <p:cNvSpPr>
            <a:spLocks noGrp="1"/>
          </p:cNvSpPr>
          <p:nvPr>
            <p:ph type="pic" sz="quarter" idx="12" hasCustomPrompt="1"/>
          </p:nvPr>
        </p:nvSpPr>
        <p:spPr>
          <a:xfrm>
            <a:off x="6479117" y="2853267"/>
            <a:ext cx="5247216" cy="3149600"/>
          </a:xfrm>
          <a:prstGeom prst="rect">
            <a:avLst/>
          </a:prstGeom>
        </p:spPr>
        <p:txBody>
          <a:bodyPr/>
          <a:lstStyle/>
          <a:p>
            <a:r>
              <a:rPr lang="zh-CN" altLang="en-US"/>
              <a:t>单击图标添加 </a:t>
            </a:r>
            <a:r>
              <a:rPr lang="en-US" altLang="zh-CN"/>
              <a:t>SmartArt </a:t>
            </a:r>
            <a:r>
              <a:rPr lang="zh-CN" altLang="en-US"/>
              <a:t>图形</a:t>
            </a:r>
            <a:endParaRPr lang="zh-CN" altLang="en-US"/>
          </a:p>
        </p:txBody>
      </p:sp>
      <p:sp>
        <p:nvSpPr>
          <p:cNvPr id="18" name="矩形 17"/>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9" name="矩形 18"/>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2" name="矩形 21"/>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4" name="文本框 23"/>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3" name="文本占位符 3"/>
          <p:cNvSpPr>
            <a:spLocks noGrp="1"/>
          </p:cNvSpPr>
          <p:nvPr>
            <p:ph type="body" sz="quarter" idx="13"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页（SmartArt）">
    <p:spTree>
      <p:nvGrpSpPr>
        <p:cNvPr id="1" name=""/>
        <p:cNvGrpSpPr/>
        <p:nvPr/>
      </p:nvGrpSpPr>
      <p:grpSpPr>
        <a:xfrm>
          <a:off x="0" y="0"/>
          <a:ext cx="0" cy="0"/>
          <a:chOff x="0" y="0"/>
          <a:chExt cx="0" cy="0"/>
        </a:xfrm>
      </p:grpSpPr>
      <p:cxnSp>
        <p:nvCxnSpPr>
          <p:cNvPr id="7" name="直接连接符 6"/>
          <p:cNvCxnSpPr/>
          <p:nvPr/>
        </p:nvCxnSpPr>
        <p:spPr>
          <a:xfrm flipV="1">
            <a:off x="1304671" y="932986"/>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65205" y="403040"/>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6" name="标题 1"/>
          <p:cNvSpPr>
            <a:spLocks noGrp="1"/>
          </p:cNvSpPr>
          <p:nvPr>
            <p:ph type="title"/>
          </p:nvPr>
        </p:nvSpPr>
        <p:spPr>
          <a:xfrm>
            <a:off x="465204" y="1306797"/>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8" name="SmartArt 占位符 19"/>
          <p:cNvSpPr>
            <a:spLocks noGrp="1"/>
          </p:cNvSpPr>
          <p:nvPr>
            <p:ph type="pic" sz="quarter" idx="14" hasCustomPrompt="1"/>
          </p:nvPr>
        </p:nvSpPr>
        <p:spPr>
          <a:xfrm>
            <a:off x="493139" y="2618773"/>
            <a:ext cx="11233195" cy="3384095"/>
          </a:xfrm>
          <a:prstGeom prst="rect">
            <a:avLst/>
          </a:prstGeom>
        </p:spPr>
        <p:txBody>
          <a:bodyPr/>
          <a:lstStyle/>
          <a:p>
            <a:r>
              <a:rPr lang="zh-CN" altLang="en-US"/>
              <a:t>单击图标添加 </a:t>
            </a:r>
            <a:r>
              <a:rPr lang="en-US" altLang="zh-CN"/>
              <a:t>SmartArt </a:t>
            </a:r>
            <a:r>
              <a:rPr lang="zh-CN" altLang="en-US"/>
              <a:t>图形</a:t>
            </a:r>
            <a:endParaRPr lang="zh-CN" altLang="en-US"/>
          </a:p>
        </p:txBody>
      </p:sp>
      <p:sp>
        <p:nvSpPr>
          <p:cNvPr id="17" name="矩形 16"/>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9" name="矩形 18"/>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矩形 19"/>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5" name="文本框 14"/>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2" name="文本占位符 3"/>
          <p:cNvSpPr>
            <a:spLocks noGrp="1"/>
          </p:cNvSpPr>
          <p:nvPr>
            <p:ph type="body" sz="quarter" idx="11"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页（图表）">
    <p:spTree>
      <p:nvGrpSpPr>
        <p:cNvPr id="1" name=""/>
        <p:cNvGrpSpPr/>
        <p:nvPr/>
      </p:nvGrpSpPr>
      <p:grpSpPr>
        <a:xfrm>
          <a:off x="0" y="0"/>
          <a:ext cx="0" cy="0"/>
          <a:chOff x="0" y="0"/>
          <a:chExt cx="0" cy="0"/>
        </a:xfrm>
      </p:grpSpPr>
      <p:cxnSp>
        <p:nvCxnSpPr>
          <p:cNvPr id="7" name="直接连接符 6"/>
          <p:cNvCxnSpPr/>
          <p:nvPr/>
        </p:nvCxnSpPr>
        <p:spPr>
          <a:xfrm flipV="1">
            <a:off x="1304671" y="932986"/>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65205" y="403040"/>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6" name="标题 1"/>
          <p:cNvSpPr>
            <a:spLocks noGrp="1"/>
          </p:cNvSpPr>
          <p:nvPr>
            <p:ph type="title"/>
          </p:nvPr>
        </p:nvSpPr>
        <p:spPr>
          <a:xfrm>
            <a:off x="465204" y="1306797"/>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9" name="图表占位符 18"/>
          <p:cNvSpPr>
            <a:spLocks noGrp="1"/>
          </p:cNvSpPr>
          <p:nvPr>
            <p:ph type="chart" sz="quarter" idx="10" hasCustomPrompt="1"/>
          </p:nvPr>
        </p:nvSpPr>
        <p:spPr>
          <a:xfrm>
            <a:off x="465667" y="2565400"/>
            <a:ext cx="11233151" cy="3437467"/>
          </a:xfrm>
          <a:prstGeom prst="rect">
            <a:avLst/>
          </a:prstGeom>
        </p:spPr>
        <p:txBody>
          <a:bodyPr/>
          <a:lstStyle/>
          <a:p>
            <a:r>
              <a:rPr lang="zh-CN" altLang="en-US"/>
              <a:t>单击图标添加图表</a:t>
            </a:r>
            <a:endParaRPr lang="zh-CN" altLang="en-US"/>
          </a:p>
        </p:txBody>
      </p:sp>
      <p:sp>
        <p:nvSpPr>
          <p:cNvPr id="17" name="矩形 16"/>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8" name="矩形 17"/>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矩形 19"/>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5" name="文本框 14"/>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2" name="文本占位符 3"/>
          <p:cNvSpPr>
            <a:spLocks noGrp="1"/>
          </p:cNvSpPr>
          <p:nvPr>
            <p:ph type="body" sz="quarter" idx="11"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页（表格）">
    <p:spTree>
      <p:nvGrpSpPr>
        <p:cNvPr id="1" name=""/>
        <p:cNvGrpSpPr/>
        <p:nvPr/>
      </p:nvGrpSpPr>
      <p:grpSpPr>
        <a:xfrm>
          <a:off x="0" y="0"/>
          <a:ext cx="0" cy="0"/>
          <a:chOff x="0" y="0"/>
          <a:chExt cx="0" cy="0"/>
        </a:xfrm>
      </p:grpSpPr>
      <p:cxnSp>
        <p:nvCxnSpPr>
          <p:cNvPr id="7" name="直接连接符 6"/>
          <p:cNvCxnSpPr/>
          <p:nvPr/>
        </p:nvCxnSpPr>
        <p:spPr>
          <a:xfrm flipV="1">
            <a:off x="1304671" y="932986"/>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8" name="组合 7"/>
          <p:cNvGrpSpPr/>
          <p:nvPr/>
        </p:nvGrpSpPr>
        <p:grpSpPr>
          <a:xfrm>
            <a:off x="465205" y="403040"/>
            <a:ext cx="632543" cy="625957"/>
            <a:chOff x="406574" y="236732"/>
            <a:chExt cx="621876" cy="591597"/>
          </a:xfrm>
        </p:grpSpPr>
        <p:sp>
          <p:nvSpPr>
            <p:cNvPr id="9" name="矩形 8"/>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0" name="矩形 9"/>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6" name="标题 1"/>
          <p:cNvSpPr>
            <a:spLocks noGrp="1"/>
          </p:cNvSpPr>
          <p:nvPr>
            <p:ph type="title"/>
          </p:nvPr>
        </p:nvSpPr>
        <p:spPr>
          <a:xfrm>
            <a:off x="465204" y="1306797"/>
            <a:ext cx="11233195" cy="941492"/>
          </a:xfrm>
          <a:prstGeom prst="rect">
            <a:avLst/>
          </a:prstGeom>
        </p:spPr>
        <p:txBody>
          <a:bodyPr>
            <a:normAutofit/>
          </a:bodyPr>
          <a:lstStyle>
            <a:lvl1pPr algn="l">
              <a:defRPr sz="3200">
                <a:solidFill>
                  <a:srgbClr val="1961AC"/>
                </a:solidFill>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9" name="表格占位符 18"/>
          <p:cNvSpPr>
            <a:spLocks noGrp="1"/>
          </p:cNvSpPr>
          <p:nvPr>
            <p:ph type="tbl" sz="quarter" idx="10" hasCustomPrompt="1"/>
          </p:nvPr>
        </p:nvSpPr>
        <p:spPr>
          <a:xfrm>
            <a:off x="465667" y="2660651"/>
            <a:ext cx="11233151" cy="3342216"/>
          </a:xfrm>
          <a:prstGeom prst="rect">
            <a:avLst/>
          </a:prstGeom>
        </p:spPr>
        <p:txBody>
          <a:bodyPr/>
          <a:lstStyle/>
          <a:p>
            <a:r>
              <a:rPr lang="zh-CN" altLang="en-US"/>
              <a:t>单击图标添加表格</a:t>
            </a:r>
            <a:endParaRPr lang="zh-CN" altLang="en-US"/>
          </a:p>
        </p:txBody>
      </p:sp>
      <p:sp>
        <p:nvSpPr>
          <p:cNvPr id="17" name="矩形 16"/>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8" name="矩形 17"/>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矩形 19"/>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5" name="文本框 14"/>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22" name="文本占位符 3"/>
          <p:cNvSpPr>
            <a:spLocks noGrp="1"/>
          </p:cNvSpPr>
          <p:nvPr>
            <p:ph type="body" sz="quarter" idx="11"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结语后记页">
    <p:spTree>
      <p:nvGrpSpPr>
        <p:cNvPr id="1" name=""/>
        <p:cNvGrpSpPr/>
        <p:nvPr/>
      </p:nvGrpSpPr>
      <p:grpSpPr>
        <a:xfrm>
          <a:off x="0" y="0"/>
          <a:ext cx="0" cy="0"/>
          <a:chOff x="0" y="0"/>
          <a:chExt cx="0" cy="0"/>
        </a:xfrm>
      </p:grpSpPr>
      <p:sp>
        <p:nvSpPr>
          <p:cNvPr id="6" name="矩形 5"/>
          <p:cNvSpPr/>
          <p:nvPr/>
        </p:nvSpPr>
        <p:spPr>
          <a:xfrm>
            <a:off x="1583499" y="424750"/>
            <a:ext cx="2265483" cy="768085"/>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2" name="矩形 11"/>
          <p:cNvSpPr/>
          <p:nvPr/>
        </p:nvSpPr>
        <p:spPr>
          <a:xfrm>
            <a:off x="1583499" y="-27384"/>
            <a:ext cx="2265483" cy="348819"/>
          </a:xfrm>
          <a:prstGeom prst="rect">
            <a:avLst/>
          </a:prstGeom>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3" name="文本占位符 20"/>
          <p:cNvSpPr>
            <a:spLocks noGrp="1"/>
          </p:cNvSpPr>
          <p:nvPr>
            <p:ph type="body" sz="quarter" idx="11"/>
          </p:nvPr>
        </p:nvSpPr>
        <p:spPr>
          <a:xfrm>
            <a:off x="1583499" y="1508787"/>
            <a:ext cx="9190484" cy="4320479"/>
          </a:xfrm>
          <a:prstGeom prst="rect">
            <a:avLst/>
          </a:prstGeom>
        </p:spPr>
        <p:txBody>
          <a:bodyPr>
            <a:normAutofit/>
          </a:bodyPr>
          <a:lstStyle>
            <a:lvl1pPr marL="0" indent="0">
              <a:buNone/>
              <a:defRPr sz="2400" b="1">
                <a:solidFill>
                  <a:schemeClr val="tx1">
                    <a:lumMod val="75000"/>
                    <a:lumOff val="25000"/>
                  </a:schemeClr>
                </a:solidFill>
                <a:effectLst/>
                <a:latin typeface="微软雅黑" panose="020B0503020204020204" charset="-122"/>
                <a:ea typeface="微软雅黑" panose="020B0503020204020204" charset="-122"/>
              </a:defRPr>
            </a:lvl1pPr>
          </a:lstStyle>
          <a:p>
            <a:pPr lvl="0"/>
            <a:r>
              <a:rPr lang="zh-CN" altLang="en-US"/>
              <a:t>单击此处编辑母版文本样式</a:t>
            </a:r>
            <a:endParaRPr lang="zh-CN" altLang="en-US"/>
          </a:p>
        </p:txBody>
      </p:sp>
      <p:sp>
        <p:nvSpPr>
          <p:cNvPr id="14" name="文本占位符 16"/>
          <p:cNvSpPr>
            <a:spLocks noGrp="1"/>
          </p:cNvSpPr>
          <p:nvPr>
            <p:ph type="body" sz="quarter" idx="12" hasCustomPrompt="1"/>
          </p:nvPr>
        </p:nvSpPr>
        <p:spPr>
          <a:xfrm>
            <a:off x="1968500" y="504204"/>
            <a:ext cx="1534584" cy="372533"/>
          </a:xfrm>
          <a:prstGeom prst="rect">
            <a:avLst/>
          </a:prstGeom>
          <a:effectLst>
            <a:outerShdw blurRad="50800" dist="38100" algn="l" rotWithShape="0">
              <a:prstClr val="black">
                <a:alpha val="40000"/>
              </a:prstClr>
            </a:outerShdw>
          </a:effectLst>
        </p:spPr>
        <p:txBody>
          <a:bodyPr>
            <a:noAutofit/>
          </a:bodyPr>
          <a:lstStyle>
            <a:lvl1pPr marL="0" indent="0" algn="ctr">
              <a:buNone/>
              <a:defRPr sz="2665"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结 语</a:t>
            </a:r>
            <a:endParaRPr lang="zh-CN" altLang="en-US" dirty="0"/>
          </a:p>
        </p:txBody>
      </p:sp>
      <p:sp>
        <p:nvSpPr>
          <p:cNvPr id="15" name="矩形 14"/>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6" name="矩形 15"/>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7" name="矩形 16"/>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8" name="矩形 17"/>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文本框 19"/>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结束页（通用带页码）">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20" y="1055472"/>
            <a:ext cx="1440160" cy="1221401"/>
          </a:xfrm>
          <a:prstGeom prst="rect">
            <a:avLst/>
          </a:prstGeom>
          <a:effectLst>
            <a:outerShdw blurRad="50800" dist="38100" algn="l" rotWithShape="0">
              <a:prstClr val="black">
                <a:alpha val="40000"/>
              </a:prstClr>
            </a:outerShdw>
          </a:effectLst>
        </p:spPr>
      </p:pic>
      <p:sp>
        <p:nvSpPr>
          <p:cNvPr id="18" name="矩形 17"/>
          <p:cNvSpPr/>
          <p:nvPr/>
        </p:nvSpPr>
        <p:spPr bwMode="auto">
          <a:xfrm>
            <a:off x="-14922" y="2564904"/>
            <a:ext cx="12221844" cy="2688000"/>
          </a:xfrm>
          <a:prstGeom prst="rect">
            <a:avLst/>
          </a:prstGeom>
          <a:solidFill>
            <a:srgbClr val="1961AC"/>
          </a:solidFill>
          <a:ln>
            <a:noFill/>
          </a:ln>
          <a:effectLst>
            <a:outerShdw blurRad="50800" dist="38100" dir="5400000" algn="t" rotWithShape="0">
              <a:prstClr val="black">
                <a:alpha val="40000"/>
              </a:prstClr>
            </a:outerShdw>
          </a:effectLst>
        </p:spPr>
        <p:txBody>
          <a:bodyPr wrap="square" lIns="110864" tIns="55431" rIns="110864" bIns="55431" rtlCol="0" anchor="ctr">
            <a:noAutofit/>
          </a:bodyPr>
          <a:lstStyle/>
          <a:p>
            <a:pPr algn="r"/>
            <a:endParaRPr lang="zh-CN" altLang="en-US" sz="2400" dirty="0"/>
          </a:p>
        </p:txBody>
      </p:sp>
      <p:sp>
        <p:nvSpPr>
          <p:cNvPr id="19" name="标题 18"/>
          <p:cNvSpPr>
            <a:spLocks noGrp="1"/>
          </p:cNvSpPr>
          <p:nvPr>
            <p:ph type="title"/>
          </p:nvPr>
        </p:nvSpPr>
        <p:spPr>
          <a:xfrm>
            <a:off x="609600" y="3140968"/>
            <a:ext cx="11247040" cy="1536171"/>
          </a:xfrm>
          <a:prstGeom prst="rect">
            <a:avLst/>
          </a:prstGeom>
        </p:spPr>
        <p:txBody>
          <a:bodyPr/>
          <a:lstStyle>
            <a:lvl1pPr>
              <a:defRPr sz="7200" b="1">
                <a:solidFill>
                  <a:schemeClr val="bg1"/>
                </a:solidFill>
                <a:effectLst>
                  <a:outerShdw blurRad="38100" dist="38100" dir="2700000" algn="tl">
                    <a:srgbClr val="000000">
                      <a:alpha val="43137"/>
                    </a:srgbClr>
                  </a:outerShdw>
                  <a:reflection blurRad="6350" stA="50000" endA="300" endPos="50000" dist="50800" dir="5400000" sy="-100000" algn="bl" rotWithShape="0"/>
                </a:effectLst>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
        <p:nvSpPr>
          <p:cNvPr id="12" name="矩形 11"/>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3" name="矩形 12"/>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4" name="矩形 13"/>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5" name="矩形 14"/>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0" name="文本框 9"/>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结束页（通用不带页码）">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20" y="1055472"/>
            <a:ext cx="1440160" cy="1221401"/>
          </a:xfrm>
          <a:prstGeom prst="rect">
            <a:avLst/>
          </a:prstGeom>
          <a:effectLst>
            <a:outerShdw blurRad="50800" dist="38100" algn="l" rotWithShape="0">
              <a:prstClr val="black">
                <a:alpha val="40000"/>
              </a:prstClr>
            </a:outerShdw>
          </a:effectLst>
        </p:spPr>
      </p:pic>
      <p:sp>
        <p:nvSpPr>
          <p:cNvPr id="11" name="矩形 10"/>
          <p:cNvSpPr/>
          <p:nvPr/>
        </p:nvSpPr>
        <p:spPr bwMode="auto">
          <a:xfrm>
            <a:off x="-14922" y="2564904"/>
            <a:ext cx="12221844" cy="2688000"/>
          </a:xfrm>
          <a:prstGeom prst="rect">
            <a:avLst/>
          </a:prstGeom>
          <a:solidFill>
            <a:srgbClr val="1961AC"/>
          </a:solidFill>
          <a:ln>
            <a:noFill/>
          </a:ln>
          <a:effectLst>
            <a:outerShdw blurRad="50800" dist="38100" dir="5400000" algn="t" rotWithShape="0">
              <a:prstClr val="black">
                <a:alpha val="40000"/>
              </a:prstClr>
            </a:outerShdw>
          </a:effectLst>
        </p:spPr>
        <p:txBody>
          <a:bodyPr wrap="square" lIns="110864" tIns="55431" rIns="110864" bIns="55431" rtlCol="0" anchor="ctr">
            <a:noAutofit/>
          </a:bodyPr>
          <a:lstStyle/>
          <a:p>
            <a:pPr algn="r"/>
            <a:endParaRPr lang="zh-CN" altLang="en-US" sz="2400" dirty="0"/>
          </a:p>
        </p:txBody>
      </p:sp>
      <p:sp>
        <p:nvSpPr>
          <p:cNvPr id="12" name="标题 18"/>
          <p:cNvSpPr>
            <a:spLocks noGrp="1"/>
          </p:cNvSpPr>
          <p:nvPr>
            <p:ph type="title"/>
          </p:nvPr>
        </p:nvSpPr>
        <p:spPr>
          <a:xfrm>
            <a:off x="609600" y="3140968"/>
            <a:ext cx="11247040" cy="1536171"/>
          </a:xfrm>
          <a:prstGeom prst="rect">
            <a:avLst/>
          </a:prstGeom>
        </p:spPr>
        <p:txBody>
          <a:bodyPr/>
          <a:lstStyle>
            <a:lvl1pPr>
              <a:defRPr sz="7200" b="1">
                <a:solidFill>
                  <a:schemeClr val="bg1"/>
                </a:solidFill>
                <a:effectLst>
                  <a:outerShdw blurRad="38100" dist="38100" dir="2700000" algn="tl">
                    <a:srgbClr val="000000">
                      <a:alpha val="43137"/>
                    </a:srgbClr>
                  </a:outerShdw>
                  <a:reflection blurRad="6350" stA="50000" endA="300" endPos="50000" dist="50800" dir="5400000" sy="-100000" algn="bl" rotWithShape="0"/>
                </a:effectLst>
                <a:latin typeface="微软雅黑" panose="020B0503020204020204" charset="-122"/>
                <a:ea typeface="微软雅黑" panose="020B0503020204020204" charset="-122"/>
              </a:defRPr>
            </a:lvl1pPr>
          </a:lstStyle>
          <a:p>
            <a:r>
              <a:rPr lang="zh-CN" altLang="en-US"/>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结束页（谢谢带页码）">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20" y="1055472"/>
            <a:ext cx="1440160" cy="1221401"/>
          </a:xfrm>
          <a:prstGeom prst="rect">
            <a:avLst/>
          </a:prstGeom>
          <a:effectLst>
            <a:outerShdw blurRad="50800" dist="38100" algn="l" rotWithShape="0">
              <a:prstClr val="black">
                <a:alpha val="40000"/>
              </a:prstClr>
            </a:outerShdw>
          </a:effectLst>
        </p:spPr>
      </p:pic>
      <p:sp>
        <p:nvSpPr>
          <p:cNvPr id="11" name="矩形 10"/>
          <p:cNvSpPr/>
          <p:nvPr/>
        </p:nvSpPr>
        <p:spPr bwMode="auto">
          <a:xfrm>
            <a:off x="-29843" y="2591893"/>
            <a:ext cx="12221844" cy="2688000"/>
          </a:xfrm>
          <a:prstGeom prst="rect">
            <a:avLst/>
          </a:prstGeom>
          <a:solidFill>
            <a:srgbClr val="1961AC"/>
          </a:solidFill>
          <a:ln>
            <a:noFill/>
          </a:ln>
          <a:effectLst>
            <a:outerShdw blurRad="50800" dist="38100" dir="5400000" algn="t" rotWithShape="0">
              <a:prstClr val="black">
                <a:alpha val="40000"/>
              </a:prstClr>
            </a:outerShdw>
          </a:effectLst>
        </p:spPr>
        <p:txBody>
          <a:bodyPr wrap="square" lIns="110864" tIns="55431" rIns="110864" bIns="55431" rtlCol="0" anchor="ctr">
            <a:noAutofit/>
          </a:bodyPr>
          <a:lstStyle/>
          <a:p>
            <a:pPr algn="r"/>
            <a:endParaRPr lang="zh-CN" altLang="en-US" sz="2400" dirty="0"/>
          </a:p>
        </p:txBody>
      </p:sp>
      <p:sp>
        <p:nvSpPr>
          <p:cNvPr id="12" name="标题 18"/>
          <p:cNvSpPr>
            <a:spLocks noGrp="1"/>
          </p:cNvSpPr>
          <p:nvPr>
            <p:ph type="title" hasCustomPrompt="1"/>
          </p:nvPr>
        </p:nvSpPr>
        <p:spPr>
          <a:xfrm>
            <a:off x="609600" y="3140968"/>
            <a:ext cx="11247040" cy="1536171"/>
          </a:xfrm>
          <a:prstGeom prst="rect">
            <a:avLst/>
          </a:prstGeom>
        </p:spPr>
        <p:txBody>
          <a:bodyPr/>
          <a:lstStyle>
            <a:lvl1pPr>
              <a:defRPr sz="7200" b="1">
                <a:solidFill>
                  <a:schemeClr val="bg1"/>
                </a:solidFill>
                <a:effectLst>
                  <a:outerShdw blurRad="38100" dist="38100" dir="2700000" algn="tl">
                    <a:srgbClr val="000000">
                      <a:alpha val="43137"/>
                    </a:srgbClr>
                  </a:outerShdw>
                  <a:reflection blurRad="6350" stA="50000" endA="300" endPos="50000" dist="50800" dir="5400000" sy="-100000" algn="bl" rotWithShape="0"/>
                </a:effectLst>
                <a:latin typeface="微软雅黑" panose="020B0503020204020204" charset="-122"/>
                <a:ea typeface="微软雅黑" panose="020B0503020204020204" charset="-122"/>
              </a:defRPr>
            </a:lvl1pPr>
          </a:lstStyle>
          <a:p>
            <a:r>
              <a:rPr lang="en-US" altLang="zh-CN" dirty="0"/>
              <a:t>Thank You </a:t>
            </a:r>
            <a:r>
              <a:rPr lang="zh-CN" altLang="en-US" dirty="0"/>
              <a:t>！</a:t>
            </a:r>
            <a:endParaRPr lang="zh-CN" altLang="en-US" dirty="0"/>
          </a:p>
        </p:txBody>
      </p:sp>
      <p:sp>
        <p:nvSpPr>
          <p:cNvPr id="13" name="矩形 12"/>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4" name="矩形 13"/>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5" name="矩形 14"/>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6" name="矩形 15"/>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0" name="文本框 9"/>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结束页（谢谢不带页码）">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5920" y="1055472"/>
            <a:ext cx="1440160" cy="1221401"/>
          </a:xfrm>
          <a:prstGeom prst="rect">
            <a:avLst/>
          </a:prstGeom>
          <a:effectLst>
            <a:outerShdw blurRad="50800" dist="38100" algn="l" rotWithShape="0">
              <a:prstClr val="black">
                <a:alpha val="40000"/>
              </a:prstClr>
            </a:outerShdw>
          </a:effectLst>
        </p:spPr>
      </p:pic>
      <p:sp>
        <p:nvSpPr>
          <p:cNvPr id="11" name="矩形 10"/>
          <p:cNvSpPr/>
          <p:nvPr/>
        </p:nvSpPr>
        <p:spPr bwMode="auto">
          <a:xfrm>
            <a:off x="1" y="2565053"/>
            <a:ext cx="12221844" cy="2688000"/>
          </a:xfrm>
          <a:prstGeom prst="rect">
            <a:avLst/>
          </a:prstGeom>
          <a:solidFill>
            <a:srgbClr val="1961AC"/>
          </a:solidFill>
          <a:ln>
            <a:noFill/>
          </a:ln>
          <a:effectLst>
            <a:outerShdw blurRad="50800" dist="38100" dir="5400000" algn="t" rotWithShape="0">
              <a:prstClr val="black">
                <a:alpha val="40000"/>
              </a:prstClr>
            </a:outerShdw>
          </a:effectLst>
        </p:spPr>
        <p:txBody>
          <a:bodyPr wrap="square" lIns="110864" tIns="55431" rIns="110864" bIns="55431" rtlCol="0" anchor="ctr">
            <a:noAutofit/>
          </a:bodyPr>
          <a:lstStyle/>
          <a:p>
            <a:pPr algn="r"/>
            <a:endParaRPr lang="zh-CN" altLang="en-US" sz="2400" dirty="0"/>
          </a:p>
        </p:txBody>
      </p:sp>
      <p:sp>
        <p:nvSpPr>
          <p:cNvPr id="12" name="标题 18"/>
          <p:cNvSpPr>
            <a:spLocks noGrp="1"/>
          </p:cNvSpPr>
          <p:nvPr>
            <p:ph type="title" hasCustomPrompt="1"/>
          </p:nvPr>
        </p:nvSpPr>
        <p:spPr>
          <a:xfrm>
            <a:off x="609600" y="3140968"/>
            <a:ext cx="11247040" cy="1536171"/>
          </a:xfrm>
          <a:prstGeom prst="rect">
            <a:avLst/>
          </a:prstGeom>
        </p:spPr>
        <p:txBody>
          <a:bodyPr/>
          <a:lstStyle>
            <a:lvl1pPr>
              <a:defRPr sz="7200" b="1">
                <a:solidFill>
                  <a:schemeClr val="bg1"/>
                </a:solidFill>
                <a:effectLst>
                  <a:outerShdw blurRad="38100" dist="38100" dir="2700000" algn="tl">
                    <a:srgbClr val="000000">
                      <a:alpha val="43137"/>
                    </a:srgbClr>
                  </a:outerShdw>
                  <a:reflection blurRad="6350" stA="50000" endA="300" endPos="50000" dist="50800" dir="5400000" sy="-100000" algn="bl" rotWithShape="0"/>
                </a:effectLst>
                <a:latin typeface="微软雅黑" panose="020B0503020204020204" charset="-122"/>
                <a:ea typeface="微软雅黑" panose="020B0503020204020204" charset="-122"/>
              </a:defRPr>
            </a:lvl1pPr>
          </a:lstStyle>
          <a:p>
            <a:r>
              <a:rPr lang="en-US" altLang="zh-CN" dirty="0"/>
              <a:t>Thank You </a:t>
            </a:r>
            <a:r>
              <a:rPr lang="zh-CN" altLang="en-US" dirty="0"/>
              <a:t>！</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目录页参考样式（6项以下，无法修改）">
    <p:spTree>
      <p:nvGrpSpPr>
        <p:cNvPr id="1" name=""/>
        <p:cNvGrpSpPr/>
        <p:nvPr/>
      </p:nvGrpSpPr>
      <p:grpSpPr>
        <a:xfrm>
          <a:off x="0" y="0"/>
          <a:ext cx="0" cy="0"/>
          <a:chOff x="0" y="0"/>
          <a:chExt cx="0" cy="0"/>
        </a:xfrm>
      </p:grpSpPr>
      <p:sp>
        <p:nvSpPr>
          <p:cNvPr id="10" name="矩形 9"/>
          <p:cNvSpPr/>
          <p:nvPr/>
        </p:nvSpPr>
        <p:spPr>
          <a:xfrm>
            <a:off x="1583499" y="424750"/>
            <a:ext cx="2265483" cy="768085"/>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8" name="矩形 17"/>
          <p:cNvSpPr/>
          <p:nvPr/>
        </p:nvSpPr>
        <p:spPr>
          <a:xfrm>
            <a:off x="1583499" y="-27384"/>
            <a:ext cx="2265483" cy="348819"/>
          </a:xfrm>
          <a:prstGeom prst="rect">
            <a:avLst/>
          </a:prstGeom>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6" name="标题 1"/>
          <p:cNvSpPr txBox="1"/>
          <p:nvPr/>
        </p:nvSpPr>
        <p:spPr>
          <a:xfrm>
            <a:off x="1563519" y="597762"/>
            <a:ext cx="2265483" cy="440676"/>
          </a:xfrm>
          <a:prstGeom prst="rect">
            <a:avLst/>
          </a:prstGeom>
        </p:spPr>
        <p:txBody>
          <a:bodyPr vert="horz" lIns="91440" tIns="45720" rIns="91440" bIns="45720" rtlCol="0" anchor="ctr">
            <a:noAutofit/>
          </a:bodyPr>
          <a:lstStyle>
            <a:lvl1pPr algn="l" defTabSz="1022985" rtl="0" eaLnBrk="1" latinLnBrk="0" hangingPunct="1">
              <a:spcBef>
                <a:spcPct val="0"/>
              </a:spcBef>
              <a:buNone/>
              <a:defRPr lang="zh-CN" altLang="en-US" sz="2000" b="0" i="0" kern="1200" baseline="0" dirty="0">
                <a:solidFill>
                  <a:srgbClr val="1961AC"/>
                </a:solidFill>
                <a:effectLst/>
                <a:latin typeface="微软雅黑" panose="020B0503020204020204" charset="-122"/>
                <a:ea typeface="微软雅黑" panose="020B0503020204020204" charset="-122"/>
                <a:cs typeface="+mj-cs"/>
              </a:defRPr>
            </a:lvl1pPr>
          </a:lstStyle>
          <a:p>
            <a:pPr algn="ctr" defTabSz="685800">
              <a:lnSpc>
                <a:spcPct val="90000"/>
              </a:lnSpc>
            </a:pPr>
            <a:r>
              <a:rPr lang="zh-CN" altLang="en-US" sz="2665" b="1" dirty="0">
                <a:solidFill>
                  <a:schemeClr val="bg1"/>
                </a:solidFill>
                <a:effectLst>
                  <a:outerShdw blurRad="38100" dist="38100" dir="2700000" algn="tl">
                    <a:srgbClr val="000000">
                      <a:alpha val="43137"/>
                    </a:srgbClr>
                  </a:outerShdw>
                </a:effectLst>
              </a:rPr>
              <a:t>目 录</a:t>
            </a:r>
            <a:r>
              <a:rPr lang="en-US" altLang="zh-CN" sz="2665" b="1" dirty="0">
                <a:solidFill>
                  <a:schemeClr val="bg1"/>
                </a:solidFill>
                <a:effectLst>
                  <a:outerShdw blurRad="38100" dist="38100" dir="2700000" algn="tl">
                    <a:srgbClr val="000000">
                      <a:alpha val="43137"/>
                    </a:srgbClr>
                  </a:outerShdw>
                </a:effectLst>
              </a:rPr>
              <a:t>or</a:t>
            </a:r>
            <a:r>
              <a:rPr lang="zh-CN" altLang="en-US" sz="2665" b="1" dirty="0">
                <a:solidFill>
                  <a:schemeClr val="bg1"/>
                </a:solidFill>
                <a:effectLst>
                  <a:outerShdw blurRad="38100" dist="38100" dir="2700000" algn="tl">
                    <a:srgbClr val="000000">
                      <a:alpha val="43137"/>
                    </a:srgbClr>
                  </a:outerShdw>
                </a:effectLst>
              </a:rPr>
              <a:t>议 程</a:t>
            </a:r>
            <a:endParaRPr lang="zh-CN" altLang="en-US" sz="2665" b="1" dirty="0">
              <a:solidFill>
                <a:schemeClr val="bg1"/>
              </a:solidFill>
              <a:effectLst>
                <a:outerShdw blurRad="38100" dist="38100" dir="2700000" algn="tl">
                  <a:srgbClr val="000000">
                    <a:alpha val="43137"/>
                  </a:srgbClr>
                </a:outerShdw>
              </a:effectLst>
            </a:endParaRPr>
          </a:p>
        </p:txBody>
      </p:sp>
      <p:graphicFrame>
        <p:nvGraphicFramePr>
          <p:cNvPr id="22" name="图示 21"/>
          <p:cNvGraphicFramePr/>
          <p:nvPr/>
        </p:nvGraphicFramePr>
        <p:xfrm>
          <a:off x="2032000" y="1419684"/>
          <a:ext cx="8128000" cy="4592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矩形 15"/>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7" name="矩形 16"/>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9" name="矩形 18"/>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2" name="文本框 11"/>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F2F9DE3-828D-45F9-AEBE-F696FFF1AA6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0D1319-536A-4871-BA4A-6851B66B8A7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p>
            <a:pPr fontAlgn="auto"/>
            <a:fld id="{C764DE79-268F-4C1A-8933-263129D2AF90}" type="datetimeFigureOut">
              <a:rPr lang="en-US" strike="noStrike" noProof="1" smtClean="0">
                <a:latin typeface="+mn-lt"/>
                <a:ea typeface="+mn-ea"/>
                <a:cs typeface="+mn-cs"/>
              </a:rPr>
            </a:fld>
            <a:endParaRPr lang="en-US" strike="noStrike" noProof="1" dirty="0"/>
          </a:p>
        </p:txBody>
      </p:sp>
      <p:sp>
        <p:nvSpPr>
          <p:cNvPr id="3" name="页脚占位符 2"/>
          <p:cNvSpPr>
            <a:spLocks noGrp="1"/>
          </p:cNvSpPr>
          <p:nvPr>
            <p:ph type="ftr" sz="quarter" idx="11"/>
          </p:nvPr>
        </p:nvSpPr>
        <p:spPr>
          <a:xfrm>
            <a:off x="4038600" y="6356350"/>
            <a:ext cx="4114800" cy="365125"/>
          </a:xfrm>
        </p:spPr>
        <p:txBody>
          <a:bodyPr/>
          <a:p>
            <a:pPr fontAlgn="auto"/>
            <a:endParaRPr lang="en-US" strike="noStrike" noProof="1" dirty="0"/>
          </a:p>
        </p:txBody>
      </p:sp>
      <p:sp>
        <p:nvSpPr>
          <p:cNvPr id="4" name="灯片编号占位符 3"/>
          <p:cNvSpPr>
            <a:spLocks noGrp="1"/>
          </p:cNvSpPr>
          <p:nvPr>
            <p:ph type="sldNum" sz="quarter" idx="12"/>
          </p:nvPr>
        </p:nvSpPr>
        <p:spPr>
          <a:xfrm>
            <a:off x="8610600" y="6356350"/>
            <a:ext cx="2743200" cy="365125"/>
          </a:xfrm>
        </p:spPr>
        <p:txBody>
          <a:bodyPr/>
          <a:p>
            <a:pPr fontAlgn="auto"/>
            <a:fld id="{48F63A3B-78C7-47BE-AE5E-E10140E04643}" type="slidenum">
              <a:rPr lang="en-US" strike="noStrike" noProof="1" smtClean="0">
                <a:latin typeface="+mn-lt"/>
                <a:ea typeface="+mn-ea"/>
                <a:cs typeface="+mn-cs"/>
              </a:rPr>
            </a:fld>
            <a:endParaRPr lang="en-US" strike="noStrike" noProof="1" dirty="0"/>
          </a:p>
        </p:txBody>
      </p:sp>
    </p:spTree>
  </p:cSld>
  <p:clrMapOvr>
    <a:masterClrMapping/>
  </p:clrMapOvr>
  <p:transition spd="slow" advClick="0" advTm="0">
    <p:wipe/>
  </p:transition>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96000" y="394405"/>
            <a:ext cx="10800000" cy="792000"/>
          </a:xfrm>
        </p:spPr>
        <p:txBody>
          <a:bodyPr/>
          <a:lstStyle>
            <a:lvl1pPr algn="ctr">
              <a:defRPr sz="3200">
                <a:solidFill>
                  <a:schemeClr val="tx1">
                    <a:lumMod val="85000"/>
                    <a:lumOff val="15000"/>
                  </a:schemeClr>
                </a:solidFill>
                <a:latin typeface="+mj-ea"/>
                <a:ea typeface="+mj-ea"/>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196610" y="411018"/>
            <a:ext cx="11995390" cy="5709650"/>
            <a:chOff x="196610" y="411018"/>
            <a:chExt cx="11995390" cy="5709650"/>
          </a:xfrm>
        </p:grpSpPr>
        <p:grpSp>
          <p:nvGrpSpPr>
            <p:cNvPr id="8" name="组合 7"/>
            <p:cNvGrpSpPr/>
            <p:nvPr/>
          </p:nvGrpSpPr>
          <p:grpSpPr>
            <a:xfrm>
              <a:off x="196610" y="411018"/>
              <a:ext cx="4589521" cy="5709650"/>
              <a:chOff x="196610" y="411018"/>
              <a:chExt cx="4589521" cy="5709650"/>
            </a:xfrm>
          </p:grpSpPr>
          <p:pic>
            <p:nvPicPr>
              <p:cNvPr id="11" name="图片 10"/>
              <p:cNvPicPr>
                <a:picLocks noChangeAspect="1"/>
              </p:cNvPicPr>
              <p:nvPr>
                <p:custDataLst>
                  <p:tags r:id="rId3"/>
                </p:custDataLst>
              </p:nvPr>
            </p:nvPicPr>
            <p:blipFill rotWithShape="1">
              <a:blip r:embed="rId4" cstate="print">
                <a:extLst>
                  <a:ext uri="{BEBA8EAE-BF5A-486C-A8C5-ECC9F3942E4B}">
                    <a14:imgProps xmlns:a14="http://schemas.microsoft.com/office/drawing/2010/main">
                      <a14:imgLayer r:embed="rId5">
                        <a14:imgEffect>
                          <a14:artisticBlur radius="0"/>
                        </a14:imgEffect>
                        <a14:imgEffect>
                          <a14:saturation sat="66000"/>
                        </a14:imgEffect>
                      </a14:imgLayer>
                    </a14:imgProps>
                  </a:ext>
                </a:extLst>
              </a:blip>
              <a:srcRect/>
              <a:stretch>
                <a:fillRect/>
              </a:stretch>
            </p:blipFill>
            <p:spPr>
              <a:xfrm>
                <a:off x="1431197" y="5173634"/>
                <a:ext cx="947034" cy="947034"/>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pic>
            <p:nvPicPr>
              <p:cNvPr id="12" name="图片 11"/>
              <p:cNvPicPr>
                <a:picLocks noChangeAspect="1"/>
              </p:cNvPicPr>
              <p:nvPr>
                <p:custDataLst>
                  <p:tags r:id="rId6"/>
                </p:custDataLst>
              </p:nvPr>
            </p:nvPicPr>
            <p:blipFill rotWithShape="1">
              <a:blip r:embed="rId7" cstate="print">
                <a:extLst>
                  <a:ext uri="{BEBA8EAE-BF5A-486C-A8C5-ECC9F3942E4B}">
                    <a14:imgProps xmlns:a14="http://schemas.microsoft.com/office/drawing/2010/main">
                      <a14:imgLayer r:embed="rId8">
                        <a14:imgEffect>
                          <a14:artisticBlur radius="0"/>
                        </a14:imgEffect>
                        <a14:imgEffect>
                          <a14:saturation sat="66000"/>
                        </a14:imgEffect>
                      </a14:imgLayer>
                    </a14:imgProps>
                  </a:ext>
                </a:extLst>
              </a:blip>
              <a:srcRect/>
              <a:stretch>
                <a:fillRect/>
              </a:stretch>
            </p:blipFill>
            <p:spPr>
              <a:xfrm>
                <a:off x="196610" y="1003016"/>
                <a:ext cx="4539600" cy="4539600"/>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sp>
            <p:nvSpPr>
              <p:cNvPr id="13" name="菱形 12"/>
              <p:cNvSpPr/>
              <p:nvPr>
                <p:custDataLst>
                  <p:tags r:id="rId9"/>
                </p:custDataLst>
              </p:nvPr>
            </p:nvSpPr>
            <p:spPr>
              <a:xfrm>
                <a:off x="1374860" y="411018"/>
                <a:ext cx="940532" cy="9405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4" name="菱形 13"/>
              <p:cNvSpPr/>
              <p:nvPr>
                <p:custDataLst>
                  <p:tags r:id="rId10"/>
                </p:custDataLst>
              </p:nvPr>
            </p:nvSpPr>
            <p:spPr>
              <a:xfrm>
                <a:off x="2561694" y="5180136"/>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sp>
            <p:nvSpPr>
              <p:cNvPr id="15" name="菱形 14"/>
              <p:cNvSpPr/>
              <p:nvPr>
                <p:custDataLst>
                  <p:tags r:id="rId11"/>
                </p:custDataLst>
              </p:nvPr>
            </p:nvSpPr>
            <p:spPr>
              <a:xfrm>
                <a:off x="3846377" y="1715280"/>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9" name="菱形 8"/>
            <p:cNvSpPr/>
            <p:nvPr>
              <p:custDataLst>
                <p:tags r:id="rId12"/>
              </p:custDataLst>
            </p:nvPr>
          </p:nvSpPr>
          <p:spPr>
            <a:xfrm>
              <a:off x="3597706" y="2252545"/>
              <a:ext cx="2553498" cy="2553498"/>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sp>
          <p:nvSpPr>
            <p:cNvPr id="10" name="任意多边形: 形状 9"/>
            <p:cNvSpPr/>
            <p:nvPr>
              <p:custDataLst>
                <p:tags r:id="rId13"/>
              </p:custDataLst>
            </p:nvPr>
          </p:nvSpPr>
          <p:spPr>
            <a:xfrm>
              <a:off x="5077316" y="2252545"/>
              <a:ext cx="7114684" cy="2553498"/>
            </a:xfrm>
            <a:custGeom>
              <a:avLst/>
              <a:gdLst>
                <a:gd name="connsiteX0" fmla="*/ 0 w 7114684"/>
                <a:gd name="connsiteY0" fmla="*/ 0 h 2553498"/>
                <a:gd name="connsiteX1" fmla="*/ 7114684 w 7114684"/>
                <a:gd name="connsiteY1" fmla="*/ 0 h 2553498"/>
                <a:gd name="connsiteX2" fmla="*/ 7114684 w 7114684"/>
                <a:gd name="connsiteY2" fmla="*/ 2553498 h 2553498"/>
                <a:gd name="connsiteX3" fmla="*/ 0 w 7114684"/>
                <a:gd name="connsiteY3" fmla="*/ 2553498 h 2553498"/>
                <a:gd name="connsiteX4" fmla="*/ 1276749 w 7114684"/>
                <a:gd name="connsiteY4" fmla="*/ 1276749 h 2553498"/>
                <a:gd name="connsiteX5" fmla="*/ 0 w 7114684"/>
                <a:gd name="connsiteY5" fmla="*/ 0 h 255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684" h="2553498">
                  <a:moveTo>
                    <a:pt x="0" y="0"/>
                  </a:moveTo>
                  <a:lnTo>
                    <a:pt x="7114684" y="0"/>
                  </a:lnTo>
                  <a:lnTo>
                    <a:pt x="7114684" y="2553498"/>
                  </a:lnTo>
                  <a:lnTo>
                    <a:pt x="0" y="2553498"/>
                  </a:lnTo>
                  <a:lnTo>
                    <a:pt x="1276749" y="1276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solidFill>
                  <a:srgbClr val="1C2C3B"/>
                </a:solidFill>
                <a:latin typeface="Arial" panose="020B0604020202020204" pitchFamily="34" charset="0"/>
              </a:endParaRPr>
            </a:p>
          </p:txBody>
        </p:sp>
      </p:grpSp>
      <p:sp>
        <p:nvSpPr>
          <p:cNvPr id="16" name="日期占位符 15"/>
          <p:cNvSpPr>
            <a:spLocks noGrp="1"/>
          </p:cNvSpPr>
          <p:nvPr>
            <p:ph type="dt" sz="half" idx="10"/>
            <p:custDataLst>
              <p:tags r:id="rId1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5"/>
            </p:custDataLst>
          </p:nvPr>
        </p:nvSpPr>
        <p:spPr/>
        <p:txBody>
          <a:bodyPr/>
          <a:lstStyle>
            <a:lvl1pPr>
              <a:defRPr baseline="0">
                <a:latin typeface="Arial" panose="020B0604020202020204" pitchFamily="34" charset="0"/>
              </a:defRPr>
            </a:lvl1pPr>
          </a:lstStyle>
          <a:p>
            <a:endParaRPr lang="zh-CN" altLang="en-US" dirty="0"/>
          </a:p>
        </p:txBody>
      </p:sp>
      <p:sp>
        <p:nvSpPr>
          <p:cNvPr id="18" name="灯片编号占位符 17"/>
          <p:cNvSpPr>
            <a:spLocks noGrp="1"/>
          </p:cNvSpPr>
          <p:nvPr>
            <p:ph type="sldNum" sz="quarter" idx="12"/>
            <p:custDataLst>
              <p:tags r:id="rId16"/>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7"/>
            </p:custDataLst>
          </p:nvPr>
        </p:nvSpPr>
        <p:spPr>
          <a:xfrm>
            <a:off x="5849018" y="2270688"/>
            <a:ext cx="6342982" cy="1095705"/>
          </a:xfrm>
        </p:spPr>
        <p:txBody>
          <a:bodyPr lIns="90000" tIns="46800" rIns="90000" bIns="0" anchor="b" anchorCtr="0">
            <a:normAutofit/>
          </a:bodyPr>
          <a:lstStyle>
            <a:lvl1pPr algn="ctr">
              <a:defRPr sz="5400" spc="600" baseline="0">
                <a:solidFill>
                  <a:schemeClr val="bg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8"/>
            </p:custDataLst>
          </p:nvPr>
        </p:nvSpPr>
        <p:spPr>
          <a:xfrm>
            <a:off x="5849017" y="3461344"/>
            <a:ext cx="6342983" cy="535983"/>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bg1"/>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9"/>
            </p:custDataLst>
          </p:nvPr>
        </p:nvSpPr>
        <p:spPr>
          <a:xfrm>
            <a:off x="6769740" y="4092278"/>
            <a:ext cx="2105778" cy="432000"/>
          </a:xfrm>
        </p:spPr>
        <p:txBody>
          <a:bodyPr lIns="90000" tIns="46800" rIns="90000" bIns="46800"/>
          <a:lstStyle>
            <a:lvl1pPr marL="0" indent="0" algn="ctr">
              <a:buNone/>
              <a:defRPr baseline="0">
                <a:solidFill>
                  <a:schemeClr val="bg1"/>
                </a:solidFill>
                <a:latin typeface="Arial" panose="020B0604020202020204" pitchFamily="34" charset="0"/>
              </a:defRPr>
            </a:lvl1pPr>
          </a:lstStyle>
          <a:p>
            <a:pPr lvl="0"/>
            <a:r>
              <a:rPr lang="zh-CN" altLang="en-US" dirty="0"/>
              <a:t>编辑文本</a:t>
            </a:r>
            <a:endParaRPr lang="zh-CN" altLang="en-US" dirty="0"/>
          </a:p>
        </p:txBody>
      </p:sp>
      <p:sp>
        <p:nvSpPr>
          <p:cNvPr id="24" name="文本占位符 23"/>
          <p:cNvSpPr>
            <a:spLocks noGrp="1"/>
          </p:cNvSpPr>
          <p:nvPr>
            <p:ph type="body" sz="quarter" idx="14" hasCustomPrompt="1"/>
            <p:custDataLst>
              <p:tags r:id="rId20"/>
            </p:custDataLst>
          </p:nvPr>
        </p:nvSpPr>
        <p:spPr>
          <a:xfrm>
            <a:off x="9050889" y="4092278"/>
            <a:ext cx="2105778" cy="432000"/>
          </a:xfrm>
        </p:spPr>
        <p:txBody>
          <a:bodyPr lIns="90000" tIns="46800" rIns="90000" bIns="46800"/>
          <a:lstStyle>
            <a:lvl1pPr marL="0" indent="0" algn="ctr">
              <a:buNone/>
              <a:defRPr baseline="0">
                <a:solidFill>
                  <a:schemeClr val="bg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121020" y="-395359"/>
            <a:ext cx="11869863" cy="7249085"/>
            <a:chOff x="121020" y="-384564"/>
            <a:chExt cx="11869863" cy="7249085"/>
          </a:xfrm>
        </p:grpSpPr>
        <p:sp>
          <p:nvSpPr>
            <p:cNvPr id="7" name="任意多边形: 形状 6"/>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8" name="矩形 7"/>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9" name="矩形 8"/>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0" name="任意多边形: 形状 9"/>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1" name="矩形 10"/>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9"/>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14" name="组合 13"/>
          <p:cNvGrpSpPr/>
          <p:nvPr userDrawn="1">
            <p:custDataLst>
              <p:tags r:id="rId2"/>
            </p:custDataLst>
          </p:nvPr>
        </p:nvGrpSpPr>
        <p:grpSpPr>
          <a:xfrm>
            <a:off x="-8154" y="-150947"/>
            <a:ext cx="5755661" cy="7083692"/>
            <a:chOff x="-8154" y="-150947"/>
            <a:chExt cx="5755661" cy="7083692"/>
          </a:xfrm>
        </p:grpSpPr>
        <p:pic>
          <p:nvPicPr>
            <p:cNvPr id="15" name="图片 14"/>
            <p:cNvPicPr>
              <a:picLocks noChangeAspect="1"/>
            </p:cNvPicPr>
            <p:nvPr>
              <p:custDataLst>
                <p:tags r:id="rId3"/>
              </p:custDataLst>
            </p:nvPr>
          </p:nvPicPr>
          <p:blipFill rotWithShape="1">
            <a:blip r:embed="rId4" cstate="print">
              <a:extLst>
                <a:ext uri="{BEBA8EAE-BF5A-486C-A8C5-ECC9F3942E4B}">
                  <a14:imgProps xmlns:a14="http://schemas.microsoft.com/office/drawing/2010/main">
                    <a14:imgLayer r:embed="rId5">
                      <a14:imgEffect>
                        <a14:artisticBlur radius="0"/>
                      </a14:imgEffect>
                      <a14:imgEffect>
                        <a14:saturation sat="66000"/>
                      </a14:imgEffect>
                    </a14:imgLayer>
                  </a14:imgProps>
                </a:ext>
              </a:extLst>
            </a:blip>
            <a:srcRect/>
            <a:stretch>
              <a:fillRect/>
            </a:stretch>
          </p:blipFill>
          <p:spPr>
            <a:xfrm>
              <a:off x="-8154" y="0"/>
              <a:ext cx="5755661" cy="6858001"/>
            </a:xfrm>
            <a:custGeom>
              <a:avLst/>
              <a:gdLst>
                <a:gd name="connsiteX0" fmla="*/ 0 w 5755661"/>
                <a:gd name="connsiteY0" fmla="*/ 0 h 6858001"/>
                <a:gd name="connsiteX1" fmla="*/ 3860745 w 5755661"/>
                <a:gd name="connsiteY1" fmla="*/ 0 h 6858001"/>
                <a:gd name="connsiteX2" fmla="*/ 5755661 w 5755661"/>
                <a:gd name="connsiteY2" fmla="*/ 1319729 h 6858001"/>
                <a:gd name="connsiteX3" fmla="*/ 1898490 w 5755661"/>
                <a:gd name="connsiteY3" fmla="*/ 6858001 h 6858001"/>
                <a:gd name="connsiteX4" fmla="*/ 16313 w 5755661"/>
                <a:gd name="connsiteY4" fmla="*/ 6858001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5661" h="6858001">
                  <a:moveTo>
                    <a:pt x="0" y="0"/>
                  </a:moveTo>
                  <a:lnTo>
                    <a:pt x="3860745" y="0"/>
                  </a:lnTo>
                  <a:lnTo>
                    <a:pt x="5755661" y="1319729"/>
                  </a:lnTo>
                  <a:lnTo>
                    <a:pt x="1898490" y="6858001"/>
                  </a:lnTo>
                  <a:lnTo>
                    <a:pt x="16313" y="6858001"/>
                  </a:lnTo>
                  <a:close/>
                </a:path>
              </a:pathLst>
            </a:custGeom>
          </p:spPr>
        </p:pic>
        <p:sp>
          <p:nvSpPr>
            <p:cNvPr id="16" name="任意多边形: 形状 15"/>
            <p:cNvSpPr/>
            <p:nvPr>
              <p:custDataLst>
                <p:tags r:id="rId6"/>
              </p:custDataLst>
            </p:nvPr>
          </p:nvSpPr>
          <p:spPr>
            <a:xfrm rot="2091334" flipH="1" flipV="1">
              <a:off x="1725315" y="-139338"/>
              <a:ext cx="2689635" cy="7060477"/>
            </a:xfrm>
            <a:custGeom>
              <a:avLst/>
              <a:gdLst>
                <a:gd name="connsiteX0" fmla="*/ 2242531 w 2689635"/>
                <a:gd name="connsiteY0" fmla="*/ 7060477 h 7060477"/>
                <a:gd name="connsiteX1" fmla="*/ 1 w 2689635"/>
                <a:gd name="connsiteY1" fmla="*/ 7060477 h 7060477"/>
                <a:gd name="connsiteX2" fmla="*/ 0 w 2689635"/>
                <a:gd name="connsiteY2" fmla="*/ 241743 h 7060477"/>
                <a:gd name="connsiteX3" fmla="*/ 347103 w 2689635"/>
                <a:gd name="connsiteY3" fmla="*/ 0 h 7060477"/>
                <a:gd name="connsiteX4" fmla="*/ 347103 w 2689635"/>
                <a:gd name="connsiteY4" fmla="*/ 6749088 h 7060477"/>
                <a:gd name="connsiteX5" fmla="*/ 2689635 w 2689635"/>
                <a:gd name="connsiteY5" fmla="*/ 6749088 h 7060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9635" h="7060477">
                  <a:moveTo>
                    <a:pt x="2242531" y="7060477"/>
                  </a:moveTo>
                  <a:lnTo>
                    <a:pt x="1" y="7060477"/>
                  </a:lnTo>
                  <a:lnTo>
                    <a:pt x="0" y="241743"/>
                  </a:lnTo>
                  <a:lnTo>
                    <a:pt x="347103" y="0"/>
                  </a:lnTo>
                  <a:lnTo>
                    <a:pt x="347103" y="6749088"/>
                  </a:lnTo>
                  <a:lnTo>
                    <a:pt x="2689635" y="674908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endParaRPr>
            </a:p>
          </p:txBody>
        </p:sp>
        <p:sp>
          <p:nvSpPr>
            <p:cNvPr id="17" name="任意多边形: 形状 16"/>
            <p:cNvSpPr/>
            <p:nvPr>
              <p:custDataLst>
                <p:tags r:id="rId7"/>
              </p:custDataLst>
            </p:nvPr>
          </p:nvSpPr>
          <p:spPr>
            <a:xfrm rot="2091334" flipH="1" flipV="1">
              <a:off x="2149075" y="-150947"/>
              <a:ext cx="2656302" cy="7083692"/>
            </a:xfrm>
            <a:custGeom>
              <a:avLst/>
              <a:gdLst>
                <a:gd name="connsiteX0" fmla="*/ 2209198 w 2656302"/>
                <a:gd name="connsiteY0" fmla="*/ 7083692 h 7083692"/>
                <a:gd name="connsiteX1" fmla="*/ 1 w 2656302"/>
                <a:gd name="connsiteY1" fmla="*/ 7083692 h 7083692"/>
                <a:gd name="connsiteX2" fmla="*/ 0 w 2656302"/>
                <a:gd name="connsiteY2" fmla="*/ 241743 h 7083692"/>
                <a:gd name="connsiteX3" fmla="*/ 347103 w 2656302"/>
                <a:gd name="connsiteY3" fmla="*/ 0 h 7083692"/>
                <a:gd name="connsiteX4" fmla="*/ 347103 w 2656302"/>
                <a:gd name="connsiteY4" fmla="*/ 6772303 h 7083692"/>
                <a:gd name="connsiteX5" fmla="*/ 2656302 w 2656302"/>
                <a:gd name="connsiteY5" fmla="*/ 6772303 h 708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6302" h="7083692">
                  <a:moveTo>
                    <a:pt x="2209198" y="7083692"/>
                  </a:moveTo>
                  <a:lnTo>
                    <a:pt x="1" y="7083692"/>
                  </a:lnTo>
                  <a:lnTo>
                    <a:pt x="0" y="241743"/>
                  </a:lnTo>
                  <a:lnTo>
                    <a:pt x="347103" y="0"/>
                  </a:lnTo>
                  <a:lnTo>
                    <a:pt x="347103" y="6772303"/>
                  </a:lnTo>
                  <a:lnTo>
                    <a:pt x="2656302" y="6772303"/>
                  </a:lnTo>
                  <a:close/>
                </a:path>
              </a:pathLst>
            </a:cu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latin typeface="Arial" panose="020B0604020202020204" pitchFamily="34" charset="0"/>
              </a:endParaRPr>
            </a:p>
          </p:txBody>
        </p:sp>
      </p:grpSp>
      <p:sp>
        <p:nvSpPr>
          <p:cNvPr id="2" name="标题 1"/>
          <p:cNvSpPr>
            <a:spLocks noGrp="1"/>
          </p:cNvSpPr>
          <p:nvPr>
            <p:ph type="title" hasCustomPrompt="1"/>
            <p:custDataLst>
              <p:tags r:id="rId8"/>
            </p:custDataLst>
          </p:nvPr>
        </p:nvSpPr>
        <p:spPr>
          <a:xfrm>
            <a:off x="6741160" y="3498215"/>
            <a:ext cx="4569460" cy="715645"/>
          </a:xfrm>
        </p:spPr>
        <p:txBody>
          <a:bodyPr lIns="90000" tIns="46800" rIns="90000" bIns="0" anchor="b" anchorCtr="0">
            <a:normAutofit/>
          </a:bodyPr>
          <a:lstStyle>
            <a:lvl1pPr algn="ctr">
              <a:defRPr sz="36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9"/>
            </p:custDataLst>
          </p:nvPr>
        </p:nvSpPr>
        <p:spPr>
          <a:xfrm>
            <a:off x="6741246" y="4314190"/>
            <a:ext cx="4569354" cy="1151898"/>
          </a:xfrm>
        </p:spPr>
        <p:txBody>
          <a:bodyPr lIns="90000" tIns="0" rIns="90000" bIns="46800">
            <a:normAutofit/>
          </a:bodyPr>
          <a:lstStyle>
            <a:lvl1pPr marL="0" indent="0" algn="ctr" eaLnBrk="1" fontAlgn="auto" latinLnBrk="0" hangingPunct="1">
              <a:buNone/>
              <a:defRPr kumimoji="0" lang="zh-CN" altLang="en-US" sz="1800" b="0" i="0" u="none" strike="noStrike" kern="1200" cap="none" spc="150" normalizeH="0" baseline="0" noProof="1">
                <a:solidFill>
                  <a:schemeClr val="accent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grpSp>
        <p:nvGrpSpPr>
          <p:cNvPr id="14" name="组合 13"/>
          <p:cNvGrpSpPr/>
          <p:nvPr userDrawn="1">
            <p:custDataLst>
              <p:tags r:id="rId2"/>
            </p:custDataLst>
          </p:nvPr>
        </p:nvGrpSpPr>
        <p:grpSpPr>
          <a:xfrm>
            <a:off x="121020" y="-384564"/>
            <a:ext cx="11869863" cy="7249085"/>
            <a:chOff x="121020" y="-384564"/>
            <a:chExt cx="11869863" cy="7249085"/>
          </a:xfrm>
        </p:grpSpPr>
        <p:sp>
          <p:nvSpPr>
            <p:cNvPr id="15" name="任意多边形: 形状 14"/>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矩形 15"/>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矩形 16"/>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任意多边形: 形状 17"/>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9" name="矩形 18"/>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9"/>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0"/>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1"/>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2"/>
            </p:custDataLst>
          </p:nvPr>
        </p:nvSpPr>
        <p:spPr/>
        <p:txBody>
          <a:bodyPr/>
          <a:lstStyle>
            <a:lvl1pPr>
              <a:defRPr baseline="0">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13"/>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6" name="组合 15"/>
          <p:cNvGrpSpPr/>
          <p:nvPr userDrawn="1">
            <p:custDataLst>
              <p:tags r:id="rId2"/>
            </p:custDataLst>
          </p:nvPr>
        </p:nvGrpSpPr>
        <p:grpSpPr>
          <a:xfrm>
            <a:off x="121020" y="-384564"/>
            <a:ext cx="11869863" cy="7249085"/>
            <a:chOff x="121020" y="-384564"/>
            <a:chExt cx="11869863" cy="7249085"/>
          </a:xfrm>
        </p:grpSpPr>
        <p:sp>
          <p:nvSpPr>
            <p:cNvPr id="17" name="任意多边形: 形状 16"/>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矩形 17"/>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9" name="矩形 18"/>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0" name="任意多边形: 形状 19"/>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1" name="矩形 20"/>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8"/>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9"/>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0"/>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1"/>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2"/>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3"/>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4"/>
            </p:custDataLst>
          </p:nvPr>
        </p:nvSpPr>
        <p:spPr/>
        <p:txBody>
          <a:bodyPr/>
          <a:lstStyle>
            <a:lvl1pPr>
              <a:defRPr baseline="0">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15"/>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目录页（6项以下，选择参考或类似图形）">
    <p:spTree>
      <p:nvGrpSpPr>
        <p:cNvPr id="1" name=""/>
        <p:cNvGrpSpPr/>
        <p:nvPr/>
      </p:nvGrpSpPr>
      <p:grpSpPr>
        <a:xfrm>
          <a:off x="0" y="0"/>
          <a:ext cx="0" cy="0"/>
          <a:chOff x="0" y="0"/>
          <a:chExt cx="0" cy="0"/>
        </a:xfrm>
      </p:grpSpPr>
      <p:sp>
        <p:nvSpPr>
          <p:cNvPr id="6" name="矩形 5"/>
          <p:cNvSpPr/>
          <p:nvPr/>
        </p:nvSpPr>
        <p:spPr>
          <a:xfrm>
            <a:off x="1583499" y="424750"/>
            <a:ext cx="2265483" cy="768085"/>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2" name="矩形 11"/>
          <p:cNvSpPr/>
          <p:nvPr/>
        </p:nvSpPr>
        <p:spPr>
          <a:xfrm>
            <a:off x="1583499" y="-27384"/>
            <a:ext cx="2265483" cy="348819"/>
          </a:xfrm>
          <a:prstGeom prst="rect">
            <a:avLst/>
          </a:prstGeom>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3" name="标题 1"/>
          <p:cNvSpPr txBox="1"/>
          <p:nvPr/>
        </p:nvSpPr>
        <p:spPr>
          <a:xfrm>
            <a:off x="1563519" y="597762"/>
            <a:ext cx="2265483" cy="440676"/>
          </a:xfrm>
          <a:prstGeom prst="rect">
            <a:avLst/>
          </a:prstGeom>
        </p:spPr>
        <p:txBody>
          <a:bodyPr vert="horz" lIns="91440" tIns="45720" rIns="91440" bIns="45720" rtlCol="0" anchor="ctr">
            <a:noAutofit/>
          </a:bodyPr>
          <a:lstStyle>
            <a:lvl1pPr algn="l" defTabSz="1022985" rtl="0" eaLnBrk="1" latinLnBrk="0" hangingPunct="1">
              <a:spcBef>
                <a:spcPct val="0"/>
              </a:spcBef>
              <a:buNone/>
              <a:defRPr lang="zh-CN" altLang="en-US" sz="2000" b="0" i="0" kern="1200" baseline="0" dirty="0">
                <a:solidFill>
                  <a:srgbClr val="1961AC"/>
                </a:solidFill>
                <a:effectLst/>
                <a:latin typeface="微软雅黑" panose="020B0503020204020204" charset="-122"/>
                <a:ea typeface="微软雅黑" panose="020B0503020204020204" charset="-122"/>
                <a:cs typeface="+mj-cs"/>
              </a:defRPr>
            </a:lvl1pPr>
          </a:lstStyle>
          <a:p>
            <a:pPr algn="ctr" defTabSz="685800">
              <a:lnSpc>
                <a:spcPct val="90000"/>
              </a:lnSpc>
            </a:pPr>
            <a:r>
              <a:rPr lang="zh-CN" altLang="en-US" sz="2665" b="1" dirty="0">
                <a:solidFill>
                  <a:schemeClr val="bg1"/>
                </a:solidFill>
                <a:effectLst>
                  <a:outerShdw blurRad="38100" dist="38100" dir="2700000" algn="tl">
                    <a:srgbClr val="000000">
                      <a:alpha val="43137"/>
                    </a:srgbClr>
                  </a:outerShdw>
                </a:effectLst>
              </a:rPr>
              <a:t>目 录</a:t>
            </a:r>
            <a:r>
              <a:rPr lang="en-US" altLang="zh-CN" sz="2665" b="1" dirty="0">
                <a:solidFill>
                  <a:schemeClr val="bg1"/>
                </a:solidFill>
                <a:effectLst>
                  <a:outerShdw blurRad="38100" dist="38100" dir="2700000" algn="tl">
                    <a:srgbClr val="000000">
                      <a:alpha val="43137"/>
                    </a:srgbClr>
                  </a:outerShdw>
                </a:effectLst>
              </a:rPr>
              <a:t>or</a:t>
            </a:r>
            <a:r>
              <a:rPr lang="zh-CN" altLang="en-US" sz="2665" b="1" dirty="0">
                <a:solidFill>
                  <a:schemeClr val="bg1"/>
                </a:solidFill>
                <a:effectLst>
                  <a:outerShdw blurRad="38100" dist="38100" dir="2700000" algn="tl">
                    <a:srgbClr val="000000">
                      <a:alpha val="43137"/>
                    </a:srgbClr>
                  </a:outerShdw>
                </a:effectLst>
              </a:rPr>
              <a:t>议 程</a:t>
            </a:r>
            <a:endParaRPr lang="zh-CN" altLang="en-US" sz="2665" b="1" dirty="0">
              <a:solidFill>
                <a:schemeClr val="bg1"/>
              </a:solidFill>
              <a:effectLst>
                <a:outerShdw blurRad="38100" dist="38100" dir="2700000" algn="tl">
                  <a:srgbClr val="000000">
                    <a:alpha val="43137"/>
                  </a:srgbClr>
                </a:outerShdw>
              </a:effectLst>
            </a:endParaRPr>
          </a:p>
        </p:txBody>
      </p:sp>
      <p:sp>
        <p:nvSpPr>
          <p:cNvPr id="14" name="SmartArt 占位符 19"/>
          <p:cNvSpPr>
            <a:spLocks noGrp="1"/>
          </p:cNvSpPr>
          <p:nvPr>
            <p:ph type="pic" sz="quarter" idx="10" hasCustomPrompt="1"/>
          </p:nvPr>
        </p:nvSpPr>
        <p:spPr>
          <a:xfrm>
            <a:off x="2399590" y="1796819"/>
            <a:ext cx="7392821" cy="3937000"/>
          </a:xfrm>
          <a:prstGeom prst="rect">
            <a:avLst/>
          </a:prstGeom>
        </p:spPr>
        <p:txBody>
          <a:bodyPr/>
          <a:lstStyle>
            <a:lvl1pPr marL="0" indent="0">
              <a:buNone/>
              <a:defRPr/>
            </a:lvl1pPr>
          </a:lstStyle>
          <a:p>
            <a:r>
              <a:rPr lang="zh-CN" altLang="en-US"/>
              <a:t>单击图标添加 </a:t>
            </a:r>
            <a:r>
              <a:rPr lang="en-US" altLang="zh-CN"/>
              <a:t>SmartArt </a:t>
            </a:r>
            <a:r>
              <a:rPr lang="zh-CN" altLang="en-US"/>
              <a:t>图形</a:t>
            </a:r>
            <a:endParaRPr lang="zh-CN" altLang="en-US" dirty="0"/>
          </a:p>
        </p:txBody>
      </p:sp>
      <p:sp>
        <p:nvSpPr>
          <p:cNvPr id="15" name="矩形 14"/>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6" name="矩形 15"/>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7" name="矩形 16"/>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8" name="矩形 17"/>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文本框 19"/>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12" name="组合 11"/>
          <p:cNvGrpSpPr/>
          <p:nvPr userDrawn="1">
            <p:custDataLst>
              <p:tags r:id="rId2"/>
            </p:custDataLst>
          </p:nvPr>
        </p:nvGrpSpPr>
        <p:grpSpPr>
          <a:xfrm>
            <a:off x="121020" y="-384564"/>
            <a:ext cx="11869863" cy="7249085"/>
            <a:chOff x="121020" y="-384564"/>
            <a:chExt cx="11869863" cy="7249085"/>
          </a:xfrm>
        </p:grpSpPr>
        <p:sp>
          <p:nvSpPr>
            <p:cNvPr id="13" name="任意多边形: 形状 12"/>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4" name="矩形 13"/>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矩形 14"/>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任意多边形: 形状 15"/>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矩形 16"/>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8"/>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14" name="组合 13"/>
          <p:cNvGrpSpPr/>
          <p:nvPr userDrawn="1">
            <p:custDataLst>
              <p:tags r:id="rId2"/>
            </p:custDataLst>
          </p:nvPr>
        </p:nvGrpSpPr>
        <p:grpSpPr>
          <a:xfrm>
            <a:off x="121020" y="-384564"/>
            <a:ext cx="11869863" cy="7249085"/>
            <a:chOff x="121020" y="-384564"/>
            <a:chExt cx="11869863" cy="7249085"/>
          </a:xfrm>
        </p:grpSpPr>
        <p:sp>
          <p:nvSpPr>
            <p:cNvPr id="15" name="任意多边形: 形状 14"/>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矩形 15"/>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矩形 16"/>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任意多边形: 形状 17"/>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9" name="矩形 18"/>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p:custDataLst>
              <p:tags r:id="rId8"/>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9"/>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0"/>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1"/>
            </p:custDataLst>
          </p:nvPr>
        </p:nvSpPr>
        <p:spPr/>
        <p:txBody>
          <a:bodyPr/>
          <a:lstStyle>
            <a:lvl1pPr>
              <a:defRPr baseline="0">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2"/>
            </p:custDataLst>
          </p:nvPr>
        </p:nvSpPr>
        <p:spPr/>
        <p:txBody>
          <a:bodyPr/>
          <a:lstStyle>
            <a:lvl1pPr>
              <a:defRPr baseline="0">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13"/>
            </p:custDataLst>
          </p:nvPr>
        </p:nvSpPr>
        <p:spPr/>
        <p:txBody>
          <a:bodyPr/>
          <a:lstStyle>
            <a:lvl1pPr>
              <a:defRPr baseline="0">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121020" y="-384564"/>
            <a:ext cx="11869863" cy="7249085"/>
            <a:chOff x="121020" y="-384564"/>
            <a:chExt cx="11869863" cy="7249085"/>
          </a:xfrm>
        </p:grpSpPr>
        <p:sp>
          <p:nvSpPr>
            <p:cNvPr id="14" name="任意多边形: 形状 13"/>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矩形 14"/>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矩形 15"/>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任意多边形: 形状 16"/>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矩形 17"/>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竖排标题 1"/>
          <p:cNvSpPr>
            <a:spLocks noGrp="1"/>
          </p:cNvSpPr>
          <p:nvPr>
            <p:ph type="title" orient="vert"/>
            <p:custDataLst>
              <p:tags r:id="rId8"/>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9"/>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0"/>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1"/>
            </p:custDataLst>
          </p:nvPr>
        </p:nvSpPr>
        <p:spPr/>
        <p:txBody>
          <a:bodyPr/>
          <a:lstStyle>
            <a:lvl1pPr>
              <a:defRPr baseline="0">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12"/>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13" name="组合 12"/>
          <p:cNvGrpSpPr/>
          <p:nvPr userDrawn="1">
            <p:custDataLst>
              <p:tags r:id="rId2"/>
            </p:custDataLst>
          </p:nvPr>
        </p:nvGrpSpPr>
        <p:grpSpPr>
          <a:xfrm>
            <a:off x="121020" y="-384564"/>
            <a:ext cx="11869863" cy="7249085"/>
            <a:chOff x="121020" y="-384564"/>
            <a:chExt cx="11869863" cy="7249085"/>
          </a:xfrm>
        </p:grpSpPr>
        <p:sp>
          <p:nvSpPr>
            <p:cNvPr id="14" name="任意多边形: 形状 13"/>
            <p:cNvSpPr/>
            <p:nvPr userDrawn="1">
              <p:custDataLst>
                <p:tags r:id="rId3"/>
              </p:custDataLst>
            </p:nvPr>
          </p:nvSpPr>
          <p:spPr>
            <a:xfrm rot="2700000">
              <a:off x="11317582" y="6191220"/>
              <a:ext cx="673301" cy="673301"/>
            </a:xfrm>
            <a:custGeom>
              <a:avLst/>
              <a:gdLst>
                <a:gd name="connsiteX0" fmla="*/ 0 w 1003304"/>
                <a:gd name="connsiteY0" fmla="*/ 0 h 1003304"/>
                <a:gd name="connsiteX1" fmla="*/ 1003304 w 1003304"/>
                <a:gd name="connsiteY1" fmla="*/ 0 h 1003304"/>
                <a:gd name="connsiteX2" fmla="*/ 1003304 w 1003304"/>
                <a:gd name="connsiteY2" fmla="*/ 796875 h 1003304"/>
                <a:gd name="connsiteX3" fmla="*/ 796875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796875"/>
                  </a:lnTo>
                  <a:lnTo>
                    <a:pt x="796875"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矩形 14"/>
            <p:cNvSpPr/>
            <p:nvPr userDrawn="1">
              <p:custDataLst>
                <p:tags r:id="rId4"/>
              </p:custDataLst>
            </p:nvPr>
          </p:nvSpPr>
          <p:spPr>
            <a:xfrm rot="2700000">
              <a:off x="11448689" y="5823734"/>
              <a:ext cx="239709" cy="239709"/>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6" name="矩形 15"/>
            <p:cNvSpPr/>
            <p:nvPr userDrawn="1">
              <p:custDataLst>
                <p:tags r:id="rId5"/>
              </p:custDataLst>
            </p:nvPr>
          </p:nvSpPr>
          <p:spPr>
            <a:xfrm rot="2700000">
              <a:off x="11806448" y="5897240"/>
              <a:ext cx="94157" cy="9415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7" name="任意多边形: 形状 16"/>
            <p:cNvSpPr/>
            <p:nvPr userDrawn="1">
              <p:custDataLst>
                <p:tags r:id="rId6"/>
              </p:custDataLst>
            </p:nvPr>
          </p:nvSpPr>
          <p:spPr>
            <a:xfrm rot="2700000">
              <a:off x="150286" y="-413830"/>
              <a:ext cx="787091" cy="845623"/>
            </a:xfrm>
            <a:custGeom>
              <a:avLst/>
              <a:gdLst>
                <a:gd name="connsiteX0" fmla="*/ 0 w 873415"/>
                <a:gd name="connsiteY0" fmla="*/ 873415 h 938366"/>
                <a:gd name="connsiteX1" fmla="*/ 873415 w 873415"/>
                <a:gd name="connsiteY1" fmla="*/ 0 h 938366"/>
                <a:gd name="connsiteX2" fmla="*/ 873415 w 873415"/>
                <a:gd name="connsiteY2" fmla="*/ 938366 h 938366"/>
                <a:gd name="connsiteX3" fmla="*/ 64952 w 873415"/>
                <a:gd name="connsiteY3" fmla="*/ 938366 h 938366"/>
              </a:gdLst>
              <a:ahLst/>
              <a:cxnLst>
                <a:cxn ang="0">
                  <a:pos x="connsiteX0" y="connsiteY0"/>
                </a:cxn>
                <a:cxn ang="0">
                  <a:pos x="connsiteX1" y="connsiteY1"/>
                </a:cxn>
                <a:cxn ang="0">
                  <a:pos x="connsiteX2" y="connsiteY2"/>
                </a:cxn>
                <a:cxn ang="0">
                  <a:pos x="connsiteX3" y="connsiteY3"/>
                </a:cxn>
              </a:cxnLst>
              <a:rect l="l" t="t" r="r" b="b"/>
              <a:pathLst>
                <a:path w="873415" h="938366">
                  <a:moveTo>
                    <a:pt x="0" y="873415"/>
                  </a:moveTo>
                  <a:lnTo>
                    <a:pt x="873415" y="0"/>
                  </a:lnTo>
                  <a:lnTo>
                    <a:pt x="873415" y="938366"/>
                  </a:lnTo>
                  <a:lnTo>
                    <a:pt x="64952" y="93836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矩形 17"/>
            <p:cNvSpPr/>
            <p:nvPr userDrawn="1">
              <p:custDataLst>
                <p:tags r:id="rId7"/>
              </p:custDataLst>
            </p:nvPr>
          </p:nvSpPr>
          <p:spPr>
            <a:xfrm rot="2700000">
              <a:off x="440244" y="179657"/>
              <a:ext cx="506621" cy="506621"/>
            </a:xfrm>
            <a:prstGeom prst="rect">
              <a:avLst/>
            </a:pr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3" name="日期占位符 2"/>
          <p:cNvSpPr>
            <a:spLocks noGrp="1"/>
          </p:cNvSpPr>
          <p:nvPr>
            <p:ph type="dt" sz="half" idx="10"/>
            <p:custDataLst>
              <p:tags r:id="rId8"/>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1"/>
            </p:custDataLst>
          </p:nvPr>
        </p:nvSpPr>
        <p:spPr>
          <a:xfrm>
            <a:off x="669930" y="952508"/>
            <a:ext cx="10852237" cy="5388907"/>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96610" y="411018"/>
            <a:ext cx="11995390" cy="5709650"/>
            <a:chOff x="196610" y="411018"/>
            <a:chExt cx="11995390" cy="5709650"/>
          </a:xfrm>
        </p:grpSpPr>
        <p:grpSp>
          <p:nvGrpSpPr>
            <p:cNvPr id="7" name="组合 6"/>
            <p:cNvGrpSpPr/>
            <p:nvPr/>
          </p:nvGrpSpPr>
          <p:grpSpPr>
            <a:xfrm>
              <a:off x="196610" y="411018"/>
              <a:ext cx="4589521" cy="5709650"/>
              <a:chOff x="196610" y="411018"/>
              <a:chExt cx="4589521" cy="5709650"/>
            </a:xfrm>
          </p:grpSpPr>
          <p:pic>
            <p:nvPicPr>
              <p:cNvPr id="10" name="图片 9"/>
              <p:cNvPicPr>
                <a:picLocks noChangeAspect="1"/>
              </p:cNvPicPr>
              <p:nvPr>
                <p:custDataLst>
                  <p:tags r:id="rId3"/>
                </p:custDataLst>
              </p:nvPr>
            </p:nvPicPr>
            <p:blipFill rotWithShape="1">
              <a:blip r:embed="rId4" cstate="print">
                <a:extLst>
                  <a:ext uri="{BEBA8EAE-BF5A-486C-A8C5-ECC9F3942E4B}">
                    <a14:imgProps xmlns:a14="http://schemas.microsoft.com/office/drawing/2010/main">
                      <a14:imgLayer r:embed="rId5">
                        <a14:imgEffect>
                          <a14:artisticBlur radius="0"/>
                        </a14:imgEffect>
                        <a14:imgEffect>
                          <a14:saturation sat="66000"/>
                        </a14:imgEffect>
                      </a14:imgLayer>
                    </a14:imgProps>
                  </a:ext>
                </a:extLst>
              </a:blip>
              <a:srcRect/>
              <a:stretch>
                <a:fillRect/>
              </a:stretch>
            </p:blipFill>
            <p:spPr>
              <a:xfrm>
                <a:off x="1431197" y="5173634"/>
                <a:ext cx="947034" cy="947034"/>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pic>
            <p:nvPicPr>
              <p:cNvPr id="11" name="图片 10"/>
              <p:cNvPicPr>
                <a:picLocks noChangeAspect="1"/>
              </p:cNvPicPr>
              <p:nvPr>
                <p:custDataLst>
                  <p:tags r:id="rId6"/>
                </p:custDataLst>
              </p:nvPr>
            </p:nvPicPr>
            <p:blipFill rotWithShape="1">
              <a:blip r:embed="rId7" cstate="print">
                <a:extLst>
                  <a:ext uri="{BEBA8EAE-BF5A-486C-A8C5-ECC9F3942E4B}">
                    <a14:imgProps xmlns:a14="http://schemas.microsoft.com/office/drawing/2010/main">
                      <a14:imgLayer r:embed="rId8">
                        <a14:imgEffect>
                          <a14:artisticBlur radius="0"/>
                        </a14:imgEffect>
                        <a14:imgEffect>
                          <a14:saturation sat="66000"/>
                        </a14:imgEffect>
                      </a14:imgLayer>
                    </a14:imgProps>
                  </a:ext>
                </a:extLst>
              </a:blip>
              <a:srcRect/>
              <a:stretch>
                <a:fillRect/>
              </a:stretch>
            </p:blipFill>
            <p:spPr>
              <a:xfrm>
                <a:off x="196610" y="1003016"/>
                <a:ext cx="4539600" cy="4539600"/>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sp>
            <p:nvSpPr>
              <p:cNvPr id="12" name="菱形 11"/>
              <p:cNvSpPr/>
              <p:nvPr>
                <p:custDataLst>
                  <p:tags r:id="rId9"/>
                </p:custDataLst>
              </p:nvPr>
            </p:nvSpPr>
            <p:spPr>
              <a:xfrm>
                <a:off x="1374860" y="411018"/>
                <a:ext cx="940532" cy="9405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3" name="菱形 12"/>
              <p:cNvSpPr/>
              <p:nvPr>
                <p:custDataLst>
                  <p:tags r:id="rId10"/>
                </p:custDataLst>
              </p:nvPr>
            </p:nvSpPr>
            <p:spPr>
              <a:xfrm>
                <a:off x="2561694" y="5180136"/>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sp>
            <p:nvSpPr>
              <p:cNvPr id="14" name="菱形 13"/>
              <p:cNvSpPr/>
              <p:nvPr>
                <p:custDataLst>
                  <p:tags r:id="rId11"/>
                </p:custDataLst>
              </p:nvPr>
            </p:nvSpPr>
            <p:spPr>
              <a:xfrm>
                <a:off x="3846377" y="1715280"/>
                <a:ext cx="939754" cy="939754"/>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8" name="菱形 7"/>
            <p:cNvSpPr/>
            <p:nvPr>
              <p:custDataLst>
                <p:tags r:id="rId12"/>
              </p:custDataLst>
            </p:nvPr>
          </p:nvSpPr>
          <p:spPr>
            <a:xfrm>
              <a:off x="3597706" y="2252545"/>
              <a:ext cx="2553498" cy="2553498"/>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dirty="0">
                <a:latin typeface="Arial" panose="020B0604020202020204" pitchFamily="34" charset="0"/>
              </a:endParaRPr>
            </a:p>
          </p:txBody>
        </p:sp>
        <p:sp>
          <p:nvSpPr>
            <p:cNvPr id="9" name="任意多边形: 形状 8"/>
            <p:cNvSpPr/>
            <p:nvPr>
              <p:custDataLst>
                <p:tags r:id="rId13"/>
              </p:custDataLst>
            </p:nvPr>
          </p:nvSpPr>
          <p:spPr>
            <a:xfrm>
              <a:off x="5077316" y="2252545"/>
              <a:ext cx="7114684" cy="2553498"/>
            </a:xfrm>
            <a:custGeom>
              <a:avLst/>
              <a:gdLst>
                <a:gd name="connsiteX0" fmla="*/ 0 w 7114684"/>
                <a:gd name="connsiteY0" fmla="*/ 0 h 2553498"/>
                <a:gd name="connsiteX1" fmla="*/ 7114684 w 7114684"/>
                <a:gd name="connsiteY1" fmla="*/ 0 h 2553498"/>
                <a:gd name="connsiteX2" fmla="*/ 7114684 w 7114684"/>
                <a:gd name="connsiteY2" fmla="*/ 2553498 h 2553498"/>
                <a:gd name="connsiteX3" fmla="*/ 0 w 7114684"/>
                <a:gd name="connsiteY3" fmla="*/ 2553498 h 2553498"/>
                <a:gd name="connsiteX4" fmla="*/ 1276749 w 7114684"/>
                <a:gd name="connsiteY4" fmla="*/ 1276749 h 2553498"/>
                <a:gd name="connsiteX5" fmla="*/ 0 w 7114684"/>
                <a:gd name="connsiteY5" fmla="*/ 0 h 255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684" h="2553498">
                  <a:moveTo>
                    <a:pt x="0" y="0"/>
                  </a:moveTo>
                  <a:lnTo>
                    <a:pt x="7114684" y="0"/>
                  </a:lnTo>
                  <a:lnTo>
                    <a:pt x="7114684" y="2553498"/>
                  </a:lnTo>
                  <a:lnTo>
                    <a:pt x="0" y="2553498"/>
                  </a:lnTo>
                  <a:lnTo>
                    <a:pt x="1276749" y="1276749"/>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solidFill>
                  <a:srgbClr val="1C2C3B"/>
                </a:solidFill>
                <a:latin typeface="Arial" panose="020B0604020202020204" pitchFamily="34" charset="0"/>
              </a:endParaRPr>
            </a:p>
          </p:txBody>
        </p:sp>
      </p:grpSp>
      <p:sp>
        <p:nvSpPr>
          <p:cNvPr id="2" name="标题 1"/>
          <p:cNvSpPr>
            <a:spLocks noGrp="1"/>
          </p:cNvSpPr>
          <p:nvPr>
            <p:ph type="title" hasCustomPrompt="1"/>
            <p:custDataLst>
              <p:tags r:id="rId14"/>
            </p:custDataLst>
          </p:nvPr>
        </p:nvSpPr>
        <p:spPr>
          <a:xfrm>
            <a:off x="6151204" y="2481145"/>
            <a:ext cx="5687702" cy="1176455"/>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6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6"/>
            </p:custDataLst>
          </p:nvPr>
        </p:nvSpPr>
        <p:spPr/>
        <p:txBody>
          <a:bodyPr/>
          <a:lstStyle>
            <a:lvl1pPr>
              <a:defRPr baseline="0">
                <a:latin typeface="Arial" panose="020B0604020202020204" pitchFamily="34" charset="0"/>
              </a:defRPr>
            </a:lvl1pPr>
          </a:lstStyle>
          <a:p>
            <a:endParaRPr lang="zh-CN" altLang="en-US"/>
          </a:p>
        </p:txBody>
      </p:sp>
      <p:sp>
        <p:nvSpPr>
          <p:cNvPr id="5" name="灯片编号占位符 4"/>
          <p:cNvSpPr>
            <a:spLocks noGrp="1"/>
          </p:cNvSpPr>
          <p:nvPr>
            <p:ph type="sldNum" sz="quarter" idx="12"/>
            <p:custDataLst>
              <p:tags r:id="rId17"/>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a:p>
        </p:txBody>
      </p:sp>
      <p:sp>
        <p:nvSpPr>
          <p:cNvPr id="16" name="文本占位符 15"/>
          <p:cNvSpPr>
            <a:spLocks noGrp="1"/>
          </p:cNvSpPr>
          <p:nvPr>
            <p:ph type="body" sz="quarter" idx="13" hasCustomPrompt="1"/>
            <p:custDataLst>
              <p:tags r:id="rId18"/>
            </p:custDataLst>
          </p:nvPr>
        </p:nvSpPr>
        <p:spPr>
          <a:xfrm>
            <a:off x="6153143" y="3768796"/>
            <a:ext cx="5697750" cy="696021"/>
          </a:xfrm>
        </p:spPr>
        <p:txBody>
          <a:bodyPr lIns="90000" tIns="0" rIns="90000" bIns="46800">
            <a:normAutofit/>
          </a:bodyPr>
          <a:lstStyle>
            <a:lvl1pPr marL="0" indent="0" algn="ctr">
              <a:buNone/>
              <a:defRPr sz="2800" baseline="0">
                <a:solidFill>
                  <a:schemeClr val="bg1"/>
                </a:solidFill>
                <a:latin typeface="Arial" panose="020B0604020202020204" pitchFamily="34" charset="0"/>
              </a:defRPr>
            </a:lvl1pPr>
          </a:lstStyle>
          <a:p>
            <a:pPr lvl="0"/>
            <a:r>
              <a:rPr lang="zh-CN" altLang="en-US" dirty="0"/>
              <a:t>单击此处编辑文本</a:t>
            </a:r>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16" name="Freeform 95"/>
          <p:cNvSpPr/>
          <p:nvPr userDrawn="1">
            <p:custDataLst>
              <p:tags r:id="rId2"/>
            </p:custDataLst>
          </p:nvPr>
        </p:nvSpPr>
        <p:spPr>
          <a:xfrm>
            <a:off x="11007971" y="6146561"/>
            <a:ext cx="1184027" cy="711443"/>
          </a:xfrm>
          <a:custGeom>
            <a:avLst/>
            <a:gdLst>
              <a:gd name="connsiteX0" fmla="*/ 709444 w 1184027"/>
              <a:gd name="connsiteY0" fmla="*/ 0 h 711443"/>
              <a:gd name="connsiteX1" fmla="*/ 1184026 w 1184027"/>
              <a:gd name="connsiteY1" fmla="*/ 474584 h 711443"/>
              <a:gd name="connsiteX2" fmla="*/ 1184027 w 1184027"/>
              <a:gd name="connsiteY2" fmla="*/ 711443 h 711443"/>
              <a:gd name="connsiteX3" fmla="*/ 1998 w 1184027"/>
              <a:gd name="connsiteY3" fmla="*/ 711441 h 711443"/>
              <a:gd name="connsiteX4" fmla="*/ 0 w 1184027"/>
              <a:gd name="connsiteY4" fmla="*/ 709444 h 71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4027" h="711443">
                <a:moveTo>
                  <a:pt x="709444" y="0"/>
                </a:moveTo>
                <a:lnTo>
                  <a:pt x="1184026" y="474584"/>
                </a:lnTo>
                <a:lnTo>
                  <a:pt x="1184027" y="711443"/>
                </a:lnTo>
                <a:lnTo>
                  <a:pt x="1998" y="711441"/>
                </a:lnTo>
                <a:lnTo>
                  <a:pt x="0" y="70944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Freeform 96"/>
          <p:cNvSpPr/>
          <p:nvPr userDrawn="1">
            <p:custDataLst>
              <p:tags r:id="rId3"/>
            </p:custDataLst>
          </p:nvPr>
        </p:nvSpPr>
        <p:spPr>
          <a:xfrm>
            <a:off x="11903441" y="6569447"/>
            <a:ext cx="288559" cy="288561"/>
          </a:xfrm>
          <a:custGeom>
            <a:avLst/>
            <a:gdLst>
              <a:gd name="connsiteX0" fmla="*/ 288559 w 288559"/>
              <a:gd name="connsiteY0" fmla="*/ 0 h 288561"/>
              <a:gd name="connsiteX1" fmla="*/ 288559 w 288559"/>
              <a:gd name="connsiteY1" fmla="*/ 288561 h 288561"/>
              <a:gd name="connsiteX2" fmla="*/ 0 w 288559"/>
              <a:gd name="connsiteY2" fmla="*/ 288559 h 288561"/>
            </a:gdLst>
            <a:ahLst/>
            <a:cxnLst>
              <a:cxn ang="0">
                <a:pos x="connsiteX0" y="connsiteY0"/>
              </a:cxn>
              <a:cxn ang="0">
                <a:pos x="connsiteX1" y="connsiteY1"/>
              </a:cxn>
              <a:cxn ang="0">
                <a:pos x="connsiteX2" y="connsiteY2"/>
              </a:cxn>
            </a:cxnLst>
            <a:rect l="l" t="t" r="r" b="b"/>
            <a:pathLst>
              <a:path w="288559" h="288561">
                <a:moveTo>
                  <a:pt x="288559" y="0"/>
                </a:moveTo>
                <a:lnTo>
                  <a:pt x="288559" y="288561"/>
                </a:lnTo>
                <a:lnTo>
                  <a:pt x="0" y="288559"/>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Rectangle 97"/>
          <p:cNvSpPr/>
          <p:nvPr userDrawn="1">
            <p:custDataLst>
              <p:tags r:id="rId4"/>
            </p:custDataLst>
          </p:nvPr>
        </p:nvSpPr>
        <p:spPr>
          <a:xfrm>
            <a:off x="11033368" y="5779841"/>
            <a:ext cx="607584" cy="607584"/>
          </a:xfrm>
          <a:custGeom>
            <a:avLst/>
            <a:gdLst>
              <a:gd name="connsiteX0" fmla="*/ 303793 w 607584"/>
              <a:gd name="connsiteY0" fmla="*/ 0 h 607584"/>
              <a:gd name="connsiteX1" fmla="*/ 607584 w 607584"/>
              <a:gd name="connsiteY1" fmla="*/ 303792 h 607584"/>
              <a:gd name="connsiteX2" fmla="*/ 303792 w 607584"/>
              <a:gd name="connsiteY2" fmla="*/ 607584 h 607584"/>
              <a:gd name="connsiteX3" fmla="*/ 0 w 607584"/>
              <a:gd name="connsiteY3" fmla="*/ 303792 h 607584"/>
            </a:gdLst>
            <a:ahLst/>
            <a:cxnLst>
              <a:cxn ang="0">
                <a:pos x="connsiteX0" y="connsiteY0"/>
              </a:cxn>
              <a:cxn ang="0">
                <a:pos x="connsiteX1" y="connsiteY1"/>
              </a:cxn>
              <a:cxn ang="0">
                <a:pos x="connsiteX2" y="connsiteY2"/>
              </a:cxn>
              <a:cxn ang="0">
                <a:pos x="connsiteX3" y="connsiteY3"/>
              </a:cxn>
            </a:cxnLst>
            <a:rect l="l" t="t" r="r" b="b"/>
            <a:pathLst>
              <a:path w="607584" h="607584">
                <a:moveTo>
                  <a:pt x="303793" y="0"/>
                </a:moveTo>
                <a:lnTo>
                  <a:pt x="607584" y="303792"/>
                </a:lnTo>
                <a:lnTo>
                  <a:pt x="303792" y="607584"/>
                </a:lnTo>
                <a:lnTo>
                  <a:pt x="0" y="303792"/>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9" name="Rectangle 98"/>
          <p:cNvSpPr/>
          <p:nvPr userDrawn="1">
            <p:custDataLst>
              <p:tags r:id="rId5"/>
            </p:custDataLst>
          </p:nvPr>
        </p:nvSpPr>
        <p:spPr>
          <a:xfrm>
            <a:off x="11654364" y="5748575"/>
            <a:ext cx="398588" cy="398587"/>
          </a:xfrm>
          <a:custGeom>
            <a:avLst/>
            <a:gdLst>
              <a:gd name="connsiteX0" fmla="*/ 199294 w 398588"/>
              <a:gd name="connsiteY0" fmla="*/ 0 h 398587"/>
              <a:gd name="connsiteX1" fmla="*/ 398588 w 398588"/>
              <a:gd name="connsiteY1" fmla="*/ 199292 h 398587"/>
              <a:gd name="connsiteX2" fmla="*/ 199294 w 398588"/>
              <a:gd name="connsiteY2" fmla="*/ 398587 h 398587"/>
              <a:gd name="connsiteX3" fmla="*/ 0 w 398588"/>
              <a:gd name="connsiteY3" fmla="*/ 199294 h 398587"/>
            </a:gdLst>
            <a:ahLst/>
            <a:cxnLst>
              <a:cxn ang="0">
                <a:pos x="connsiteX0" y="connsiteY0"/>
              </a:cxn>
              <a:cxn ang="0">
                <a:pos x="connsiteX1" y="connsiteY1"/>
              </a:cxn>
              <a:cxn ang="0">
                <a:pos x="connsiteX2" y="connsiteY2"/>
              </a:cxn>
              <a:cxn ang="0">
                <a:pos x="connsiteX3" y="connsiteY3"/>
              </a:cxn>
            </a:cxnLst>
            <a:rect l="l" t="t" r="r" b="b"/>
            <a:pathLst>
              <a:path w="398588" h="398587">
                <a:moveTo>
                  <a:pt x="199294" y="0"/>
                </a:moveTo>
                <a:lnTo>
                  <a:pt x="398588" y="199292"/>
                </a:lnTo>
                <a:lnTo>
                  <a:pt x="199294" y="398587"/>
                </a:lnTo>
                <a:lnTo>
                  <a:pt x="0" y="199294"/>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sym typeface="+mn-ea"/>
            </a:endParaRPr>
          </a:p>
        </p:txBody>
      </p:sp>
      <p:sp>
        <p:nvSpPr>
          <p:cNvPr id="2" name="标题 1"/>
          <p:cNvSpPr>
            <a:spLocks noGrp="1"/>
          </p:cNvSpPr>
          <p:nvPr userDrawn="1">
            <p:ph type="title" hasCustomPrompt="1"/>
            <p:custDataLst>
              <p:tags r:id="rId3"/>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4"/>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5"/>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6"/>
            </p:custDataLst>
          </p:nvPr>
        </p:nvSpPr>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userDrawn="1">
            <p:ph type="sldNum" sz="quarter" idx="12"/>
            <p:custDataLst>
              <p:tags r:id="rId7"/>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14" name="Freeform 6"/>
          <p:cNvSpPr/>
          <p:nvPr userDrawn="1">
            <p:custDataLst>
              <p:tags r:id="rId8"/>
            </p:custDataLst>
          </p:nvPr>
        </p:nvSpPr>
        <p:spPr>
          <a:xfrm>
            <a:off x="11178136" y="6041618"/>
            <a:ext cx="952190" cy="854236"/>
          </a:xfrm>
          <a:custGeom>
            <a:avLst/>
            <a:gdLst>
              <a:gd name="connsiteX0" fmla="*/ 476095 w 952190"/>
              <a:gd name="connsiteY0" fmla="*/ 0 h 854236"/>
              <a:gd name="connsiteX1" fmla="*/ 952190 w 952190"/>
              <a:gd name="connsiteY1" fmla="*/ 476095 h 854236"/>
              <a:gd name="connsiteX2" fmla="*/ 574051 w 952190"/>
              <a:gd name="connsiteY2" fmla="*/ 854236 h 854236"/>
              <a:gd name="connsiteX3" fmla="*/ 378138 w 952190"/>
              <a:gd name="connsiteY3" fmla="*/ 854235 h 854236"/>
              <a:gd name="connsiteX4" fmla="*/ 0 w 952190"/>
              <a:gd name="connsiteY4" fmla="*/ 476096 h 854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190" h="854236">
                <a:moveTo>
                  <a:pt x="476095" y="0"/>
                </a:moveTo>
                <a:lnTo>
                  <a:pt x="952190" y="476095"/>
                </a:lnTo>
                <a:lnTo>
                  <a:pt x="574051" y="854236"/>
                </a:lnTo>
                <a:lnTo>
                  <a:pt x="378138" y="854235"/>
                </a:lnTo>
                <a:lnTo>
                  <a:pt x="0" y="476096"/>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
        <p:nvSpPr>
          <p:cNvPr id="15" name="Rectangle 10"/>
          <p:cNvSpPr/>
          <p:nvPr userDrawn="1">
            <p:custDataLst>
              <p:tags r:id="rId9"/>
            </p:custDataLst>
          </p:nvPr>
        </p:nvSpPr>
        <p:spPr>
          <a:xfrm>
            <a:off x="11399050" y="5763931"/>
            <a:ext cx="339001" cy="339000"/>
          </a:xfrm>
          <a:custGeom>
            <a:avLst/>
            <a:gdLst>
              <a:gd name="connsiteX0" fmla="*/ 169501 w 339001"/>
              <a:gd name="connsiteY0" fmla="*/ 0 h 339000"/>
              <a:gd name="connsiteX1" fmla="*/ 339001 w 339001"/>
              <a:gd name="connsiteY1" fmla="*/ 169500 h 339000"/>
              <a:gd name="connsiteX2" fmla="*/ 169500 w 339001"/>
              <a:gd name="connsiteY2" fmla="*/ 339000 h 339000"/>
              <a:gd name="connsiteX3" fmla="*/ 0 w 339001"/>
              <a:gd name="connsiteY3" fmla="*/ 169500 h 339000"/>
            </a:gdLst>
            <a:ahLst/>
            <a:cxnLst>
              <a:cxn ang="0">
                <a:pos x="connsiteX0" y="connsiteY0"/>
              </a:cxn>
              <a:cxn ang="0">
                <a:pos x="connsiteX1" y="connsiteY1"/>
              </a:cxn>
              <a:cxn ang="0">
                <a:pos x="connsiteX2" y="connsiteY2"/>
              </a:cxn>
              <a:cxn ang="0">
                <a:pos x="connsiteX3" y="connsiteY3"/>
              </a:cxn>
            </a:cxnLst>
            <a:rect l="l" t="t" r="r" b="b"/>
            <a:pathLst>
              <a:path w="339001" h="339000">
                <a:moveTo>
                  <a:pt x="169501" y="0"/>
                </a:moveTo>
                <a:lnTo>
                  <a:pt x="339001" y="169500"/>
                </a:lnTo>
                <a:lnTo>
                  <a:pt x="169500" y="339000"/>
                </a:lnTo>
                <a:lnTo>
                  <a:pt x="0" y="169500"/>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
        <p:nvSpPr>
          <p:cNvPr id="16" name="Rectangle 11"/>
          <p:cNvSpPr/>
          <p:nvPr userDrawn="1">
            <p:custDataLst>
              <p:tags r:id="rId10"/>
            </p:custDataLst>
          </p:nvPr>
        </p:nvSpPr>
        <p:spPr>
          <a:xfrm>
            <a:off x="11786945" y="5867584"/>
            <a:ext cx="133160" cy="133159"/>
          </a:xfrm>
          <a:custGeom>
            <a:avLst/>
            <a:gdLst>
              <a:gd name="connsiteX0" fmla="*/ 66579 w 133160"/>
              <a:gd name="connsiteY0" fmla="*/ 0 h 133159"/>
              <a:gd name="connsiteX1" fmla="*/ 133160 w 133160"/>
              <a:gd name="connsiteY1" fmla="*/ 66579 h 133159"/>
              <a:gd name="connsiteX2" fmla="*/ 66579 w 133160"/>
              <a:gd name="connsiteY2" fmla="*/ 133159 h 133159"/>
              <a:gd name="connsiteX3" fmla="*/ 0 w 133160"/>
              <a:gd name="connsiteY3" fmla="*/ 66579 h 133159"/>
            </a:gdLst>
            <a:ahLst/>
            <a:cxnLst>
              <a:cxn ang="0">
                <a:pos x="connsiteX0" y="connsiteY0"/>
              </a:cxn>
              <a:cxn ang="0">
                <a:pos x="connsiteX1" y="connsiteY1"/>
              </a:cxn>
              <a:cxn ang="0">
                <a:pos x="connsiteX2" y="connsiteY2"/>
              </a:cxn>
              <a:cxn ang="0">
                <a:pos x="connsiteX3" y="connsiteY3"/>
              </a:cxn>
            </a:cxnLst>
            <a:rect l="l" t="t" r="r" b="b"/>
            <a:pathLst>
              <a:path w="133160" h="133159">
                <a:moveTo>
                  <a:pt x="66579" y="0"/>
                </a:moveTo>
                <a:lnTo>
                  <a:pt x="133160" y="66579"/>
                </a:lnTo>
                <a:lnTo>
                  <a:pt x="66579" y="133159"/>
                </a:lnTo>
                <a:lnTo>
                  <a:pt x="0" y="66579"/>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
        <p:nvSpPr>
          <p:cNvPr id="17" name="Freeform 12"/>
          <p:cNvSpPr/>
          <p:nvPr userDrawn="1">
            <p:custDataLst>
              <p:tags r:id="rId11"/>
            </p:custDataLst>
          </p:nvPr>
        </p:nvSpPr>
        <p:spPr>
          <a:xfrm>
            <a:off x="7970" y="-21865"/>
            <a:ext cx="1113116" cy="597945"/>
          </a:xfrm>
          <a:custGeom>
            <a:avLst/>
            <a:gdLst>
              <a:gd name="connsiteX0" fmla="*/ 1113116 w 1113116"/>
              <a:gd name="connsiteY0" fmla="*/ 0 h 597945"/>
              <a:gd name="connsiteX1" fmla="*/ 515169 w 1113116"/>
              <a:gd name="connsiteY1" fmla="*/ 597945 h 597945"/>
              <a:gd name="connsiteX2" fmla="*/ 1 w 1113116"/>
              <a:gd name="connsiteY2" fmla="*/ 82776 h 597945"/>
              <a:gd name="connsiteX3" fmla="*/ 0 w 1113116"/>
              <a:gd name="connsiteY3" fmla="*/ 1 h 597945"/>
            </a:gdLst>
            <a:ahLst/>
            <a:cxnLst>
              <a:cxn ang="0">
                <a:pos x="connsiteX0" y="connsiteY0"/>
              </a:cxn>
              <a:cxn ang="0">
                <a:pos x="connsiteX1" y="connsiteY1"/>
              </a:cxn>
              <a:cxn ang="0">
                <a:pos x="connsiteX2" y="connsiteY2"/>
              </a:cxn>
              <a:cxn ang="0">
                <a:pos x="connsiteX3" y="connsiteY3"/>
              </a:cxn>
            </a:cxnLst>
            <a:rect l="l" t="t" r="r" b="b"/>
            <a:pathLst>
              <a:path w="1113116" h="597945">
                <a:moveTo>
                  <a:pt x="1113116" y="0"/>
                </a:moveTo>
                <a:lnTo>
                  <a:pt x="515169" y="597945"/>
                </a:lnTo>
                <a:lnTo>
                  <a:pt x="1" y="82776"/>
                </a:lnTo>
                <a:lnTo>
                  <a:pt x="0" y="1"/>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
        <p:nvSpPr>
          <p:cNvPr id="18" name="Rectangle 13"/>
          <p:cNvSpPr/>
          <p:nvPr userDrawn="1">
            <p:custDataLst>
              <p:tags r:id="rId12"/>
            </p:custDataLst>
          </p:nvPr>
        </p:nvSpPr>
        <p:spPr>
          <a:xfrm>
            <a:off x="335321" y="64578"/>
            <a:ext cx="716470" cy="716470"/>
          </a:xfrm>
          <a:custGeom>
            <a:avLst/>
            <a:gdLst>
              <a:gd name="connsiteX0" fmla="*/ 358236 w 716470"/>
              <a:gd name="connsiteY0" fmla="*/ 0 h 716470"/>
              <a:gd name="connsiteX1" fmla="*/ 716470 w 716470"/>
              <a:gd name="connsiteY1" fmla="*/ 358236 h 716470"/>
              <a:gd name="connsiteX2" fmla="*/ 358236 w 716470"/>
              <a:gd name="connsiteY2" fmla="*/ 716470 h 716470"/>
              <a:gd name="connsiteX3" fmla="*/ 0 w 716470"/>
              <a:gd name="connsiteY3" fmla="*/ 358235 h 716470"/>
            </a:gdLst>
            <a:ahLst/>
            <a:cxnLst>
              <a:cxn ang="0">
                <a:pos x="connsiteX0" y="connsiteY0"/>
              </a:cxn>
              <a:cxn ang="0">
                <a:pos x="connsiteX1" y="connsiteY1"/>
              </a:cxn>
              <a:cxn ang="0">
                <a:pos x="connsiteX2" y="connsiteY2"/>
              </a:cxn>
              <a:cxn ang="0">
                <a:pos x="connsiteX3" y="connsiteY3"/>
              </a:cxn>
            </a:cxnLst>
            <a:rect l="l" t="t" r="r" b="b"/>
            <a:pathLst>
              <a:path w="716470" h="716470">
                <a:moveTo>
                  <a:pt x="358236" y="0"/>
                </a:moveTo>
                <a:lnTo>
                  <a:pt x="716470" y="358236"/>
                </a:lnTo>
                <a:lnTo>
                  <a:pt x="358236" y="716470"/>
                </a:lnTo>
                <a:lnTo>
                  <a:pt x="0" y="358235"/>
                </a:lnTo>
                <a:close/>
              </a:path>
            </a:pathLst>
          </a:custGeom>
          <a:solidFill>
            <a:schemeClr val="accent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6350" y="-4445"/>
            <a:ext cx="494538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sym typeface="+mn-ea"/>
            </a:endParaRPr>
          </a:p>
        </p:txBody>
      </p:sp>
      <p:grpSp>
        <p:nvGrpSpPr>
          <p:cNvPr id="22" name="组合 21"/>
          <p:cNvGrpSpPr/>
          <p:nvPr userDrawn="1">
            <p:custDataLst>
              <p:tags r:id="rId3"/>
            </p:custDataLst>
          </p:nvPr>
        </p:nvGrpSpPr>
        <p:grpSpPr>
          <a:xfrm>
            <a:off x="13031" y="-193955"/>
            <a:ext cx="1459945" cy="1188999"/>
            <a:chOff x="13031" y="-193955"/>
            <a:chExt cx="1459945" cy="1188999"/>
          </a:xfrm>
        </p:grpSpPr>
        <p:sp>
          <p:nvSpPr>
            <p:cNvPr id="19" name="任意多边形: 形状 18"/>
            <p:cNvSpPr/>
            <p:nvPr userDrawn="1">
              <p:custDataLst>
                <p:tags r:id="rId4"/>
              </p:custDataLst>
            </p:nvPr>
          </p:nvSpPr>
          <p:spPr>
            <a:xfrm rot="9000000">
              <a:off x="13031" y="-193955"/>
              <a:ext cx="849206" cy="759056"/>
            </a:xfrm>
            <a:custGeom>
              <a:avLst/>
              <a:gdLst>
                <a:gd name="connsiteX0" fmla="*/ 0 w 849206"/>
                <a:gd name="connsiteY0" fmla="*/ 348665 h 759056"/>
                <a:gd name="connsiteX1" fmla="*/ 0 w 849206"/>
                <a:gd name="connsiteY1" fmla="*/ 0 h 759056"/>
                <a:gd name="connsiteX2" fmla="*/ 849206 w 849206"/>
                <a:gd name="connsiteY2" fmla="*/ 0 h 759056"/>
                <a:gd name="connsiteX3" fmla="*/ 849206 w 849206"/>
                <a:gd name="connsiteY3" fmla="*/ 519363 h 759056"/>
                <a:gd name="connsiteX4" fmla="*/ 710819 w 849206"/>
                <a:gd name="connsiteY4" fmla="*/ 759056 h 75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06" h="759056">
                  <a:moveTo>
                    <a:pt x="0" y="348665"/>
                  </a:moveTo>
                  <a:lnTo>
                    <a:pt x="0" y="0"/>
                  </a:lnTo>
                  <a:lnTo>
                    <a:pt x="849206" y="0"/>
                  </a:lnTo>
                  <a:lnTo>
                    <a:pt x="849206" y="519363"/>
                  </a:lnTo>
                  <a:lnTo>
                    <a:pt x="710819" y="759056"/>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1" name="任意多边形: 形状 20"/>
            <p:cNvSpPr/>
            <p:nvPr userDrawn="1">
              <p:custDataLst>
                <p:tags r:id="rId5"/>
              </p:custDataLst>
            </p:nvPr>
          </p:nvSpPr>
          <p:spPr>
            <a:xfrm rot="9000000">
              <a:off x="15555" y="427073"/>
              <a:ext cx="567971" cy="567971"/>
            </a:xfrm>
            <a:custGeom>
              <a:avLst/>
              <a:gdLst>
                <a:gd name="connsiteX0" fmla="*/ 0 w 567971"/>
                <a:gd name="connsiteY0" fmla="*/ 567971 h 567971"/>
                <a:gd name="connsiteX1" fmla="*/ 0 w 567971"/>
                <a:gd name="connsiteY1" fmla="*/ 0 h 567971"/>
                <a:gd name="connsiteX2" fmla="*/ 567971 w 567971"/>
                <a:gd name="connsiteY2" fmla="*/ 0 h 567971"/>
                <a:gd name="connsiteX3" fmla="*/ 567971 w 567971"/>
                <a:gd name="connsiteY3" fmla="*/ 391189 h 567971"/>
                <a:gd name="connsiteX4" fmla="*/ 465906 w 567971"/>
                <a:gd name="connsiteY4" fmla="*/ 567971 h 5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71" h="567971">
                  <a:moveTo>
                    <a:pt x="0" y="567971"/>
                  </a:moveTo>
                  <a:lnTo>
                    <a:pt x="0" y="0"/>
                  </a:lnTo>
                  <a:lnTo>
                    <a:pt x="567971" y="0"/>
                  </a:lnTo>
                  <a:lnTo>
                    <a:pt x="567971" y="391189"/>
                  </a:lnTo>
                  <a:lnTo>
                    <a:pt x="465906" y="567971"/>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5" name="任意多边形: 形状 14"/>
            <p:cNvSpPr/>
            <p:nvPr userDrawn="1">
              <p:custDataLst>
                <p:tags r:id="rId6"/>
              </p:custDataLst>
            </p:nvPr>
          </p:nvSpPr>
          <p:spPr>
            <a:xfrm rot="9000000">
              <a:off x="1043349" y="-125583"/>
              <a:ext cx="429627" cy="271316"/>
            </a:xfrm>
            <a:custGeom>
              <a:avLst/>
              <a:gdLst>
                <a:gd name="connsiteX0" fmla="*/ 429627 w 429627"/>
                <a:gd name="connsiteY0" fmla="*/ 271316 h 271316"/>
                <a:gd name="connsiteX1" fmla="*/ 0 w 429627"/>
                <a:gd name="connsiteY1" fmla="*/ 23270 h 271316"/>
                <a:gd name="connsiteX2" fmla="*/ 0 w 429627"/>
                <a:gd name="connsiteY2" fmla="*/ 0 h 271316"/>
                <a:gd name="connsiteX3" fmla="*/ 429627 w 429627"/>
                <a:gd name="connsiteY3" fmla="*/ 0 h 271316"/>
              </a:gdLst>
              <a:ahLst/>
              <a:cxnLst>
                <a:cxn ang="0">
                  <a:pos x="connsiteX0" y="connsiteY0"/>
                </a:cxn>
                <a:cxn ang="0">
                  <a:pos x="connsiteX1" y="connsiteY1"/>
                </a:cxn>
                <a:cxn ang="0">
                  <a:pos x="connsiteX2" y="connsiteY2"/>
                </a:cxn>
                <a:cxn ang="0">
                  <a:pos x="connsiteX3" y="connsiteY3"/>
                </a:cxn>
              </a:cxnLst>
              <a:rect l="l" t="t" r="r" b="b"/>
              <a:pathLst>
                <a:path w="429627" h="271316">
                  <a:moveTo>
                    <a:pt x="429627" y="271316"/>
                  </a:moveTo>
                  <a:lnTo>
                    <a:pt x="0" y="23270"/>
                  </a:lnTo>
                  <a:lnTo>
                    <a:pt x="0" y="0"/>
                  </a:lnTo>
                  <a:lnTo>
                    <a:pt x="42962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4" name="矩形 13"/>
            <p:cNvSpPr/>
            <p:nvPr userDrawn="1">
              <p:custDataLst>
                <p:tags r:id="rId7"/>
              </p:custDataLst>
            </p:nvPr>
          </p:nvSpPr>
          <p:spPr>
            <a:xfrm rot="9000000">
              <a:off x="1051850" y="346253"/>
              <a:ext cx="281844" cy="28184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
        <p:nvSpPr>
          <p:cNvPr id="2" name="标题 1"/>
          <p:cNvSpPr>
            <a:spLocks noGrp="1"/>
          </p:cNvSpPr>
          <p:nvPr>
            <p:ph type="title" hasCustomPrompt="1"/>
            <p:custDataLst>
              <p:tags r:id="rId8"/>
            </p:custDataLst>
          </p:nvPr>
        </p:nvSpPr>
        <p:spPr>
          <a:xfrm>
            <a:off x="583200" y="770400"/>
            <a:ext cx="3960000" cy="882000"/>
          </a:xfrm>
        </p:spPr>
        <p:txBody>
          <a:bodyPr anchor="ctr"/>
          <a:lstStyle>
            <a:lvl1pPr>
              <a:defRPr sz="3600" baseline="0">
                <a:solidFill>
                  <a:schemeClr val="bg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586800" y="1764000"/>
            <a:ext cx="3956400" cy="4093200"/>
          </a:xfrm>
        </p:spPr>
        <p:txBody>
          <a:bodyPr/>
          <a:lstStyle>
            <a:lvl1pPr>
              <a:defRPr baseline="0">
                <a:solidFill>
                  <a:schemeClr val="bg1"/>
                </a:solidFill>
                <a:latin typeface="Arial" panose="020B0604020202020204" pitchFamily="34" charset="0"/>
                <a:ea typeface="微软雅黑" panose="020B0503020204020204" charset="-122"/>
              </a:defRPr>
            </a:lvl1pPr>
            <a:lvl2pPr>
              <a:defRPr baseline="0">
                <a:solidFill>
                  <a:schemeClr val="bg1"/>
                </a:solidFill>
                <a:latin typeface="Arial" panose="020B0604020202020204" pitchFamily="34" charset="0"/>
                <a:ea typeface="微软雅黑" panose="020B0503020204020204" charset="-122"/>
              </a:defRPr>
            </a:lvl2pPr>
            <a:lvl3pPr>
              <a:defRPr baseline="0">
                <a:solidFill>
                  <a:schemeClr val="bg1"/>
                </a:solidFill>
                <a:latin typeface="Arial" panose="020B0604020202020204" pitchFamily="34" charset="0"/>
                <a:ea typeface="微软雅黑" panose="020B0503020204020204" charset="-122"/>
              </a:defRPr>
            </a:lvl3pPr>
            <a:lvl4pPr>
              <a:defRPr baseline="0">
                <a:solidFill>
                  <a:schemeClr val="bg1"/>
                </a:solidFill>
                <a:latin typeface="Arial" panose="020B0604020202020204" pitchFamily="34" charset="0"/>
                <a:ea typeface="微软雅黑" panose="020B0503020204020204" charset="-122"/>
              </a:defRPr>
            </a:lvl4pPr>
            <a:lvl5pPr>
              <a:defRPr baseline="0">
                <a:solidFill>
                  <a:schemeClr val="bg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5101200" y="769938"/>
            <a:ext cx="6480000" cy="5087937"/>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latin typeface="Arial" panose="020B0604020202020204" pitchFamily="34" charset="0"/>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bg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4"/>
            </p:custDataLst>
          </p:nvPr>
        </p:nvSpPr>
        <p:spPr/>
        <p:txBody>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6" name="组合 15"/>
          <p:cNvGrpSpPr/>
          <p:nvPr userDrawn="1">
            <p:custDataLst>
              <p:tags r:id="rId9"/>
            </p:custDataLst>
          </p:nvPr>
        </p:nvGrpSpPr>
        <p:grpSpPr>
          <a:xfrm>
            <a:off x="13031" y="-193955"/>
            <a:ext cx="1459945" cy="1188999"/>
            <a:chOff x="13031" y="-193955"/>
            <a:chExt cx="1459945" cy="1188999"/>
          </a:xfrm>
        </p:grpSpPr>
        <p:sp>
          <p:nvSpPr>
            <p:cNvPr id="17" name="任意多边形: 形状 16"/>
            <p:cNvSpPr/>
            <p:nvPr userDrawn="1">
              <p:custDataLst>
                <p:tags r:id="rId10"/>
              </p:custDataLst>
            </p:nvPr>
          </p:nvSpPr>
          <p:spPr>
            <a:xfrm rot="9000000">
              <a:off x="13031" y="-193955"/>
              <a:ext cx="849206" cy="759056"/>
            </a:xfrm>
            <a:custGeom>
              <a:avLst/>
              <a:gdLst>
                <a:gd name="connsiteX0" fmla="*/ 0 w 849206"/>
                <a:gd name="connsiteY0" fmla="*/ 348665 h 759056"/>
                <a:gd name="connsiteX1" fmla="*/ 0 w 849206"/>
                <a:gd name="connsiteY1" fmla="*/ 0 h 759056"/>
                <a:gd name="connsiteX2" fmla="*/ 849206 w 849206"/>
                <a:gd name="connsiteY2" fmla="*/ 0 h 759056"/>
                <a:gd name="connsiteX3" fmla="*/ 849206 w 849206"/>
                <a:gd name="connsiteY3" fmla="*/ 519363 h 759056"/>
                <a:gd name="connsiteX4" fmla="*/ 710819 w 849206"/>
                <a:gd name="connsiteY4" fmla="*/ 759056 h 75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206" h="759056">
                  <a:moveTo>
                    <a:pt x="0" y="348665"/>
                  </a:moveTo>
                  <a:lnTo>
                    <a:pt x="0" y="0"/>
                  </a:lnTo>
                  <a:lnTo>
                    <a:pt x="849206" y="0"/>
                  </a:lnTo>
                  <a:lnTo>
                    <a:pt x="849206" y="519363"/>
                  </a:lnTo>
                  <a:lnTo>
                    <a:pt x="710819" y="759056"/>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8" name="任意多边形: 形状 17"/>
            <p:cNvSpPr/>
            <p:nvPr userDrawn="1">
              <p:custDataLst>
                <p:tags r:id="rId11"/>
              </p:custDataLst>
            </p:nvPr>
          </p:nvSpPr>
          <p:spPr>
            <a:xfrm rot="9000000">
              <a:off x="15555" y="427073"/>
              <a:ext cx="567971" cy="567971"/>
            </a:xfrm>
            <a:custGeom>
              <a:avLst/>
              <a:gdLst>
                <a:gd name="connsiteX0" fmla="*/ 0 w 567971"/>
                <a:gd name="connsiteY0" fmla="*/ 567971 h 567971"/>
                <a:gd name="connsiteX1" fmla="*/ 0 w 567971"/>
                <a:gd name="connsiteY1" fmla="*/ 0 h 567971"/>
                <a:gd name="connsiteX2" fmla="*/ 567971 w 567971"/>
                <a:gd name="connsiteY2" fmla="*/ 0 h 567971"/>
                <a:gd name="connsiteX3" fmla="*/ 567971 w 567971"/>
                <a:gd name="connsiteY3" fmla="*/ 391189 h 567971"/>
                <a:gd name="connsiteX4" fmla="*/ 465906 w 567971"/>
                <a:gd name="connsiteY4" fmla="*/ 567971 h 567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971" h="567971">
                  <a:moveTo>
                    <a:pt x="0" y="567971"/>
                  </a:moveTo>
                  <a:lnTo>
                    <a:pt x="0" y="0"/>
                  </a:lnTo>
                  <a:lnTo>
                    <a:pt x="567971" y="0"/>
                  </a:lnTo>
                  <a:lnTo>
                    <a:pt x="567971" y="391189"/>
                  </a:lnTo>
                  <a:lnTo>
                    <a:pt x="465906" y="567971"/>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19" name="任意多边形: 形状 18"/>
            <p:cNvSpPr/>
            <p:nvPr userDrawn="1">
              <p:custDataLst>
                <p:tags r:id="rId12"/>
              </p:custDataLst>
            </p:nvPr>
          </p:nvSpPr>
          <p:spPr>
            <a:xfrm rot="9000000">
              <a:off x="1043349" y="-125583"/>
              <a:ext cx="429627" cy="271316"/>
            </a:xfrm>
            <a:custGeom>
              <a:avLst/>
              <a:gdLst>
                <a:gd name="connsiteX0" fmla="*/ 429627 w 429627"/>
                <a:gd name="connsiteY0" fmla="*/ 271316 h 271316"/>
                <a:gd name="connsiteX1" fmla="*/ 0 w 429627"/>
                <a:gd name="connsiteY1" fmla="*/ 23270 h 271316"/>
                <a:gd name="connsiteX2" fmla="*/ 0 w 429627"/>
                <a:gd name="connsiteY2" fmla="*/ 0 h 271316"/>
                <a:gd name="connsiteX3" fmla="*/ 429627 w 429627"/>
                <a:gd name="connsiteY3" fmla="*/ 0 h 271316"/>
              </a:gdLst>
              <a:ahLst/>
              <a:cxnLst>
                <a:cxn ang="0">
                  <a:pos x="connsiteX0" y="connsiteY0"/>
                </a:cxn>
                <a:cxn ang="0">
                  <a:pos x="connsiteX1" y="connsiteY1"/>
                </a:cxn>
                <a:cxn ang="0">
                  <a:pos x="connsiteX2" y="connsiteY2"/>
                </a:cxn>
                <a:cxn ang="0">
                  <a:pos x="connsiteX3" y="connsiteY3"/>
                </a:cxn>
              </a:cxnLst>
              <a:rect l="l" t="t" r="r" b="b"/>
              <a:pathLst>
                <a:path w="429627" h="271316">
                  <a:moveTo>
                    <a:pt x="429627" y="271316"/>
                  </a:moveTo>
                  <a:lnTo>
                    <a:pt x="0" y="23270"/>
                  </a:lnTo>
                  <a:lnTo>
                    <a:pt x="0" y="0"/>
                  </a:lnTo>
                  <a:lnTo>
                    <a:pt x="42962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sp>
          <p:nvSpPr>
            <p:cNvPr id="20" name="矩形 19"/>
            <p:cNvSpPr/>
            <p:nvPr userDrawn="1">
              <p:custDataLst>
                <p:tags r:id="rId13"/>
              </p:custDataLst>
            </p:nvPr>
          </p:nvSpPr>
          <p:spPr>
            <a:xfrm rot="9000000">
              <a:off x="1051850" y="346253"/>
              <a:ext cx="281844" cy="281844"/>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latin typeface="Arial" panose="020B0604020202020204" pitchFamily="34" charset="0"/>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目录页参考样式（7项及以上，无法修改）">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graphicFrame>
        <p:nvGraphicFramePr>
          <p:cNvPr id="15" name="图示 14"/>
          <p:cNvGraphicFramePr/>
          <p:nvPr/>
        </p:nvGraphicFramePr>
        <p:xfrm>
          <a:off x="911424" y="1469041"/>
          <a:ext cx="5088565" cy="4592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6" name="图示 15"/>
          <p:cNvGraphicFramePr/>
          <p:nvPr/>
        </p:nvGraphicFramePr>
        <p:xfrm>
          <a:off x="6415435" y="1469041"/>
          <a:ext cx="5088565" cy="45925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矩形 18"/>
          <p:cNvSpPr/>
          <p:nvPr/>
        </p:nvSpPr>
        <p:spPr>
          <a:xfrm>
            <a:off x="1583499" y="424750"/>
            <a:ext cx="2265483" cy="768085"/>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20" name="矩形 19"/>
          <p:cNvSpPr/>
          <p:nvPr/>
        </p:nvSpPr>
        <p:spPr>
          <a:xfrm>
            <a:off x="1583499" y="-27384"/>
            <a:ext cx="2265483" cy="348819"/>
          </a:xfrm>
          <a:prstGeom prst="rect">
            <a:avLst/>
          </a:prstGeom>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21" name="标题 1"/>
          <p:cNvSpPr txBox="1"/>
          <p:nvPr/>
        </p:nvSpPr>
        <p:spPr>
          <a:xfrm>
            <a:off x="1563519" y="597762"/>
            <a:ext cx="2265483" cy="440676"/>
          </a:xfrm>
          <a:prstGeom prst="rect">
            <a:avLst/>
          </a:prstGeom>
        </p:spPr>
        <p:txBody>
          <a:bodyPr vert="horz" lIns="91440" tIns="45720" rIns="91440" bIns="45720" rtlCol="0" anchor="ctr">
            <a:noAutofit/>
          </a:bodyPr>
          <a:lstStyle>
            <a:lvl1pPr algn="l" defTabSz="1022985" rtl="0" eaLnBrk="1" latinLnBrk="0" hangingPunct="1">
              <a:spcBef>
                <a:spcPct val="0"/>
              </a:spcBef>
              <a:buNone/>
              <a:defRPr lang="zh-CN" altLang="en-US" sz="2000" b="0" i="0" kern="1200" baseline="0" dirty="0">
                <a:solidFill>
                  <a:srgbClr val="1961AC"/>
                </a:solidFill>
                <a:effectLst/>
                <a:latin typeface="微软雅黑" panose="020B0503020204020204" charset="-122"/>
                <a:ea typeface="微软雅黑" panose="020B0503020204020204" charset="-122"/>
                <a:cs typeface="+mj-cs"/>
              </a:defRPr>
            </a:lvl1pPr>
          </a:lstStyle>
          <a:p>
            <a:pPr algn="ctr" defTabSz="685800">
              <a:lnSpc>
                <a:spcPct val="90000"/>
              </a:lnSpc>
            </a:pPr>
            <a:r>
              <a:rPr lang="zh-CN" altLang="en-US" sz="2665" b="1" dirty="0">
                <a:solidFill>
                  <a:schemeClr val="bg1"/>
                </a:solidFill>
                <a:effectLst>
                  <a:outerShdw blurRad="38100" dist="38100" dir="2700000" algn="tl">
                    <a:srgbClr val="000000">
                      <a:alpha val="43137"/>
                    </a:srgbClr>
                  </a:outerShdw>
                </a:effectLst>
              </a:rPr>
              <a:t>目 录</a:t>
            </a:r>
            <a:r>
              <a:rPr lang="en-US" altLang="zh-CN" sz="2665" b="1" dirty="0">
                <a:solidFill>
                  <a:schemeClr val="bg1"/>
                </a:solidFill>
                <a:effectLst>
                  <a:outerShdw blurRad="38100" dist="38100" dir="2700000" algn="tl">
                    <a:srgbClr val="000000">
                      <a:alpha val="43137"/>
                    </a:srgbClr>
                  </a:outerShdw>
                </a:effectLst>
              </a:rPr>
              <a:t>or</a:t>
            </a:r>
            <a:r>
              <a:rPr lang="zh-CN" altLang="en-US" sz="2665" b="1" dirty="0">
                <a:solidFill>
                  <a:schemeClr val="bg1"/>
                </a:solidFill>
                <a:effectLst>
                  <a:outerShdw blurRad="38100" dist="38100" dir="2700000" algn="tl">
                    <a:srgbClr val="000000">
                      <a:alpha val="43137"/>
                    </a:srgbClr>
                  </a:outerShdw>
                </a:effectLst>
              </a:rPr>
              <a:t>议 程</a:t>
            </a:r>
            <a:endParaRPr lang="zh-CN" altLang="en-US" sz="2665" b="1" dirty="0">
              <a:solidFill>
                <a:schemeClr val="bg1"/>
              </a:solidFill>
              <a:effectLst>
                <a:outerShdw blurRad="38100" dist="38100" dir="2700000" algn="tl">
                  <a:srgbClr val="000000">
                    <a:alpha val="43137"/>
                  </a:srgbClr>
                </a:outerShdw>
              </a:effectLst>
            </a:endParaRPr>
          </a:p>
        </p:txBody>
      </p:sp>
      <p:sp>
        <p:nvSpPr>
          <p:cNvPr id="13" name="矩形 12"/>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7" name="矩形 16"/>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8" name="矩形 17"/>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2" name="矩形 21"/>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4" name="文本框 13"/>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bg1"/>
              </a:solidFill>
              <a:sym typeface="+mn-ea"/>
            </a:endParaRPr>
          </a:p>
        </p:txBody>
      </p:sp>
      <p:grpSp>
        <p:nvGrpSpPr>
          <p:cNvPr id="21" name="组合 20"/>
          <p:cNvGrpSpPr/>
          <p:nvPr userDrawn="1">
            <p:custDataLst>
              <p:tags r:id="rId3"/>
            </p:custDataLst>
          </p:nvPr>
        </p:nvGrpSpPr>
        <p:grpSpPr>
          <a:xfrm>
            <a:off x="11122351" y="5574479"/>
            <a:ext cx="1279146" cy="1550708"/>
            <a:chOff x="11122351" y="5574479"/>
            <a:chExt cx="1279146" cy="1550708"/>
          </a:xfrm>
        </p:grpSpPr>
        <p:sp>
          <p:nvSpPr>
            <p:cNvPr id="16" name="任意多边形: 形状 15"/>
            <p:cNvSpPr/>
            <p:nvPr userDrawn="1">
              <p:custDataLst>
                <p:tags r:id="rId4"/>
              </p:custDataLst>
            </p:nvPr>
          </p:nvSpPr>
          <p:spPr>
            <a:xfrm rot="2700000">
              <a:off x="11215764" y="6121883"/>
              <a:ext cx="1003304" cy="1003304"/>
            </a:xfrm>
            <a:custGeom>
              <a:avLst/>
              <a:gdLst>
                <a:gd name="connsiteX0" fmla="*/ 0 w 1003304"/>
                <a:gd name="connsiteY0" fmla="*/ 0 h 1003304"/>
                <a:gd name="connsiteX1" fmla="*/ 1003304 w 1003304"/>
                <a:gd name="connsiteY1" fmla="*/ 0 h 1003304"/>
                <a:gd name="connsiteX2" fmla="*/ 1003304 w 1003304"/>
                <a:gd name="connsiteY2" fmla="*/ 331584 h 1003304"/>
                <a:gd name="connsiteX3" fmla="*/ 331584 w 1003304"/>
                <a:gd name="connsiteY3" fmla="*/ 1003304 h 1003304"/>
                <a:gd name="connsiteX4" fmla="*/ 0 w 1003304"/>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304" h="1003304">
                  <a:moveTo>
                    <a:pt x="0" y="0"/>
                  </a:moveTo>
                  <a:lnTo>
                    <a:pt x="1003304" y="0"/>
                  </a:lnTo>
                  <a:lnTo>
                    <a:pt x="1003304" y="331584"/>
                  </a:lnTo>
                  <a:lnTo>
                    <a:pt x="331584" y="1003304"/>
                  </a:lnTo>
                  <a:lnTo>
                    <a:pt x="0" y="10033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p:cNvSpPr/>
            <p:nvPr userDrawn="1">
              <p:custDataLst>
                <p:tags r:id="rId5"/>
              </p:custDataLst>
            </p:nvPr>
          </p:nvSpPr>
          <p:spPr>
            <a:xfrm rot="2700000">
              <a:off x="11946744" y="6387990"/>
              <a:ext cx="368422" cy="541084"/>
            </a:xfrm>
            <a:custGeom>
              <a:avLst/>
              <a:gdLst>
                <a:gd name="connsiteX0" fmla="*/ 0 w 368422"/>
                <a:gd name="connsiteY0" fmla="*/ 0 h 541084"/>
                <a:gd name="connsiteX1" fmla="*/ 368422 w 368422"/>
                <a:gd name="connsiteY1" fmla="*/ 368422 h 541084"/>
                <a:gd name="connsiteX2" fmla="*/ 195760 w 368422"/>
                <a:gd name="connsiteY2" fmla="*/ 541084 h 541084"/>
                <a:gd name="connsiteX3" fmla="*/ 0 w 368422"/>
                <a:gd name="connsiteY3" fmla="*/ 541084 h 541084"/>
              </a:gdLst>
              <a:ahLst/>
              <a:cxnLst>
                <a:cxn ang="0">
                  <a:pos x="connsiteX0" y="connsiteY0"/>
                </a:cxn>
                <a:cxn ang="0">
                  <a:pos x="connsiteX1" y="connsiteY1"/>
                </a:cxn>
                <a:cxn ang="0">
                  <a:pos x="connsiteX2" y="connsiteY2"/>
                </a:cxn>
                <a:cxn ang="0">
                  <a:pos x="connsiteX3" y="connsiteY3"/>
                </a:cxn>
              </a:cxnLst>
              <a:rect l="l" t="t" r="r" b="b"/>
              <a:pathLst>
                <a:path w="368422" h="541084">
                  <a:moveTo>
                    <a:pt x="0" y="0"/>
                  </a:moveTo>
                  <a:lnTo>
                    <a:pt x="368422" y="368422"/>
                  </a:lnTo>
                  <a:lnTo>
                    <a:pt x="195760" y="541084"/>
                  </a:lnTo>
                  <a:lnTo>
                    <a:pt x="0" y="541084"/>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custDataLst>
                <p:tags r:id="rId6"/>
              </p:custDataLst>
            </p:nvPr>
          </p:nvSpPr>
          <p:spPr>
            <a:xfrm rot="2700000">
              <a:off x="11122351" y="5636352"/>
              <a:ext cx="429627" cy="429627"/>
            </a:xfrm>
            <a:prstGeom prst="rect">
              <a:avLst/>
            </a:pr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custDataLst>
                <p:tags r:id="rId7"/>
              </p:custDataLst>
            </p:nvPr>
          </p:nvSpPr>
          <p:spPr>
            <a:xfrm rot="2700000">
              <a:off x="11712742" y="5574479"/>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custDataLst>
              <p:tags r:id="rId8"/>
            </p:custDataLst>
          </p:nvPr>
        </p:nvSpPr>
        <p:spPr>
          <a:xfrm>
            <a:off x="604800" y="493486"/>
            <a:ext cx="10976400" cy="741314"/>
          </a:xfrm>
        </p:spPr>
        <p:txBody>
          <a:bodyPr anchor="ctr"/>
          <a:lstStyle>
            <a:lvl1pPr algn="ctr">
              <a:defRPr sz="32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604837" y="1681200"/>
            <a:ext cx="10990800" cy="32112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3"/>
            </p:custDataLst>
          </p:nvPr>
        </p:nvSpPr>
        <p:spPr>
          <a:xfrm>
            <a:off x="594000" y="5180400"/>
            <a:ext cx="11001600" cy="1011600"/>
          </a:xfrm>
        </p:spPr>
        <p:txBody>
          <a:bodyPr/>
          <a:lstStyle>
            <a:lvl1pPr marL="0" indent="0">
              <a:buNone/>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30" name="组合 29"/>
          <p:cNvGrpSpPr/>
          <p:nvPr userDrawn="1">
            <p:custDataLst>
              <p:tags r:id="rId2"/>
            </p:custDataLst>
          </p:nvPr>
        </p:nvGrpSpPr>
        <p:grpSpPr>
          <a:xfrm>
            <a:off x="11122351" y="5806946"/>
            <a:ext cx="1201552" cy="1410164"/>
            <a:chOff x="11122351" y="5806946"/>
            <a:chExt cx="1201552" cy="1410164"/>
          </a:xfrm>
        </p:grpSpPr>
        <p:sp>
          <p:nvSpPr>
            <p:cNvPr id="29" name="任意多边形: 形状 28"/>
            <p:cNvSpPr/>
            <p:nvPr userDrawn="1">
              <p:custDataLst>
                <p:tags r:id="rId3"/>
              </p:custDataLst>
            </p:nvPr>
          </p:nvSpPr>
          <p:spPr>
            <a:xfrm rot="2700000">
              <a:off x="11239878" y="6296135"/>
              <a:ext cx="838647" cy="1003304"/>
            </a:xfrm>
            <a:custGeom>
              <a:avLst/>
              <a:gdLst>
                <a:gd name="connsiteX0" fmla="*/ 0 w 838647"/>
                <a:gd name="connsiteY0" fmla="*/ 0 h 1003304"/>
                <a:gd name="connsiteX1" fmla="*/ 671163 w 838647"/>
                <a:gd name="connsiteY1" fmla="*/ 0 h 1003304"/>
                <a:gd name="connsiteX2" fmla="*/ 838647 w 838647"/>
                <a:gd name="connsiteY2" fmla="*/ 167484 h 1003304"/>
                <a:gd name="connsiteX3" fmla="*/ 2826 w 838647"/>
                <a:gd name="connsiteY3" fmla="*/ 1003304 h 1003304"/>
                <a:gd name="connsiteX4" fmla="*/ 0 w 838647"/>
                <a:gd name="connsiteY4" fmla="*/ 1003304 h 1003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47" h="1003304">
                  <a:moveTo>
                    <a:pt x="0" y="0"/>
                  </a:moveTo>
                  <a:lnTo>
                    <a:pt x="671163" y="0"/>
                  </a:lnTo>
                  <a:lnTo>
                    <a:pt x="838647" y="167484"/>
                  </a:lnTo>
                  <a:lnTo>
                    <a:pt x="2826" y="1003304"/>
                  </a:lnTo>
                  <a:lnTo>
                    <a:pt x="0" y="1003304"/>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形状 26"/>
            <p:cNvSpPr/>
            <p:nvPr userDrawn="1">
              <p:custDataLst>
                <p:tags r:id="rId4"/>
              </p:custDataLst>
            </p:nvPr>
          </p:nvSpPr>
          <p:spPr>
            <a:xfrm rot="2700000">
              <a:off x="12017839" y="6581818"/>
              <a:ext cx="204043" cy="408085"/>
            </a:xfrm>
            <a:custGeom>
              <a:avLst/>
              <a:gdLst>
                <a:gd name="connsiteX0" fmla="*/ 0 w 204043"/>
                <a:gd name="connsiteY0" fmla="*/ 0 h 408085"/>
                <a:gd name="connsiteX1" fmla="*/ 204043 w 204043"/>
                <a:gd name="connsiteY1" fmla="*/ 204043 h 408085"/>
                <a:gd name="connsiteX2" fmla="*/ 0 w 204043"/>
                <a:gd name="connsiteY2" fmla="*/ 408085 h 408085"/>
              </a:gdLst>
              <a:ahLst/>
              <a:cxnLst>
                <a:cxn ang="0">
                  <a:pos x="connsiteX0" y="connsiteY0"/>
                </a:cxn>
                <a:cxn ang="0">
                  <a:pos x="connsiteX1" y="connsiteY1"/>
                </a:cxn>
                <a:cxn ang="0">
                  <a:pos x="connsiteX2" y="connsiteY2"/>
                </a:cxn>
              </a:cxnLst>
              <a:rect l="l" t="t" r="r" b="b"/>
              <a:pathLst>
                <a:path w="204043" h="408085">
                  <a:moveTo>
                    <a:pt x="0" y="0"/>
                  </a:moveTo>
                  <a:lnTo>
                    <a:pt x="204043" y="204043"/>
                  </a:lnTo>
                  <a:lnTo>
                    <a:pt x="0" y="408085"/>
                  </a:lnTo>
                  <a:close/>
                </a:path>
              </a:pathLst>
            </a:custGeom>
            <a:solidFill>
              <a:srgbClr val="6E7397">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custDataLst>
                <p:tags r:id="rId5"/>
              </p:custDataLst>
            </p:nvPr>
          </p:nvSpPr>
          <p:spPr>
            <a:xfrm rot="2700000">
              <a:off x="11122351" y="5868819"/>
              <a:ext cx="429627" cy="429627"/>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custDataLst>
                <p:tags r:id="rId6"/>
              </p:custDataLst>
            </p:nvPr>
          </p:nvSpPr>
          <p:spPr>
            <a:xfrm rot="2700000">
              <a:off x="11712742" y="5806946"/>
              <a:ext cx="281844" cy="281844"/>
            </a:xfrm>
            <a:prstGeom prst="rect">
              <a:avLst/>
            </a:pr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userDrawn="1">
            <p:custDataLst>
              <p:tags r:id="rId7"/>
            </p:custDataLst>
          </p:nvPr>
        </p:nvSpPr>
        <p:spPr>
          <a:xfrm>
            <a:off x="0" y="127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8"/>
            </p:custDataLst>
          </p:nvPr>
        </p:nvSpPr>
        <p:spPr>
          <a:xfrm>
            <a:off x="579600" y="165029"/>
            <a:ext cx="11037600" cy="643217"/>
          </a:xfrm>
        </p:spPr>
        <p:txBody>
          <a:bodyPr anchor="ctr" anchorCtr="0"/>
          <a:lstStyle>
            <a:lvl1pPr>
              <a:defRPr baseline="0">
                <a:solidFill>
                  <a:schemeClr val="bg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579600" y="1663200"/>
            <a:ext cx="53424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6242400" y="1663200"/>
            <a:ext cx="5367600" cy="2894400"/>
          </a:xfrm>
        </p:spPr>
        <p:txBody>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4"/>
            </p:custDataLst>
          </p:nvPr>
        </p:nvSpPr>
        <p:spPr>
          <a:xfrm>
            <a:off x="572400" y="4816800"/>
            <a:ext cx="53424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5"/>
            </p:custDataLst>
          </p:nvPr>
        </p:nvSpPr>
        <p:spPr>
          <a:xfrm>
            <a:off x="6253200" y="4813200"/>
            <a:ext cx="5367600" cy="781200"/>
          </a:xfrm>
        </p:spPr>
        <p:txBody>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bg1"/>
              </a:solidFill>
              <a:sym typeface="+mn-ea"/>
            </a:endParaRPr>
          </a:p>
        </p:txBody>
      </p:sp>
      <p:grpSp>
        <p:nvGrpSpPr>
          <p:cNvPr id="19" name="组合 18"/>
          <p:cNvGrpSpPr/>
          <p:nvPr userDrawn="1">
            <p:custDataLst>
              <p:tags r:id="rId3"/>
            </p:custDataLst>
          </p:nvPr>
        </p:nvGrpSpPr>
        <p:grpSpPr>
          <a:xfrm>
            <a:off x="-514985" y="3105150"/>
            <a:ext cx="1624330" cy="1242060"/>
            <a:chOff x="-515038" y="3104984"/>
            <a:chExt cx="1624613" cy="1242031"/>
          </a:xfrm>
        </p:grpSpPr>
        <p:sp>
          <p:nvSpPr>
            <p:cNvPr id="13" name="矩形 12"/>
            <p:cNvSpPr/>
            <p:nvPr userDrawn="1">
              <p:custDataLst>
                <p:tags r:id="rId4"/>
              </p:custDataLst>
            </p:nvPr>
          </p:nvSpPr>
          <p:spPr>
            <a:xfrm rot="2700000">
              <a:off x="681822" y="3125283"/>
              <a:ext cx="427753" cy="427753"/>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userDrawn="1">
              <p:custDataLst>
                <p:tags r:id="rId5"/>
              </p:custDataLst>
            </p:nvPr>
          </p:nvSpPr>
          <p:spPr>
            <a:xfrm rot="2700000">
              <a:off x="-515038" y="3104984"/>
              <a:ext cx="1052725" cy="1052725"/>
            </a:xfrm>
            <a:custGeom>
              <a:avLst/>
              <a:gdLst>
                <a:gd name="connsiteX0" fmla="*/ 0 w 1052725"/>
                <a:gd name="connsiteY0" fmla="*/ 0 h 1052725"/>
                <a:gd name="connsiteX1" fmla="*/ 1052725 w 1052725"/>
                <a:gd name="connsiteY1" fmla="*/ 0 h 1052725"/>
                <a:gd name="connsiteX2" fmla="*/ 1052725 w 1052725"/>
                <a:gd name="connsiteY2" fmla="*/ 1052725 h 1052725"/>
                <a:gd name="connsiteX3" fmla="*/ 1032221 w 1052725"/>
                <a:gd name="connsiteY3" fmla="*/ 1052725 h 1052725"/>
                <a:gd name="connsiteX4" fmla="*/ 0 w 1052725"/>
                <a:gd name="connsiteY4" fmla="*/ 20504 h 10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725" h="1052725">
                  <a:moveTo>
                    <a:pt x="0" y="0"/>
                  </a:moveTo>
                  <a:lnTo>
                    <a:pt x="1052725" y="0"/>
                  </a:lnTo>
                  <a:lnTo>
                    <a:pt x="1052725" y="1052725"/>
                  </a:lnTo>
                  <a:lnTo>
                    <a:pt x="1032221" y="1052725"/>
                  </a:lnTo>
                  <a:lnTo>
                    <a:pt x="0" y="205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userDrawn="1">
              <p:custDataLst>
                <p:tags r:id="rId6"/>
              </p:custDataLst>
            </p:nvPr>
          </p:nvSpPr>
          <p:spPr>
            <a:xfrm rot="2700000">
              <a:off x="478882" y="3885747"/>
              <a:ext cx="461268" cy="461268"/>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userDrawn="1">
            <p:custDataLst>
              <p:tags r:id="rId7"/>
            </p:custDataLst>
          </p:nvPr>
        </p:nvGrpSpPr>
        <p:grpSpPr>
          <a:xfrm flipH="1">
            <a:off x="11153140" y="3105150"/>
            <a:ext cx="1624330" cy="1242060"/>
            <a:chOff x="-515038" y="3104984"/>
            <a:chExt cx="1624613" cy="1242031"/>
          </a:xfrm>
        </p:grpSpPr>
        <p:sp>
          <p:nvSpPr>
            <p:cNvPr id="21" name="矩形 20"/>
            <p:cNvSpPr/>
            <p:nvPr userDrawn="1">
              <p:custDataLst>
                <p:tags r:id="rId8"/>
              </p:custDataLst>
            </p:nvPr>
          </p:nvSpPr>
          <p:spPr>
            <a:xfrm rot="2700000">
              <a:off x="681822" y="3125283"/>
              <a:ext cx="427753" cy="427753"/>
            </a:xfrm>
            <a:prstGeom prst="rect">
              <a:avLst/>
            </a:prstGeom>
            <a:solidFill>
              <a:schemeClr val="bg1">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userDrawn="1">
              <p:custDataLst>
                <p:tags r:id="rId9"/>
              </p:custDataLst>
            </p:nvPr>
          </p:nvSpPr>
          <p:spPr>
            <a:xfrm rot="2700000">
              <a:off x="-515038" y="3104984"/>
              <a:ext cx="1052725" cy="1052725"/>
            </a:xfrm>
            <a:custGeom>
              <a:avLst/>
              <a:gdLst>
                <a:gd name="connsiteX0" fmla="*/ 0 w 1052725"/>
                <a:gd name="connsiteY0" fmla="*/ 0 h 1052725"/>
                <a:gd name="connsiteX1" fmla="*/ 1052725 w 1052725"/>
                <a:gd name="connsiteY1" fmla="*/ 0 h 1052725"/>
                <a:gd name="connsiteX2" fmla="*/ 1052725 w 1052725"/>
                <a:gd name="connsiteY2" fmla="*/ 1052725 h 1052725"/>
                <a:gd name="connsiteX3" fmla="*/ 1032221 w 1052725"/>
                <a:gd name="connsiteY3" fmla="*/ 1052725 h 1052725"/>
                <a:gd name="connsiteX4" fmla="*/ 0 w 1052725"/>
                <a:gd name="connsiteY4" fmla="*/ 20504 h 1052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2725" h="1052725">
                  <a:moveTo>
                    <a:pt x="0" y="0"/>
                  </a:moveTo>
                  <a:lnTo>
                    <a:pt x="1052725" y="0"/>
                  </a:lnTo>
                  <a:lnTo>
                    <a:pt x="1052725" y="1052725"/>
                  </a:lnTo>
                  <a:lnTo>
                    <a:pt x="1032221" y="1052725"/>
                  </a:lnTo>
                  <a:lnTo>
                    <a:pt x="0" y="20504"/>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custDataLst>
                <p:tags r:id="rId10"/>
              </p:custDataLst>
            </p:nvPr>
          </p:nvSpPr>
          <p:spPr>
            <a:xfrm rot="2700000">
              <a:off x="478882" y="3885747"/>
              <a:ext cx="461268" cy="461268"/>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hasCustomPrompt="1"/>
            <p:custDataLst>
              <p:tags r:id="rId11"/>
            </p:custDataLst>
          </p:nvPr>
        </p:nvSpPr>
        <p:spPr>
          <a:xfrm>
            <a:off x="1522800" y="1339200"/>
            <a:ext cx="9144000" cy="2386800"/>
          </a:xfrm>
        </p:spPr>
        <p:txBody>
          <a:bodyPr anchor="b"/>
          <a:lstStyle>
            <a:lvl1pPr algn="ctr">
              <a:defRPr sz="6000" baseline="0">
                <a:solidFill>
                  <a:schemeClr val="bg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dirty="0"/>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5"/>
            </p:custDataLst>
          </p:nvPr>
        </p:nvSpPr>
        <p:spPr>
          <a:xfrm>
            <a:off x="1522413" y="3862800"/>
            <a:ext cx="9144000" cy="1656000"/>
          </a:xfrm>
        </p:spPr>
        <p:txBody>
          <a:bodyPr/>
          <a:lstStyle>
            <a:lvl1pPr algn="ctr">
              <a:defRPr baseline="0">
                <a:solidFill>
                  <a:schemeClr val="bg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目录页（7项以上，选择参考或类似图形）">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1" name="SmartArt 占位符 19"/>
          <p:cNvSpPr>
            <a:spLocks noGrp="1"/>
          </p:cNvSpPr>
          <p:nvPr>
            <p:ph type="pic" sz="quarter" idx="10" hasCustomPrompt="1"/>
          </p:nvPr>
        </p:nvSpPr>
        <p:spPr>
          <a:xfrm>
            <a:off x="911426" y="1796819"/>
            <a:ext cx="4953292" cy="4128456"/>
          </a:xfrm>
          <a:prstGeom prst="rect">
            <a:avLst/>
          </a:prstGeom>
        </p:spPr>
        <p:txBody>
          <a:bodyPr/>
          <a:lstStyle>
            <a:lvl1pPr marL="0" indent="0">
              <a:buNone/>
              <a:defRPr/>
            </a:lvl1pPr>
          </a:lstStyle>
          <a:p>
            <a:r>
              <a:rPr lang="zh-CN" altLang="en-US"/>
              <a:t>单击图标添加 </a:t>
            </a:r>
            <a:r>
              <a:rPr lang="en-US" altLang="zh-CN"/>
              <a:t>SmartArt </a:t>
            </a:r>
            <a:r>
              <a:rPr lang="zh-CN" altLang="en-US"/>
              <a:t>图形</a:t>
            </a:r>
            <a:endParaRPr lang="zh-CN" altLang="en-US" dirty="0"/>
          </a:p>
        </p:txBody>
      </p:sp>
      <p:sp>
        <p:nvSpPr>
          <p:cNvPr id="14" name="矩形 13"/>
          <p:cNvSpPr/>
          <p:nvPr/>
        </p:nvSpPr>
        <p:spPr>
          <a:xfrm>
            <a:off x="1583499" y="424750"/>
            <a:ext cx="2265483" cy="768085"/>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5" name="矩形 14"/>
          <p:cNvSpPr/>
          <p:nvPr/>
        </p:nvSpPr>
        <p:spPr>
          <a:xfrm>
            <a:off x="1583499" y="-27384"/>
            <a:ext cx="2265483" cy="348819"/>
          </a:xfrm>
          <a:prstGeom prst="rect">
            <a:avLst/>
          </a:prstGeom>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6" name="标题 1"/>
          <p:cNvSpPr txBox="1"/>
          <p:nvPr/>
        </p:nvSpPr>
        <p:spPr>
          <a:xfrm>
            <a:off x="1563519" y="597762"/>
            <a:ext cx="2265483" cy="440676"/>
          </a:xfrm>
          <a:prstGeom prst="rect">
            <a:avLst/>
          </a:prstGeom>
        </p:spPr>
        <p:txBody>
          <a:bodyPr vert="horz" lIns="91440" tIns="45720" rIns="91440" bIns="45720" rtlCol="0" anchor="ctr">
            <a:noAutofit/>
          </a:bodyPr>
          <a:lstStyle>
            <a:lvl1pPr algn="l" defTabSz="1022985" rtl="0" eaLnBrk="1" latinLnBrk="0" hangingPunct="1">
              <a:spcBef>
                <a:spcPct val="0"/>
              </a:spcBef>
              <a:buNone/>
              <a:defRPr lang="zh-CN" altLang="en-US" sz="2000" b="0" i="0" kern="1200" baseline="0" dirty="0">
                <a:solidFill>
                  <a:srgbClr val="1961AC"/>
                </a:solidFill>
                <a:effectLst/>
                <a:latin typeface="微软雅黑" panose="020B0503020204020204" charset="-122"/>
                <a:ea typeface="微软雅黑" panose="020B0503020204020204" charset="-122"/>
                <a:cs typeface="+mj-cs"/>
              </a:defRPr>
            </a:lvl1pPr>
          </a:lstStyle>
          <a:p>
            <a:pPr algn="ctr" defTabSz="685800">
              <a:lnSpc>
                <a:spcPct val="90000"/>
              </a:lnSpc>
            </a:pPr>
            <a:r>
              <a:rPr lang="zh-CN" altLang="en-US" sz="2665" b="1" dirty="0">
                <a:solidFill>
                  <a:schemeClr val="bg1"/>
                </a:solidFill>
                <a:effectLst>
                  <a:outerShdw blurRad="38100" dist="38100" dir="2700000" algn="tl">
                    <a:srgbClr val="000000">
                      <a:alpha val="43137"/>
                    </a:srgbClr>
                  </a:outerShdw>
                </a:effectLst>
              </a:rPr>
              <a:t>目 录</a:t>
            </a:r>
            <a:r>
              <a:rPr lang="en-US" altLang="zh-CN" sz="2665" b="1" dirty="0">
                <a:solidFill>
                  <a:schemeClr val="bg1"/>
                </a:solidFill>
                <a:effectLst>
                  <a:outerShdw blurRad="38100" dist="38100" dir="2700000" algn="tl">
                    <a:srgbClr val="000000">
                      <a:alpha val="43137"/>
                    </a:srgbClr>
                  </a:outerShdw>
                </a:effectLst>
              </a:rPr>
              <a:t>or</a:t>
            </a:r>
            <a:r>
              <a:rPr lang="zh-CN" altLang="en-US" sz="2665" b="1" dirty="0">
                <a:solidFill>
                  <a:schemeClr val="bg1"/>
                </a:solidFill>
                <a:effectLst>
                  <a:outerShdw blurRad="38100" dist="38100" dir="2700000" algn="tl">
                    <a:srgbClr val="000000">
                      <a:alpha val="43137"/>
                    </a:srgbClr>
                  </a:outerShdw>
                </a:effectLst>
              </a:rPr>
              <a:t>议 程</a:t>
            </a:r>
            <a:endParaRPr lang="zh-CN" altLang="en-US" sz="2665" b="1" dirty="0">
              <a:solidFill>
                <a:schemeClr val="bg1"/>
              </a:solidFill>
              <a:effectLst>
                <a:outerShdw blurRad="38100" dist="38100" dir="2700000" algn="tl">
                  <a:srgbClr val="000000">
                    <a:alpha val="43137"/>
                  </a:srgbClr>
                </a:outerShdw>
              </a:effectLst>
            </a:endParaRPr>
          </a:p>
        </p:txBody>
      </p:sp>
      <p:sp>
        <p:nvSpPr>
          <p:cNvPr id="18" name="SmartArt 占位符 17"/>
          <p:cNvSpPr>
            <a:spLocks noGrp="1"/>
          </p:cNvSpPr>
          <p:nvPr>
            <p:ph type="pic" sz="quarter" idx="11" hasCustomPrompt="1"/>
          </p:nvPr>
        </p:nvSpPr>
        <p:spPr>
          <a:xfrm>
            <a:off x="6327285" y="1806720"/>
            <a:ext cx="4896545" cy="4128457"/>
          </a:xfrm>
          <a:prstGeom prst="rect">
            <a:avLst/>
          </a:prstGeom>
        </p:spPr>
        <p:txBody>
          <a:bodyPr/>
          <a:lstStyle/>
          <a:p>
            <a:r>
              <a:rPr lang="zh-CN" altLang="en-US"/>
              <a:t>单击图标添加 </a:t>
            </a:r>
            <a:r>
              <a:rPr lang="en-US" altLang="zh-CN"/>
              <a:t>SmartArt </a:t>
            </a:r>
            <a:r>
              <a:rPr lang="zh-CN" altLang="en-US"/>
              <a:t>图形</a:t>
            </a:r>
            <a:endParaRPr lang="zh-CN" altLang="en-US"/>
          </a:p>
        </p:txBody>
      </p:sp>
      <p:sp>
        <p:nvSpPr>
          <p:cNvPr id="12" name="矩形 11"/>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3" name="矩形 12"/>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7" name="矩形 16"/>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9" name="矩形 18"/>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文本框 20"/>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过渡页（加要点）">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7" name="矩形 16"/>
          <p:cNvSpPr/>
          <p:nvPr/>
        </p:nvSpPr>
        <p:spPr bwMode="auto">
          <a:xfrm>
            <a:off x="0" y="2193112"/>
            <a:ext cx="12192000" cy="1824000"/>
          </a:xfrm>
          <a:prstGeom prst="rect">
            <a:avLst/>
          </a:prstGeom>
          <a:solidFill>
            <a:srgbClr val="1961AC"/>
          </a:solidFill>
          <a:ln>
            <a:noFill/>
          </a:ln>
          <a:effectLst>
            <a:outerShdw blurRad="50800" dist="38100" dir="5400000" algn="t" rotWithShape="0">
              <a:prstClr val="black">
                <a:alpha val="40000"/>
              </a:prstClr>
            </a:outerShdw>
          </a:effectLst>
        </p:spPr>
        <p:txBody>
          <a:bodyPr wrap="square" lIns="110864" tIns="55431" rIns="110864" bIns="55431" rtlCol="0" anchor="ctr">
            <a:noAutofit/>
          </a:bodyPr>
          <a:lstStyle/>
          <a:p>
            <a:pPr algn="r"/>
            <a:endParaRPr lang="zh-CN" altLang="en-US" sz="2400" dirty="0"/>
          </a:p>
        </p:txBody>
      </p:sp>
      <p:sp>
        <p:nvSpPr>
          <p:cNvPr id="19" name="文本占位符 18"/>
          <p:cNvSpPr>
            <a:spLocks noGrp="1"/>
          </p:cNvSpPr>
          <p:nvPr>
            <p:ph type="body" sz="quarter" idx="10" hasCustomPrompt="1"/>
          </p:nvPr>
        </p:nvSpPr>
        <p:spPr>
          <a:xfrm>
            <a:off x="2158869" y="2660915"/>
            <a:ext cx="1248833" cy="865717"/>
          </a:xfrm>
          <a:prstGeom prst="rect">
            <a:avLst/>
          </a:prstGeom>
        </p:spPr>
        <p:txBody>
          <a:bodyPr>
            <a:normAutofit/>
          </a:bodyPr>
          <a:lstStyle>
            <a:lvl1pPr marL="0" indent="0" algn="ctr">
              <a:buNone/>
              <a:defRPr sz="4265"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en-US" altLang="zh-CN" dirty="0"/>
              <a:t>1.</a:t>
            </a:r>
            <a:endParaRPr lang="zh-CN" altLang="en-US" dirty="0"/>
          </a:p>
        </p:txBody>
      </p:sp>
      <p:sp>
        <p:nvSpPr>
          <p:cNvPr id="21" name="文本占位符 20"/>
          <p:cNvSpPr>
            <a:spLocks noGrp="1"/>
          </p:cNvSpPr>
          <p:nvPr>
            <p:ph type="body" sz="quarter" idx="11"/>
          </p:nvPr>
        </p:nvSpPr>
        <p:spPr>
          <a:xfrm>
            <a:off x="3312584" y="2660915"/>
            <a:ext cx="7967133" cy="960967"/>
          </a:xfrm>
          <a:prstGeom prst="rect">
            <a:avLst/>
          </a:prstGeom>
        </p:spPr>
        <p:txBody>
          <a:bodyPr>
            <a:normAutofit/>
          </a:bodyPr>
          <a:lstStyle>
            <a:lvl1pPr marL="0" indent="0">
              <a:buNone/>
              <a:defRPr sz="4265"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a:t>单击此处编辑母版文本样式</a:t>
            </a:r>
            <a:endParaRPr lang="zh-CN" altLang="en-US"/>
          </a:p>
        </p:txBody>
      </p:sp>
      <p:sp>
        <p:nvSpPr>
          <p:cNvPr id="23" name="文本占位符 22"/>
          <p:cNvSpPr>
            <a:spLocks noGrp="1"/>
          </p:cNvSpPr>
          <p:nvPr>
            <p:ph type="body" sz="quarter" idx="12"/>
          </p:nvPr>
        </p:nvSpPr>
        <p:spPr>
          <a:xfrm>
            <a:off x="3312584" y="4197085"/>
            <a:ext cx="7809125" cy="1824203"/>
          </a:xfrm>
          <a:prstGeom prst="rect">
            <a:avLst/>
          </a:prstGeom>
        </p:spPr>
        <p:txBody>
          <a:bodyPr>
            <a:normAutofit/>
          </a:bodyPr>
          <a:lstStyle>
            <a:lvl1pPr marL="0" indent="0" defTabSz="480060">
              <a:buClr>
                <a:srgbClr val="1961AC"/>
              </a:buClr>
              <a:buFont typeface="Wingdings" panose="05000000000000000000" pitchFamily="2" charset="2"/>
              <a:buChar char="l"/>
              <a:defRPr sz="1865">
                <a:solidFill>
                  <a:schemeClr val="tx1">
                    <a:lumMod val="75000"/>
                    <a:lumOff val="25000"/>
                  </a:schemeClr>
                </a:solidFill>
                <a:latin typeface="微软雅黑" panose="020B0503020204020204" charset="-122"/>
                <a:ea typeface="微软雅黑" panose="020B0503020204020204" charset="-122"/>
              </a:defRPr>
            </a:lvl1pPr>
          </a:lstStyle>
          <a:p>
            <a:pPr lvl="0"/>
            <a:r>
              <a:rPr lang="zh-CN" altLang="en-US"/>
              <a:t>单击此处编辑母版文本样式</a:t>
            </a:r>
            <a:endParaRPr lang="zh-CN" altLang="en-US"/>
          </a:p>
          <a:p>
            <a:pPr lvl="1"/>
            <a:r>
              <a:rPr lang="zh-CN" altLang="en-US"/>
              <a:t>二级</a:t>
            </a:r>
            <a:endParaRPr lang="zh-CN" altLang="en-US"/>
          </a:p>
        </p:txBody>
      </p:sp>
      <p:sp>
        <p:nvSpPr>
          <p:cNvPr id="13" name="矩形 12"/>
          <p:cNvSpPr/>
          <p:nvPr/>
        </p:nvSpPr>
        <p:spPr>
          <a:xfrm>
            <a:off x="1583499" y="424750"/>
            <a:ext cx="2265483" cy="768085"/>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4" name="矩形 13"/>
          <p:cNvSpPr/>
          <p:nvPr/>
        </p:nvSpPr>
        <p:spPr>
          <a:xfrm>
            <a:off x="1583499" y="-27384"/>
            <a:ext cx="2265483" cy="348819"/>
          </a:xfrm>
          <a:prstGeom prst="rect">
            <a:avLst/>
          </a:prstGeom>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5" name="矩形 14"/>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6" name="矩形 15"/>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8" name="矩形 17"/>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矩形 19"/>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4" name="文本框 23"/>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过渡页（无要点）">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7302" y="321435"/>
            <a:ext cx="841097" cy="713336"/>
          </a:xfrm>
          <a:prstGeom prst="rect">
            <a:avLst/>
          </a:prstGeom>
          <a:effectLst>
            <a:outerShdw blurRad="50800" dist="38100" algn="l" rotWithShape="0">
              <a:prstClr val="black">
                <a:alpha val="40000"/>
              </a:prstClr>
            </a:outerShdw>
          </a:effectLst>
        </p:spPr>
      </p:pic>
      <p:sp>
        <p:nvSpPr>
          <p:cNvPr id="13" name="矩形 12"/>
          <p:cNvSpPr/>
          <p:nvPr/>
        </p:nvSpPr>
        <p:spPr bwMode="auto">
          <a:xfrm>
            <a:off x="0" y="2509267"/>
            <a:ext cx="12192000" cy="1824000"/>
          </a:xfrm>
          <a:prstGeom prst="rect">
            <a:avLst/>
          </a:prstGeom>
          <a:solidFill>
            <a:srgbClr val="1961AC"/>
          </a:solidFill>
          <a:ln>
            <a:noFill/>
          </a:ln>
          <a:effectLst>
            <a:outerShdw blurRad="50800" dist="38100" dir="5400000" algn="t" rotWithShape="0">
              <a:prstClr val="black">
                <a:alpha val="40000"/>
              </a:prstClr>
            </a:outerShdw>
          </a:effectLst>
        </p:spPr>
        <p:txBody>
          <a:bodyPr wrap="square" lIns="110864" tIns="55431" rIns="110864" bIns="55431" rtlCol="0" anchor="ctr">
            <a:noAutofit/>
          </a:bodyPr>
          <a:lstStyle/>
          <a:p>
            <a:pPr algn="r"/>
            <a:endParaRPr lang="zh-CN" altLang="en-US" sz="2400" dirty="0"/>
          </a:p>
        </p:txBody>
      </p:sp>
      <p:sp>
        <p:nvSpPr>
          <p:cNvPr id="14" name="文本占位符 18"/>
          <p:cNvSpPr>
            <a:spLocks noGrp="1"/>
          </p:cNvSpPr>
          <p:nvPr>
            <p:ph type="body" sz="quarter" idx="10" hasCustomPrompt="1"/>
          </p:nvPr>
        </p:nvSpPr>
        <p:spPr>
          <a:xfrm>
            <a:off x="2446901" y="2947326"/>
            <a:ext cx="1248833" cy="865717"/>
          </a:xfrm>
          <a:prstGeom prst="rect">
            <a:avLst/>
          </a:prstGeom>
        </p:spPr>
        <p:txBody>
          <a:bodyPr>
            <a:normAutofit/>
          </a:bodyPr>
          <a:lstStyle>
            <a:lvl1pPr marL="0" indent="0">
              <a:buNone/>
              <a:defRPr sz="4265"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en-US" altLang="zh-CN" dirty="0"/>
              <a:t>1.</a:t>
            </a:r>
            <a:endParaRPr lang="zh-CN" altLang="en-US" dirty="0"/>
          </a:p>
        </p:txBody>
      </p:sp>
      <p:sp>
        <p:nvSpPr>
          <p:cNvPr id="15" name="文本占位符 20"/>
          <p:cNvSpPr>
            <a:spLocks noGrp="1"/>
          </p:cNvSpPr>
          <p:nvPr>
            <p:ph type="body" sz="quarter" idx="11"/>
          </p:nvPr>
        </p:nvSpPr>
        <p:spPr>
          <a:xfrm>
            <a:off x="3312584" y="2948087"/>
            <a:ext cx="7967133" cy="960967"/>
          </a:xfrm>
          <a:prstGeom prst="rect">
            <a:avLst/>
          </a:prstGeom>
        </p:spPr>
        <p:txBody>
          <a:bodyPr>
            <a:normAutofit/>
          </a:bodyPr>
          <a:lstStyle>
            <a:lvl1pPr marL="0" indent="0">
              <a:buNone/>
              <a:defRPr sz="4265"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a:t>单击此处编辑母版文本样式</a:t>
            </a:r>
            <a:endParaRPr lang="zh-CN" altLang="en-US"/>
          </a:p>
        </p:txBody>
      </p:sp>
      <p:sp>
        <p:nvSpPr>
          <p:cNvPr id="16" name="矩形 15"/>
          <p:cNvSpPr/>
          <p:nvPr/>
        </p:nvSpPr>
        <p:spPr>
          <a:xfrm>
            <a:off x="1583499" y="424750"/>
            <a:ext cx="2265483" cy="768085"/>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7" name="矩形 16"/>
          <p:cNvSpPr/>
          <p:nvPr/>
        </p:nvSpPr>
        <p:spPr>
          <a:xfrm>
            <a:off x="1583499" y="-27384"/>
            <a:ext cx="2265483" cy="348819"/>
          </a:xfrm>
          <a:prstGeom prst="rect">
            <a:avLst/>
          </a:prstGeom>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2" name="矩形 11"/>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8" name="矩形 17"/>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9" name="矩形 18"/>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0" name="矩形 19"/>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2" name="文本框 21"/>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空白）">
    <p:spTree>
      <p:nvGrpSpPr>
        <p:cNvPr id="1" name=""/>
        <p:cNvGrpSpPr/>
        <p:nvPr/>
      </p:nvGrpSpPr>
      <p:grpSpPr>
        <a:xfrm>
          <a:off x="0" y="0"/>
          <a:ext cx="0" cy="0"/>
          <a:chOff x="0" y="0"/>
          <a:chExt cx="0" cy="0"/>
        </a:xfrm>
      </p:grpSpPr>
      <p:cxnSp>
        <p:nvCxnSpPr>
          <p:cNvPr id="12" name="直接连接符 11"/>
          <p:cNvCxnSpPr/>
          <p:nvPr/>
        </p:nvCxnSpPr>
        <p:spPr>
          <a:xfrm flipV="1">
            <a:off x="1270838" y="932722"/>
            <a:ext cx="9241653" cy="1"/>
          </a:xfrm>
          <a:prstGeom prst="line">
            <a:avLst/>
          </a:prstGeom>
          <a:ln w="19050" cmpd="sng">
            <a:solidFill>
              <a:srgbClr val="1961AC"/>
            </a:solidFill>
          </a:ln>
          <a:effectLst/>
        </p:spPr>
        <p:style>
          <a:lnRef idx="2">
            <a:schemeClr val="accent1"/>
          </a:lnRef>
          <a:fillRef idx="0">
            <a:schemeClr val="accent1"/>
          </a:fillRef>
          <a:effectRef idx="1">
            <a:schemeClr val="accent1"/>
          </a:effectRef>
          <a:fontRef idx="minor">
            <a:schemeClr val="tx1"/>
          </a:fontRef>
        </p:style>
      </p:cxnSp>
      <p:grpSp>
        <p:nvGrpSpPr>
          <p:cNvPr id="14" name="组合 13"/>
          <p:cNvGrpSpPr/>
          <p:nvPr/>
        </p:nvGrpSpPr>
        <p:grpSpPr>
          <a:xfrm>
            <a:off x="431371" y="402776"/>
            <a:ext cx="632543" cy="625957"/>
            <a:chOff x="406574" y="236732"/>
            <a:chExt cx="621876" cy="591597"/>
          </a:xfrm>
        </p:grpSpPr>
        <p:sp>
          <p:nvSpPr>
            <p:cNvPr id="15" name="矩形 14"/>
            <p:cNvSpPr/>
            <p:nvPr userDrawn="1"/>
          </p:nvSpPr>
          <p:spPr>
            <a:xfrm>
              <a:off x="406574" y="236732"/>
              <a:ext cx="504000" cy="504000"/>
            </a:xfrm>
            <a:prstGeom prst="rect">
              <a:avLst/>
            </a:prstGeom>
            <a:noFill/>
            <a:ln w="19050">
              <a:solidFill>
                <a:srgbClr val="19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sp>
          <p:nvSpPr>
            <p:cNvPr id="16" name="矩形 15"/>
            <p:cNvSpPr/>
            <p:nvPr userDrawn="1"/>
          </p:nvSpPr>
          <p:spPr>
            <a:xfrm>
              <a:off x="694606" y="512238"/>
              <a:ext cx="333844" cy="316091"/>
            </a:xfrm>
            <a:prstGeom prst="rect">
              <a:avLst/>
            </a:prstGeom>
            <a:solidFill>
              <a:srgbClr val="1961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宋体" panose="02010600030101010101" pitchFamily="2" charset="-122"/>
              </a:endParaRP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3469" y="321171"/>
            <a:ext cx="841097" cy="713336"/>
          </a:xfrm>
          <a:prstGeom prst="rect">
            <a:avLst/>
          </a:prstGeom>
          <a:effectLst>
            <a:outerShdw blurRad="50800" dist="38100" algn="l" rotWithShape="0">
              <a:prstClr val="black">
                <a:alpha val="40000"/>
              </a:prstClr>
            </a:outerShdw>
          </a:effectLst>
        </p:spPr>
      </p:pic>
      <p:sp>
        <p:nvSpPr>
          <p:cNvPr id="13" name="矩形 12"/>
          <p:cNvSpPr/>
          <p:nvPr/>
        </p:nvSpPr>
        <p:spPr bwMode="auto">
          <a:xfrm>
            <a:off x="10402569" y="6129704"/>
            <a:ext cx="1824000" cy="604387"/>
          </a:xfrm>
          <a:prstGeom prst="rect">
            <a:avLst/>
          </a:prstGeom>
          <a:solidFill>
            <a:srgbClr val="1961AC"/>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1" name="矩形 20"/>
          <p:cNvSpPr/>
          <p:nvPr/>
        </p:nvSpPr>
        <p:spPr bwMode="auto">
          <a:xfrm>
            <a:off x="1046215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2" name="矩形 21"/>
          <p:cNvSpPr/>
          <p:nvPr/>
        </p:nvSpPr>
        <p:spPr bwMode="auto">
          <a:xfrm>
            <a:off x="1058886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23" name="矩形 22"/>
          <p:cNvSpPr/>
          <p:nvPr/>
        </p:nvSpPr>
        <p:spPr bwMode="auto">
          <a:xfrm>
            <a:off x="10711583" y="6129700"/>
            <a:ext cx="62400" cy="604387"/>
          </a:xfrm>
          <a:prstGeom prst="rect">
            <a:avLst/>
          </a:prstGeom>
          <a:solidFill>
            <a:srgbClr val="E7E8EA"/>
          </a:solidFill>
          <a:ln>
            <a:noFill/>
          </a:ln>
          <a:effectLst/>
        </p:spPr>
        <p:txBody>
          <a:bodyPr wrap="square" lIns="110864" tIns="55431" rIns="110864" bIns="55431" rtlCol="0" anchor="ctr">
            <a:spAutoFit/>
          </a:bodyPr>
          <a:lstStyle/>
          <a:p>
            <a:pPr algn="r"/>
            <a:endParaRPr lang="zh-CN" altLang="en-US" sz="3200" b="1" spc="267"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endParaRPr>
          </a:p>
        </p:txBody>
      </p:sp>
      <p:sp>
        <p:nvSpPr>
          <p:cNvPr id="17" name="文本框 16"/>
          <p:cNvSpPr txBox="1"/>
          <p:nvPr/>
        </p:nvSpPr>
        <p:spPr>
          <a:xfrm>
            <a:off x="10834303" y="6254556"/>
            <a:ext cx="1451851" cy="338554"/>
          </a:xfrm>
          <a:prstGeom prst="rect">
            <a:avLst/>
          </a:prstGeom>
          <a:noFill/>
        </p:spPr>
        <p:txBody>
          <a:bodyPr wrap="square" rtlCol="0">
            <a:spAutoFit/>
          </a:bodyPr>
          <a:lstStyle/>
          <a:p>
            <a:pPr marL="0" marR="0" lvl="0" indent="0" algn="l" defTabSz="1219200" rtl="0" eaLnBrk="1" fontAlgn="auto" latinLnBrk="0" hangingPunct="1">
              <a:lnSpc>
                <a:spcPct val="100000"/>
              </a:lnSpc>
              <a:spcBef>
                <a:spcPts val="0"/>
              </a:spcBef>
              <a:spcAft>
                <a:spcPts val="0"/>
              </a:spcAft>
              <a:buClrTx/>
              <a:buSzTx/>
              <a:buFontTx/>
              <a:buNone/>
              <a:defRPr/>
            </a:pPr>
            <a:r>
              <a:rPr lang="zh-CN" altLang="en-US" sz="1600" dirty="0">
                <a:solidFill>
                  <a:schemeClr val="bg1"/>
                </a:solidFill>
              </a:rPr>
              <a:t>第  </a:t>
            </a:r>
            <a:fld id="{0C913308-F349-4B6D-A68A-DD1791B4A57B}" type="slidenum">
              <a:rPr lang="zh-CN" altLang="en-US" sz="1600" smtClean="0">
                <a:solidFill>
                  <a:schemeClr val="bg1"/>
                </a:solidFill>
              </a:rPr>
            </a:fld>
            <a:r>
              <a:rPr lang="zh-CN" altLang="en-US" sz="1600" dirty="0">
                <a:solidFill>
                  <a:schemeClr val="bg1"/>
                </a:solidFill>
              </a:rPr>
              <a:t>  页</a:t>
            </a:r>
            <a:endParaRPr lang="zh-CN" altLang="en-US" sz="1600" dirty="0">
              <a:solidFill>
                <a:schemeClr val="bg1"/>
              </a:solidFill>
            </a:endParaRPr>
          </a:p>
        </p:txBody>
      </p:sp>
      <p:sp>
        <p:nvSpPr>
          <p:cNvPr id="18" name="文本占位符 3"/>
          <p:cNvSpPr>
            <a:spLocks noGrp="1"/>
          </p:cNvSpPr>
          <p:nvPr>
            <p:ph type="body" sz="quarter" idx="11" hasCustomPrompt="1"/>
          </p:nvPr>
        </p:nvSpPr>
        <p:spPr>
          <a:xfrm>
            <a:off x="1376363" y="386666"/>
            <a:ext cx="8955087" cy="452438"/>
          </a:xfrm>
          <a:prstGeom prst="rect">
            <a:avLst/>
          </a:prstGeom>
        </p:spPr>
        <p:txBody>
          <a:bodyPr/>
          <a:lstStyle>
            <a:lvl1pPr marL="0" indent="0">
              <a:buNone/>
              <a:defRPr sz="2600" b="0">
                <a:solidFill>
                  <a:srgbClr val="1961AC"/>
                </a:solidFill>
                <a:effectLst>
                  <a:outerShdw blurRad="38100" dist="38100" dir="2700000" algn="tl">
                    <a:srgbClr val="000000">
                      <a:alpha val="43137"/>
                    </a:srgbClr>
                  </a:outerShdw>
                </a:effectLst>
                <a:latin typeface="微软雅黑" panose="020B0503020204020204" charset="-122"/>
                <a:ea typeface="微软雅黑" panose="020B0503020204020204" charset="-122"/>
              </a:defRPr>
            </a:lvl1pPr>
          </a:lstStyle>
          <a:p>
            <a:pPr lvl="0"/>
            <a:r>
              <a:rPr lang="zh-CN" altLang="en-US" dirty="0"/>
              <a:t>单击添加页眉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399"/>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90"/>
                                          </p:val>
                                        </p:tav>
                                        <p:tav tm="100000">
                                          <p:val>
                                            <p:fltVal val="0"/>
                                          </p:val>
                                        </p:tav>
                                      </p:tavLst>
                                    </p:anim>
                                    <p:animEffect transition="in" filter="fade">
                                      <p:cBhvr>
                                        <p:cTn id="10" dur="500"/>
                                        <p:tgtEl>
                                          <p:spTgt spid="14"/>
                                        </p:tgtEl>
                                      </p:cBhvr>
                                    </p:animEffect>
                                  </p:childTnLst>
                                </p:cTn>
                              </p:par>
                              <p:par>
                                <p:cTn id="11" presetID="22" presetClass="entr" presetSubtype="8"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7" Type="http://schemas.openxmlformats.org/officeDocument/2006/relationships/theme" Target="../theme/theme1.xml"/><Relationship Id="rId36" Type="http://schemas.microsoft.com/office/2007/relationships/hdphoto" Target="../media/image4.wdp"/><Relationship Id="rId35" Type="http://schemas.openxmlformats.org/officeDocument/2006/relationships/image" Target="../media/image3.jpeg"/><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5" Type="http://schemas.openxmlformats.org/officeDocument/2006/relationships/theme" Target="../theme/theme2.xml"/><Relationship Id="rId24" Type="http://schemas.openxmlformats.org/officeDocument/2006/relationships/tags" Target="../tags/tag213.xml"/><Relationship Id="rId23" Type="http://schemas.openxmlformats.org/officeDocument/2006/relationships/tags" Target="../tags/tag212.xml"/><Relationship Id="rId22" Type="http://schemas.openxmlformats.org/officeDocument/2006/relationships/tags" Target="../tags/tag211.xml"/><Relationship Id="rId21" Type="http://schemas.openxmlformats.org/officeDocument/2006/relationships/tags" Target="../tags/tag210.xml"/><Relationship Id="rId20" Type="http://schemas.openxmlformats.org/officeDocument/2006/relationships/tags" Target="../tags/tag209.xml"/><Relationship Id="rId2" Type="http://schemas.openxmlformats.org/officeDocument/2006/relationships/slideLayout" Target="../slideLayouts/slideLayout36.xml"/><Relationship Id="rId19" Type="http://schemas.openxmlformats.org/officeDocument/2006/relationships/tags" Target="../tags/tag208.xml"/><Relationship Id="rId18" Type="http://schemas.openxmlformats.org/officeDocument/2006/relationships/slideLayout" Target="../slideLayouts/slideLayout52.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76"/>
          <p:cNvPicPr>
            <a:picLocks noChangeAspect="1" noChangeArrowheads="1"/>
          </p:cNvPicPr>
          <p:nvPr/>
        </p:nvPicPr>
        <p:blipFill>
          <a:blip r:embed="rId35" cstate="print">
            <a:extLst>
              <a:ext uri="{BEBA8EAE-BF5A-486C-A8C5-ECC9F3942E4B}">
                <a14:imgProps xmlns:a14="http://schemas.microsoft.com/office/drawing/2010/main">
                  <a14:imgLayer r:embed="rId36">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0" y="-2281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mc:AlternateContent xmlns:mc="http://schemas.openxmlformats.org/markup-compatibility/2006">
    <mc:Choice xmlns:p14="http://schemas.microsoft.com/office/powerpoint/2010/main" Requires="p14">
      <p:transition spd="slow" p14:dur="1399"/>
    </mc:Choice>
    <mc:Fallback>
      <p:transition spd="slow"/>
    </mc:Fallback>
  </mc:AlternateContent>
  <p:txStyles>
    <p:titleStyle>
      <a:lvl1pPr algn="ctr" defTabSz="1363980" rtl="0" eaLnBrk="1" latinLnBrk="0" hangingPunct="1">
        <a:spcBef>
          <a:spcPct val="0"/>
        </a:spcBef>
        <a:buNone/>
        <a:defRPr sz="6665" kern="1200">
          <a:solidFill>
            <a:schemeClr val="tx1"/>
          </a:solidFill>
          <a:latin typeface="+mj-lt"/>
          <a:ea typeface="宋体" panose="02010600030101010101" pitchFamily="2" charset="-122"/>
          <a:cs typeface="+mj-cs"/>
        </a:defRPr>
      </a:lvl1pPr>
    </p:titleStyle>
    <p:bodyStyle>
      <a:lvl1pPr marL="511175" indent="-511175" algn="l" defTabSz="1363980" rtl="0" eaLnBrk="1" latinLnBrk="0" hangingPunct="1">
        <a:spcBef>
          <a:spcPct val="20000"/>
        </a:spcBef>
        <a:buFont typeface="Arial" panose="020B0604020202020204" pitchFamily="34" charset="0"/>
        <a:buChar char="•"/>
        <a:defRPr sz="4800" kern="1200">
          <a:solidFill>
            <a:schemeClr val="tx1"/>
          </a:solidFill>
          <a:latin typeface="+mn-lt"/>
          <a:ea typeface="宋体" panose="02010600030101010101" pitchFamily="2" charset="-122"/>
          <a:cs typeface="+mn-cs"/>
        </a:defRPr>
      </a:lvl1pPr>
      <a:lvl2pPr marL="1108075" indent="-426720" algn="l" defTabSz="1363980" rtl="0" eaLnBrk="1" latinLnBrk="0" hangingPunct="1">
        <a:spcBef>
          <a:spcPct val="20000"/>
        </a:spcBef>
        <a:buFont typeface="Arial" panose="020B0604020202020204" pitchFamily="34" charset="0"/>
        <a:buChar char="–"/>
        <a:defRPr sz="4135" kern="1200">
          <a:solidFill>
            <a:schemeClr val="tx1"/>
          </a:solidFill>
          <a:latin typeface="+mn-lt"/>
          <a:ea typeface="宋体" panose="02010600030101010101" pitchFamily="2" charset="-122"/>
          <a:cs typeface="+mn-cs"/>
        </a:defRPr>
      </a:lvl2pPr>
      <a:lvl3pPr marL="1704975" indent="-340995" algn="l" defTabSz="1363980" rtl="0" eaLnBrk="1" latinLnBrk="0" hangingPunct="1">
        <a:spcBef>
          <a:spcPct val="20000"/>
        </a:spcBef>
        <a:buFont typeface="Arial" panose="020B0604020202020204" pitchFamily="34" charset="0"/>
        <a:buChar char="•"/>
        <a:defRPr sz="3600" kern="1200">
          <a:solidFill>
            <a:schemeClr val="tx1"/>
          </a:solidFill>
          <a:latin typeface="+mn-lt"/>
          <a:ea typeface="宋体" panose="02010600030101010101" pitchFamily="2" charset="-122"/>
          <a:cs typeface="+mn-cs"/>
        </a:defRPr>
      </a:lvl3pPr>
      <a:lvl4pPr marL="2387600" indent="-340995" algn="l" defTabSz="1363980" rtl="0" eaLnBrk="1" latinLnBrk="0" hangingPunct="1">
        <a:spcBef>
          <a:spcPct val="20000"/>
        </a:spcBef>
        <a:buFont typeface="Arial" panose="020B0604020202020204" pitchFamily="34" charset="0"/>
        <a:buChar char="–"/>
        <a:defRPr sz="3065" kern="1200">
          <a:solidFill>
            <a:schemeClr val="tx1"/>
          </a:solidFill>
          <a:latin typeface="+mn-lt"/>
          <a:ea typeface="宋体" panose="02010600030101010101" pitchFamily="2" charset="-122"/>
          <a:cs typeface="+mn-cs"/>
        </a:defRPr>
      </a:lvl4pPr>
      <a:lvl5pPr marL="3070225" indent="-340995" algn="l" defTabSz="1363980" rtl="0" eaLnBrk="1" latinLnBrk="0" hangingPunct="1">
        <a:spcBef>
          <a:spcPct val="20000"/>
        </a:spcBef>
        <a:buFont typeface="Arial" panose="020B0604020202020204" pitchFamily="34" charset="0"/>
        <a:buChar char="»"/>
        <a:defRPr sz="3065" kern="1200">
          <a:solidFill>
            <a:schemeClr val="tx1"/>
          </a:solidFill>
          <a:latin typeface="+mn-lt"/>
          <a:ea typeface="宋体" panose="02010600030101010101" pitchFamily="2" charset="-122"/>
          <a:cs typeface="+mn-cs"/>
        </a:defRPr>
      </a:lvl5pPr>
      <a:lvl6pPr marL="3751580" indent="-340995" algn="l" defTabSz="1363980" rtl="0" eaLnBrk="1" latinLnBrk="0" hangingPunct="1">
        <a:spcBef>
          <a:spcPct val="20000"/>
        </a:spcBef>
        <a:buFont typeface="Arial" panose="020B0604020202020204" pitchFamily="34" charset="0"/>
        <a:buChar char="•"/>
        <a:defRPr sz="3065" kern="1200">
          <a:solidFill>
            <a:schemeClr val="tx1"/>
          </a:solidFill>
          <a:latin typeface="+mn-lt"/>
          <a:ea typeface="+mn-ea"/>
          <a:cs typeface="+mn-cs"/>
        </a:defRPr>
      </a:lvl6pPr>
      <a:lvl7pPr marL="4433570" indent="-340995" algn="l" defTabSz="1363980" rtl="0" eaLnBrk="1" latinLnBrk="0" hangingPunct="1">
        <a:spcBef>
          <a:spcPct val="20000"/>
        </a:spcBef>
        <a:buFont typeface="Arial" panose="020B0604020202020204" pitchFamily="34" charset="0"/>
        <a:buChar char="•"/>
        <a:defRPr sz="3065" kern="1200">
          <a:solidFill>
            <a:schemeClr val="tx1"/>
          </a:solidFill>
          <a:latin typeface="+mn-lt"/>
          <a:ea typeface="+mn-ea"/>
          <a:cs typeface="+mn-cs"/>
        </a:defRPr>
      </a:lvl7pPr>
      <a:lvl8pPr marL="5116195" indent="-340995" algn="l" defTabSz="1363980" rtl="0" eaLnBrk="1" latinLnBrk="0" hangingPunct="1">
        <a:spcBef>
          <a:spcPct val="20000"/>
        </a:spcBef>
        <a:buFont typeface="Arial" panose="020B0604020202020204" pitchFamily="34" charset="0"/>
        <a:buChar char="•"/>
        <a:defRPr sz="3065" kern="1200">
          <a:solidFill>
            <a:schemeClr val="tx1"/>
          </a:solidFill>
          <a:latin typeface="+mn-lt"/>
          <a:ea typeface="+mn-ea"/>
          <a:cs typeface="+mn-cs"/>
        </a:defRPr>
      </a:lvl8pPr>
      <a:lvl9pPr marL="5798820" indent="-340995" algn="l" defTabSz="1363980" rtl="0" eaLnBrk="1" latinLnBrk="0" hangingPunct="1">
        <a:spcBef>
          <a:spcPct val="20000"/>
        </a:spcBef>
        <a:buFont typeface="Arial" panose="020B0604020202020204" pitchFamily="34" charset="0"/>
        <a:buChar char="•"/>
        <a:defRPr sz="3065" kern="1200">
          <a:solidFill>
            <a:schemeClr val="tx1"/>
          </a:solidFill>
          <a:latin typeface="+mn-lt"/>
          <a:ea typeface="+mn-ea"/>
          <a:cs typeface="+mn-cs"/>
        </a:defRPr>
      </a:lvl9pPr>
    </p:bodyStyle>
    <p:otherStyle>
      <a:defPPr>
        <a:defRPr lang="zh-CN"/>
      </a:defPPr>
      <a:lvl1pPr marL="0" algn="l" defTabSz="1363980" rtl="0" eaLnBrk="1" latinLnBrk="0" hangingPunct="1">
        <a:defRPr sz="2665" kern="1200">
          <a:solidFill>
            <a:schemeClr val="tx1"/>
          </a:solidFill>
          <a:latin typeface="+mn-lt"/>
          <a:ea typeface="+mn-ea"/>
          <a:cs typeface="+mn-cs"/>
        </a:defRPr>
      </a:lvl1pPr>
      <a:lvl2pPr marL="682625" algn="l" defTabSz="1363980" rtl="0" eaLnBrk="1" latinLnBrk="0" hangingPunct="1">
        <a:defRPr sz="2665" kern="1200">
          <a:solidFill>
            <a:schemeClr val="tx1"/>
          </a:solidFill>
          <a:latin typeface="+mn-lt"/>
          <a:ea typeface="+mn-ea"/>
          <a:cs typeface="+mn-cs"/>
        </a:defRPr>
      </a:lvl2pPr>
      <a:lvl3pPr marL="1363980" algn="l" defTabSz="1363980" rtl="0" eaLnBrk="1" latinLnBrk="0" hangingPunct="1">
        <a:defRPr sz="2665" kern="1200">
          <a:solidFill>
            <a:schemeClr val="tx1"/>
          </a:solidFill>
          <a:latin typeface="+mn-lt"/>
          <a:ea typeface="+mn-ea"/>
          <a:cs typeface="+mn-cs"/>
        </a:defRPr>
      </a:lvl3pPr>
      <a:lvl4pPr marL="2046605" algn="l" defTabSz="1363980" rtl="0" eaLnBrk="1" latinLnBrk="0" hangingPunct="1">
        <a:defRPr sz="2665" kern="1200">
          <a:solidFill>
            <a:schemeClr val="tx1"/>
          </a:solidFill>
          <a:latin typeface="+mn-lt"/>
          <a:ea typeface="+mn-ea"/>
          <a:cs typeface="+mn-cs"/>
        </a:defRPr>
      </a:lvl4pPr>
      <a:lvl5pPr marL="2728595" algn="l" defTabSz="1363980" rtl="0" eaLnBrk="1" latinLnBrk="0" hangingPunct="1">
        <a:defRPr sz="2665" kern="1200">
          <a:solidFill>
            <a:schemeClr val="tx1"/>
          </a:solidFill>
          <a:latin typeface="+mn-lt"/>
          <a:ea typeface="+mn-ea"/>
          <a:cs typeface="+mn-cs"/>
        </a:defRPr>
      </a:lvl5pPr>
      <a:lvl6pPr marL="3411220" algn="l" defTabSz="1363980" rtl="0" eaLnBrk="1" latinLnBrk="0" hangingPunct="1">
        <a:defRPr sz="2665" kern="1200">
          <a:solidFill>
            <a:schemeClr val="tx1"/>
          </a:solidFill>
          <a:latin typeface="+mn-lt"/>
          <a:ea typeface="+mn-ea"/>
          <a:cs typeface="+mn-cs"/>
        </a:defRPr>
      </a:lvl6pPr>
      <a:lvl7pPr marL="4092575" algn="l" defTabSz="1363980" rtl="0" eaLnBrk="1" latinLnBrk="0" hangingPunct="1">
        <a:defRPr sz="2665" kern="1200">
          <a:solidFill>
            <a:schemeClr val="tx1"/>
          </a:solidFill>
          <a:latin typeface="+mn-lt"/>
          <a:ea typeface="+mn-ea"/>
          <a:cs typeface="+mn-cs"/>
        </a:defRPr>
      </a:lvl7pPr>
      <a:lvl8pPr marL="4775200" algn="l" defTabSz="1363980" rtl="0" eaLnBrk="1" latinLnBrk="0" hangingPunct="1">
        <a:defRPr sz="2665" kern="1200">
          <a:solidFill>
            <a:schemeClr val="tx1"/>
          </a:solidFill>
          <a:latin typeface="+mn-lt"/>
          <a:ea typeface="+mn-ea"/>
          <a:cs typeface="+mn-cs"/>
        </a:defRPr>
      </a:lvl8pPr>
      <a:lvl9pPr marL="5457190" algn="l" defTabSz="1363980" rtl="0" eaLnBrk="1" latinLnBrk="0" hangingPunct="1">
        <a:defRPr sz="26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5.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37.xml"/><Relationship Id="rId5" Type="http://schemas.openxmlformats.org/officeDocument/2006/relationships/tags" Target="../tags/tag378.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image" Target="../media/image11.png"/><Relationship Id="rId1" Type="http://schemas.openxmlformats.org/officeDocument/2006/relationships/tags" Target="../tags/tag375.xml"/></Relationships>
</file>

<file path=ppt/slides/_rels/slide11.xml.rels><?xml version="1.0" encoding="UTF-8" standalone="yes"?>
<Relationships xmlns="http://schemas.openxmlformats.org/package/2006/relationships"><Relationship Id="rId9" Type="http://schemas.openxmlformats.org/officeDocument/2006/relationships/tags" Target="../tags/tag387.xml"/><Relationship Id="rId8" Type="http://schemas.openxmlformats.org/officeDocument/2006/relationships/tags" Target="../tags/tag386.xml"/><Relationship Id="rId7" Type="http://schemas.openxmlformats.org/officeDocument/2006/relationships/tags" Target="../tags/tag385.xml"/><Relationship Id="rId6" Type="http://schemas.openxmlformats.org/officeDocument/2006/relationships/tags" Target="../tags/tag384.xml"/><Relationship Id="rId5" Type="http://schemas.openxmlformats.org/officeDocument/2006/relationships/tags" Target="../tags/tag383.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1" Type="http://schemas.openxmlformats.org/officeDocument/2006/relationships/notesSlide" Target="../notesSlides/notesSlide11.xml"/><Relationship Id="rId10" Type="http://schemas.openxmlformats.org/officeDocument/2006/relationships/slideLayout" Target="../slideLayouts/slideLayout40.xml"/><Relationship Id="rId1" Type="http://schemas.openxmlformats.org/officeDocument/2006/relationships/tags" Target="../tags/tag379.xml"/></Relationships>
</file>

<file path=ppt/slides/_rels/slide12.xml.rels><?xml version="1.0" encoding="UTF-8" standalone="yes"?>
<Relationships xmlns="http://schemas.openxmlformats.org/package/2006/relationships"><Relationship Id="rId9" Type="http://schemas.openxmlformats.org/officeDocument/2006/relationships/tags" Target="../tags/tag396.xml"/><Relationship Id="rId8" Type="http://schemas.openxmlformats.org/officeDocument/2006/relationships/tags" Target="../tags/tag395.xml"/><Relationship Id="rId7" Type="http://schemas.openxmlformats.org/officeDocument/2006/relationships/tags" Target="../tags/tag394.xml"/><Relationship Id="rId6" Type="http://schemas.openxmlformats.org/officeDocument/2006/relationships/tags" Target="../tags/tag393.xml"/><Relationship Id="rId5" Type="http://schemas.openxmlformats.org/officeDocument/2006/relationships/tags" Target="../tags/tag392.xml"/><Relationship Id="rId4" Type="http://schemas.openxmlformats.org/officeDocument/2006/relationships/tags" Target="../tags/tag391.xml"/><Relationship Id="rId3" Type="http://schemas.openxmlformats.org/officeDocument/2006/relationships/tags" Target="../tags/tag390.xml"/><Relationship Id="rId25" Type="http://schemas.openxmlformats.org/officeDocument/2006/relationships/notesSlide" Target="../notesSlides/notesSlide12.xml"/><Relationship Id="rId24" Type="http://schemas.openxmlformats.org/officeDocument/2006/relationships/slideLayout" Target="../slideLayouts/slideLayout40.xml"/><Relationship Id="rId23" Type="http://schemas.openxmlformats.org/officeDocument/2006/relationships/tags" Target="../tags/tag410.xml"/><Relationship Id="rId22" Type="http://schemas.openxmlformats.org/officeDocument/2006/relationships/tags" Target="../tags/tag409.xml"/><Relationship Id="rId21" Type="http://schemas.openxmlformats.org/officeDocument/2006/relationships/tags" Target="../tags/tag408.xml"/><Relationship Id="rId20" Type="http://schemas.openxmlformats.org/officeDocument/2006/relationships/tags" Target="../tags/tag407.xml"/><Relationship Id="rId2" Type="http://schemas.openxmlformats.org/officeDocument/2006/relationships/tags" Target="../tags/tag389.xml"/><Relationship Id="rId19" Type="http://schemas.openxmlformats.org/officeDocument/2006/relationships/tags" Target="../tags/tag406.xml"/><Relationship Id="rId18" Type="http://schemas.openxmlformats.org/officeDocument/2006/relationships/tags" Target="../tags/tag405.xml"/><Relationship Id="rId17" Type="http://schemas.openxmlformats.org/officeDocument/2006/relationships/tags" Target="../tags/tag404.xml"/><Relationship Id="rId16" Type="http://schemas.openxmlformats.org/officeDocument/2006/relationships/tags" Target="../tags/tag403.xml"/><Relationship Id="rId15" Type="http://schemas.openxmlformats.org/officeDocument/2006/relationships/tags" Target="../tags/tag402.xml"/><Relationship Id="rId14" Type="http://schemas.openxmlformats.org/officeDocument/2006/relationships/tags" Target="../tags/tag401.xml"/><Relationship Id="rId13" Type="http://schemas.openxmlformats.org/officeDocument/2006/relationships/tags" Target="../tags/tag400.xml"/><Relationship Id="rId12" Type="http://schemas.openxmlformats.org/officeDocument/2006/relationships/tags" Target="../tags/tag399.xml"/><Relationship Id="rId11" Type="http://schemas.openxmlformats.org/officeDocument/2006/relationships/tags" Target="../tags/tag398.xml"/><Relationship Id="rId10" Type="http://schemas.openxmlformats.org/officeDocument/2006/relationships/tags" Target="../tags/tag397.xml"/><Relationship Id="rId1" Type="http://schemas.openxmlformats.org/officeDocument/2006/relationships/tags" Target="../tags/tag388.xml"/></Relationships>
</file>

<file path=ppt/slides/_rels/slide13.xml.rels><?xml version="1.0" encoding="UTF-8" standalone="yes"?>
<Relationships xmlns="http://schemas.openxmlformats.org/package/2006/relationships"><Relationship Id="rId9" Type="http://schemas.openxmlformats.org/officeDocument/2006/relationships/tags" Target="../tags/tag419.xml"/><Relationship Id="rId8" Type="http://schemas.openxmlformats.org/officeDocument/2006/relationships/tags" Target="../tags/tag418.xml"/><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3" Type="http://schemas.openxmlformats.org/officeDocument/2006/relationships/tags" Target="../tags/tag413.xml"/><Relationship Id="rId2" Type="http://schemas.openxmlformats.org/officeDocument/2006/relationships/tags" Target="../tags/tag412.xml"/><Relationship Id="rId18" Type="http://schemas.openxmlformats.org/officeDocument/2006/relationships/notesSlide" Target="../notesSlides/notesSlide13.xml"/><Relationship Id="rId17" Type="http://schemas.openxmlformats.org/officeDocument/2006/relationships/slideLayout" Target="../slideLayouts/slideLayout40.xml"/><Relationship Id="rId16" Type="http://schemas.openxmlformats.org/officeDocument/2006/relationships/tags" Target="../tags/tag426.xml"/><Relationship Id="rId15" Type="http://schemas.openxmlformats.org/officeDocument/2006/relationships/tags" Target="../tags/tag425.xml"/><Relationship Id="rId14" Type="http://schemas.openxmlformats.org/officeDocument/2006/relationships/tags" Target="../tags/tag424.xml"/><Relationship Id="rId13" Type="http://schemas.openxmlformats.org/officeDocument/2006/relationships/tags" Target="../tags/tag423.xml"/><Relationship Id="rId12" Type="http://schemas.openxmlformats.org/officeDocument/2006/relationships/tags" Target="../tags/tag422.xml"/><Relationship Id="rId11" Type="http://schemas.openxmlformats.org/officeDocument/2006/relationships/tags" Target="../tags/tag421.xml"/><Relationship Id="rId10" Type="http://schemas.openxmlformats.org/officeDocument/2006/relationships/tags" Target="../tags/tag420.xml"/><Relationship Id="rId1" Type="http://schemas.openxmlformats.org/officeDocument/2006/relationships/tags" Target="../tags/tag411.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0.xml"/><Relationship Id="rId3" Type="http://schemas.openxmlformats.org/officeDocument/2006/relationships/tags" Target="../tags/tag428.xml"/><Relationship Id="rId2" Type="http://schemas.openxmlformats.org/officeDocument/2006/relationships/image" Target="../media/image27.png"/><Relationship Id="rId1" Type="http://schemas.openxmlformats.org/officeDocument/2006/relationships/tags" Target="../tags/tag42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0.xml"/><Relationship Id="rId3" Type="http://schemas.openxmlformats.org/officeDocument/2006/relationships/tags" Target="../tags/tag431.xml"/><Relationship Id="rId2" Type="http://schemas.openxmlformats.org/officeDocument/2006/relationships/tags" Target="../tags/tag430.xml"/><Relationship Id="rId1" Type="http://schemas.openxmlformats.org/officeDocument/2006/relationships/tags" Target="../tags/tag429.xml"/></Relationships>
</file>

<file path=ppt/slides/_rels/slide16.xml.rels><?xml version="1.0" encoding="UTF-8" standalone="yes"?>
<Relationships xmlns="http://schemas.openxmlformats.org/package/2006/relationships"><Relationship Id="rId9" Type="http://schemas.openxmlformats.org/officeDocument/2006/relationships/tags" Target="../tags/tag439.xml"/><Relationship Id="rId8" Type="http://schemas.openxmlformats.org/officeDocument/2006/relationships/image" Target="../media/image28.jpeg"/><Relationship Id="rId7" Type="http://schemas.openxmlformats.org/officeDocument/2006/relationships/tags" Target="../tags/tag438.xml"/><Relationship Id="rId6" Type="http://schemas.openxmlformats.org/officeDocument/2006/relationships/tags" Target="../tags/tag437.xml"/><Relationship Id="rId5" Type="http://schemas.openxmlformats.org/officeDocument/2006/relationships/tags" Target="../tags/tag436.xml"/><Relationship Id="rId4" Type="http://schemas.openxmlformats.org/officeDocument/2006/relationships/tags" Target="../tags/tag435.xml"/><Relationship Id="rId3" Type="http://schemas.openxmlformats.org/officeDocument/2006/relationships/tags" Target="../tags/tag434.xml"/><Relationship Id="rId21" Type="http://schemas.openxmlformats.org/officeDocument/2006/relationships/notesSlide" Target="../notesSlides/notesSlide16.xml"/><Relationship Id="rId20" Type="http://schemas.openxmlformats.org/officeDocument/2006/relationships/slideLayout" Target="../slideLayouts/slideLayout40.xml"/><Relationship Id="rId2" Type="http://schemas.openxmlformats.org/officeDocument/2006/relationships/tags" Target="../tags/tag433.xml"/><Relationship Id="rId19" Type="http://schemas.openxmlformats.org/officeDocument/2006/relationships/tags" Target="../tags/tag447.xml"/><Relationship Id="rId18" Type="http://schemas.openxmlformats.org/officeDocument/2006/relationships/tags" Target="../tags/tag446.xml"/><Relationship Id="rId17" Type="http://schemas.openxmlformats.org/officeDocument/2006/relationships/image" Target="../media/image30.jpeg"/><Relationship Id="rId16" Type="http://schemas.openxmlformats.org/officeDocument/2006/relationships/tags" Target="../tags/tag445.xml"/><Relationship Id="rId15" Type="http://schemas.openxmlformats.org/officeDocument/2006/relationships/tags" Target="../tags/tag444.xml"/><Relationship Id="rId14" Type="http://schemas.openxmlformats.org/officeDocument/2006/relationships/tags" Target="../tags/tag443.xml"/><Relationship Id="rId13" Type="http://schemas.openxmlformats.org/officeDocument/2006/relationships/image" Target="../media/image29.jpeg"/><Relationship Id="rId12" Type="http://schemas.openxmlformats.org/officeDocument/2006/relationships/tags" Target="../tags/tag442.xml"/><Relationship Id="rId11" Type="http://schemas.openxmlformats.org/officeDocument/2006/relationships/tags" Target="../tags/tag441.xml"/><Relationship Id="rId10" Type="http://schemas.openxmlformats.org/officeDocument/2006/relationships/tags" Target="../tags/tag440.xml"/><Relationship Id="rId1" Type="http://schemas.openxmlformats.org/officeDocument/2006/relationships/tags" Target="../tags/tag432.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40.xml"/><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s>
</file>

<file path=ppt/slides/_rels/slide18.xml.rels><?xml version="1.0" encoding="UTF-8" standalone="yes"?>
<Relationships xmlns="http://schemas.openxmlformats.org/package/2006/relationships"><Relationship Id="rId9" Type="http://schemas.openxmlformats.org/officeDocument/2006/relationships/tags" Target="../tags/tag459.xml"/><Relationship Id="rId8" Type="http://schemas.openxmlformats.org/officeDocument/2006/relationships/tags" Target="../tags/tag458.xml"/><Relationship Id="rId7" Type="http://schemas.openxmlformats.org/officeDocument/2006/relationships/tags" Target="../tags/tag457.xml"/><Relationship Id="rId6" Type="http://schemas.openxmlformats.org/officeDocument/2006/relationships/tags" Target="../tags/tag456.xml"/><Relationship Id="rId5" Type="http://schemas.openxmlformats.org/officeDocument/2006/relationships/tags" Target="../tags/tag455.xml"/><Relationship Id="rId4" Type="http://schemas.openxmlformats.org/officeDocument/2006/relationships/tags" Target="../tags/tag454.xml"/><Relationship Id="rId37" Type="http://schemas.openxmlformats.org/officeDocument/2006/relationships/notesSlide" Target="../notesSlides/notesSlide18.xml"/><Relationship Id="rId36" Type="http://schemas.openxmlformats.org/officeDocument/2006/relationships/slideLayout" Target="../slideLayouts/slideLayout40.xml"/><Relationship Id="rId35" Type="http://schemas.openxmlformats.org/officeDocument/2006/relationships/tags" Target="../tags/tag477.xml"/><Relationship Id="rId34" Type="http://schemas.openxmlformats.org/officeDocument/2006/relationships/image" Target="../media/image38.svg"/><Relationship Id="rId33" Type="http://schemas.openxmlformats.org/officeDocument/2006/relationships/image" Target="../media/image37.png"/><Relationship Id="rId32" Type="http://schemas.openxmlformats.org/officeDocument/2006/relationships/tags" Target="../tags/tag476.xml"/><Relationship Id="rId31" Type="http://schemas.openxmlformats.org/officeDocument/2006/relationships/image" Target="../media/image36.svg"/><Relationship Id="rId30" Type="http://schemas.openxmlformats.org/officeDocument/2006/relationships/image" Target="../media/image35.png"/><Relationship Id="rId3" Type="http://schemas.openxmlformats.org/officeDocument/2006/relationships/tags" Target="../tags/tag453.xml"/><Relationship Id="rId29" Type="http://schemas.openxmlformats.org/officeDocument/2006/relationships/tags" Target="../tags/tag475.xml"/><Relationship Id="rId28" Type="http://schemas.openxmlformats.org/officeDocument/2006/relationships/image" Target="../media/image34.svg"/><Relationship Id="rId27" Type="http://schemas.openxmlformats.org/officeDocument/2006/relationships/image" Target="../media/image33.png"/><Relationship Id="rId26" Type="http://schemas.openxmlformats.org/officeDocument/2006/relationships/tags" Target="../tags/tag474.xml"/><Relationship Id="rId25" Type="http://schemas.openxmlformats.org/officeDocument/2006/relationships/image" Target="../media/image32.svg"/><Relationship Id="rId24" Type="http://schemas.openxmlformats.org/officeDocument/2006/relationships/image" Target="../media/image31.png"/><Relationship Id="rId23" Type="http://schemas.openxmlformats.org/officeDocument/2006/relationships/tags" Target="../tags/tag473.xml"/><Relationship Id="rId22" Type="http://schemas.openxmlformats.org/officeDocument/2006/relationships/tags" Target="../tags/tag472.xml"/><Relationship Id="rId21" Type="http://schemas.openxmlformats.org/officeDocument/2006/relationships/tags" Target="../tags/tag471.xml"/><Relationship Id="rId20" Type="http://schemas.openxmlformats.org/officeDocument/2006/relationships/tags" Target="../tags/tag470.xml"/><Relationship Id="rId2" Type="http://schemas.openxmlformats.org/officeDocument/2006/relationships/tags" Target="../tags/tag452.xml"/><Relationship Id="rId19" Type="http://schemas.openxmlformats.org/officeDocument/2006/relationships/tags" Target="../tags/tag469.xml"/><Relationship Id="rId18" Type="http://schemas.openxmlformats.org/officeDocument/2006/relationships/tags" Target="../tags/tag468.xml"/><Relationship Id="rId17" Type="http://schemas.openxmlformats.org/officeDocument/2006/relationships/tags" Target="../tags/tag467.xml"/><Relationship Id="rId16" Type="http://schemas.openxmlformats.org/officeDocument/2006/relationships/tags" Target="../tags/tag466.xml"/><Relationship Id="rId15" Type="http://schemas.openxmlformats.org/officeDocument/2006/relationships/tags" Target="../tags/tag465.xml"/><Relationship Id="rId14" Type="http://schemas.openxmlformats.org/officeDocument/2006/relationships/tags" Target="../tags/tag464.xml"/><Relationship Id="rId13" Type="http://schemas.openxmlformats.org/officeDocument/2006/relationships/tags" Target="../tags/tag463.xml"/><Relationship Id="rId12" Type="http://schemas.openxmlformats.org/officeDocument/2006/relationships/tags" Target="../tags/tag462.xml"/><Relationship Id="rId11" Type="http://schemas.openxmlformats.org/officeDocument/2006/relationships/tags" Target="../tags/tag461.xml"/><Relationship Id="rId10" Type="http://schemas.openxmlformats.org/officeDocument/2006/relationships/tags" Target="../tags/tag460.xml"/><Relationship Id="rId1" Type="http://schemas.openxmlformats.org/officeDocument/2006/relationships/tags" Target="../tags/tag451.xml"/></Relationships>
</file>

<file path=ppt/slides/_rels/slide19.xml.rels><?xml version="1.0" encoding="UTF-8" standalone="yes"?>
<Relationships xmlns="http://schemas.openxmlformats.org/package/2006/relationships"><Relationship Id="rId9" Type="http://schemas.openxmlformats.org/officeDocument/2006/relationships/tags" Target="../tags/tag486.xml"/><Relationship Id="rId8" Type="http://schemas.openxmlformats.org/officeDocument/2006/relationships/tags" Target="../tags/tag485.xml"/><Relationship Id="rId7" Type="http://schemas.openxmlformats.org/officeDocument/2006/relationships/tags" Target="../tags/tag484.xml"/><Relationship Id="rId6" Type="http://schemas.openxmlformats.org/officeDocument/2006/relationships/tags" Target="../tags/tag483.xml"/><Relationship Id="rId5" Type="http://schemas.openxmlformats.org/officeDocument/2006/relationships/tags" Target="../tags/tag482.xml"/><Relationship Id="rId4" Type="http://schemas.openxmlformats.org/officeDocument/2006/relationships/tags" Target="../tags/tag481.xml"/><Relationship Id="rId3" Type="http://schemas.openxmlformats.org/officeDocument/2006/relationships/tags" Target="../tags/tag480.xml"/><Relationship Id="rId21" Type="http://schemas.openxmlformats.org/officeDocument/2006/relationships/notesSlide" Target="../notesSlides/notesSlide19.xml"/><Relationship Id="rId20" Type="http://schemas.openxmlformats.org/officeDocument/2006/relationships/slideLayout" Target="../slideLayouts/slideLayout40.xml"/><Relationship Id="rId2" Type="http://schemas.openxmlformats.org/officeDocument/2006/relationships/tags" Target="../tags/tag479.xml"/><Relationship Id="rId19" Type="http://schemas.openxmlformats.org/officeDocument/2006/relationships/tags" Target="../tags/tag496.xml"/><Relationship Id="rId18" Type="http://schemas.openxmlformats.org/officeDocument/2006/relationships/tags" Target="../tags/tag495.xml"/><Relationship Id="rId17" Type="http://schemas.openxmlformats.org/officeDocument/2006/relationships/tags" Target="../tags/tag494.xml"/><Relationship Id="rId16" Type="http://schemas.openxmlformats.org/officeDocument/2006/relationships/tags" Target="../tags/tag493.xml"/><Relationship Id="rId15" Type="http://schemas.openxmlformats.org/officeDocument/2006/relationships/tags" Target="../tags/tag492.xml"/><Relationship Id="rId14" Type="http://schemas.openxmlformats.org/officeDocument/2006/relationships/tags" Target="../tags/tag491.xml"/><Relationship Id="rId13" Type="http://schemas.openxmlformats.org/officeDocument/2006/relationships/tags" Target="../tags/tag490.xml"/><Relationship Id="rId12" Type="http://schemas.openxmlformats.org/officeDocument/2006/relationships/tags" Target="../tags/tag489.xml"/><Relationship Id="rId11" Type="http://schemas.openxmlformats.org/officeDocument/2006/relationships/tags" Target="../tags/tag488.xml"/><Relationship Id="rId10" Type="http://schemas.openxmlformats.org/officeDocument/2006/relationships/tags" Target="../tags/tag487.xml"/><Relationship Id="rId1" Type="http://schemas.openxmlformats.org/officeDocument/2006/relationships/tags" Target="../tags/tag478.xml"/></Relationships>
</file>

<file path=ppt/slides/_rels/slide2.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microsoft.com/office/2007/relationships/hdphoto" Target="../media/image8.wdp"/><Relationship Id="rId5" Type="http://schemas.openxmlformats.org/officeDocument/2006/relationships/image" Target="../media/image7.jpeg"/><Relationship Id="rId4" Type="http://schemas.openxmlformats.org/officeDocument/2006/relationships/tags" Target="../tags/tag219.xml"/><Relationship Id="rId33" Type="http://schemas.openxmlformats.org/officeDocument/2006/relationships/notesSlide" Target="../notesSlides/notesSlide2.xml"/><Relationship Id="rId32" Type="http://schemas.openxmlformats.org/officeDocument/2006/relationships/slideLayout" Target="../slideLayouts/slideLayout40.xml"/><Relationship Id="rId31" Type="http://schemas.openxmlformats.org/officeDocument/2006/relationships/tags" Target="../tags/tag244.xml"/><Relationship Id="rId30" Type="http://schemas.openxmlformats.org/officeDocument/2006/relationships/tags" Target="../tags/tag243.xml"/><Relationship Id="rId3" Type="http://schemas.microsoft.com/office/2007/relationships/hdphoto" Target="../media/image6.wdp"/><Relationship Id="rId29" Type="http://schemas.openxmlformats.org/officeDocument/2006/relationships/tags" Target="../tags/tag242.xml"/><Relationship Id="rId28" Type="http://schemas.openxmlformats.org/officeDocument/2006/relationships/tags" Target="../tags/tag241.xml"/><Relationship Id="rId27" Type="http://schemas.openxmlformats.org/officeDocument/2006/relationships/tags" Target="../tags/tag240.xml"/><Relationship Id="rId26" Type="http://schemas.openxmlformats.org/officeDocument/2006/relationships/tags" Target="../tags/tag239.xml"/><Relationship Id="rId25" Type="http://schemas.openxmlformats.org/officeDocument/2006/relationships/tags" Target="../tags/tag238.xml"/><Relationship Id="rId24" Type="http://schemas.openxmlformats.org/officeDocument/2006/relationships/tags" Target="../tags/tag237.xml"/><Relationship Id="rId23" Type="http://schemas.openxmlformats.org/officeDocument/2006/relationships/tags" Target="../tags/tag236.xml"/><Relationship Id="rId22" Type="http://schemas.openxmlformats.org/officeDocument/2006/relationships/tags" Target="../tags/tag235.xml"/><Relationship Id="rId21" Type="http://schemas.openxmlformats.org/officeDocument/2006/relationships/tags" Target="../tags/tag234.xml"/><Relationship Id="rId20" Type="http://schemas.openxmlformats.org/officeDocument/2006/relationships/tags" Target="../tags/tag233.xml"/><Relationship Id="rId2" Type="http://schemas.openxmlformats.org/officeDocument/2006/relationships/image" Target="../media/image5.jpeg"/><Relationship Id="rId19" Type="http://schemas.openxmlformats.org/officeDocument/2006/relationships/tags" Target="../tags/tag232.xml"/><Relationship Id="rId18" Type="http://schemas.openxmlformats.org/officeDocument/2006/relationships/tags" Target="../tags/tag231.xml"/><Relationship Id="rId17" Type="http://schemas.openxmlformats.org/officeDocument/2006/relationships/tags" Target="../tags/tag230.xml"/><Relationship Id="rId16" Type="http://schemas.openxmlformats.org/officeDocument/2006/relationships/tags" Target="../tags/tag229.xml"/><Relationship Id="rId15" Type="http://schemas.openxmlformats.org/officeDocument/2006/relationships/tags" Target="../tags/tag228.xml"/><Relationship Id="rId14" Type="http://schemas.openxmlformats.org/officeDocument/2006/relationships/tags" Target="../tags/tag227.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tags" Target="../tags/tag218.xml"/></Relationships>
</file>

<file path=ppt/slides/_rels/slide20.xml.rels><?xml version="1.0" encoding="UTF-8" standalone="yes"?>
<Relationships xmlns="http://schemas.openxmlformats.org/package/2006/relationships"><Relationship Id="rId9" Type="http://schemas.openxmlformats.org/officeDocument/2006/relationships/tags" Target="../tags/tag503.xml"/><Relationship Id="rId8" Type="http://schemas.openxmlformats.org/officeDocument/2006/relationships/image" Target="../media/image40.svg"/><Relationship Id="rId7" Type="http://schemas.openxmlformats.org/officeDocument/2006/relationships/image" Target="../media/image39.png"/><Relationship Id="rId6" Type="http://schemas.openxmlformats.org/officeDocument/2006/relationships/tags" Target="../tags/tag502.xml"/><Relationship Id="rId5" Type="http://schemas.openxmlformats.org/officeDocument/2006/relationships/tags" Target="../tags/tag501.xml"/><Relationship Id="rId4" Type="http://schemas.openxmlformats.org/officeDocument/2006/relationships/tags" Target="../tags/tag500.xml"/><Relationship Id="rId3" Type="http://schemas.openxmlformats.org/officeDocument/2006/relationships/tags" Target="../tags/tag499.xml"/><Relationship Id="rId22" Type="http://schemas.openxmlformats.org/officeDocument/2006/relationships/notesSlide" Target="../notesSlides/notesSlide20.xml"/><Relationship Id="rId21" Type="http://schemas.openxmlformats.org/officeDocument/2006/relationships/slideLayout" Target="../slideLayouts/slideLayout40.xml"/><Relationship Id="rId20" Type="http://schemas.openxmlformats.org/officeDocument/2006/relationships/tags" Target="../tags/tag508.xml"/><Relationship Id="rId2" Type="http://schemas.openxmlformats.org/officeDocument/2006/relationships/tags" Target="../tags/tag498.xml"/><Relationship Id="rId19" Type="http://schemas.openxmlformats.org/officeDocument/2006/relationships/tags" Target="../tags/tag507.xml"/><Relationship Id="rId18" Type="http://schemas.openxmlformats.org/officeDocument/2006/relationships/tags" Target="../tags/tag506.xml"/><Relationship Id="rId17" Type="http://schemas.openxmlformats.org/officeDocument/2006/relationships/image" Target="../media/image46.svg"/><Relationship Id="rId16" Type="http://schemas.openxmlformats.org/officeDocument/2006/relationships/image" Target="../media/image45.png"/><Relationship Id="rId15" Type="http://schemas.openxmlformats.org/officeDocument/2006/relationships/tags" Target="../tags/tag505.xml"/><Relationship Id="rId14" Type="http://schemas.openxmlformats.org/officeDocument/2006/relationships/image" Target="../media/image44.svg"/><Relationship Id="rId13" Type="http://schemas.openxmlformats.org/officeDocument/2006/relationships/image" Target="../media/image43.png"/><Relationship Id="rId12" Type="http://schemas.openxmlformats.org/officeDocument/2006/relationships/tags" Target="../tags/tag504.xml"/><Relationship Id="rId11" Type="http://schemas.openxmlformats.org/officeDocument/2006/relationships/image" Target="../media/image42.svg"/><Relationship Id="rId10" Type="http://schemas.openxmlformats.org/officeDocument/2006/relationships/image" Target="../media/image41.png"/><Relationship Id="rId1" Type="http://schemas.openxmlformats.org/officeDocument/2006/relationships/tags" Target="../tags/tag497.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6.xml"/><Relationship Id="rId2" Type="http://schemas.openxmlformats.org/officeDocument/2006/relationships/tags" Target="../tags/tag510.xml"/><Relationship Id="rId1" Type="http://schemas.openxmlformats.org/officeDocument/2006/relationships/tags" Target="../tags/tag50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9" Type="http://schemas.openxmlformats.org/officeDocument/2006/relationships/tags" Target="../tags/tag517.xml"/><Relationship Id="rId8" Type="http://schemas.openxmlformats.org/officeDocument/2006/relationships/tags" Target="../tags/tag516.xml"/><Relationship Id="rId7" Type="http://schemas.openxmlformats.org/officeDocument/2006/relationships/image" Target="../media/image48.svg"/><Relationship Id="rId6" Type="http://schemas.openxmlformats.org/officeDocument/2006/relationships/image" Target="../media/image47.png"/><Relationship Id="rId5" Type="http://schemas.openxmlformats.org/officeDocument/2006/relationships/tags" Target="../tags/tag515.xml"/><Relationship Id="rId4" Type="http://schemas.openxmlformats.org/officeDocument/2006/relationships/tags" Target="../tags/tag514.xml"/><Relationship Id="rId3" Type="http://schemas.openxmlformats.org/officeDocument/2006/relationships/tags" Target="../tags/tag513.xml"/><Relationship Id="rId29" Type="http://schemas.openxmlformats.org/officeDocument/2006/relationships/notesSlide" Target="../notesSlides/notesSlide24.xml"/><Relationship Id="rId28" Type="http://schemas.openxmlformats.org/officeDocument/2006/relationships/slideLayout" Target="../slideLayouts/slideLayout40.xml"/><Relationship Id="rId27" Type="http://schemas.openxmlformats.org/officeDocument/2006/relationships/tags" Target="../tags/tag531.xml"/><Relationship Id="rId26" Type="http://schemas.openxmlformats.org/officeDocument/2006/relationships/tags" Target="../tags/tag530.xml"/><Relationship Id="rId25" Type="http://schemas.openxmlformats.org/officeDocument/2006/relationships/tags" Target="../tags/tag529.xml"/><Relationship Id="rId24" Type="http://schemas.openxmlformats.org/officeDocument/2006/relationships/tags" Target="../tags/tag528.xml"/><Relationship Id="rId23" Type="http://schemas.openxmlformats.org/officeDocument/2006/relationships/tags" Target="../tags/tag527.xml"/><Relationship Id="rId22" Type="http://schemas.openxmlformats.org/officeDocument/2006/relationships/tags" Target="../tags/tag526.xml"/><Relationship Id="rId21" Type="http://schemas.openxmlformats.org/officeDocument/2006/relationships/tags" Target="../tags/tag525.xml"/><Relationship Id="rId20" Type="http://schemas.openxmlformats.org/officeDocument/2006/relationships/tags" Target="../tags/tag524.xml"/><Relationship Id="rId2" Type="http://schemas.openxmlformats.org/officeDocument/2006/relationships/tags" Target="../tags/tag512.xml"/><Relationship Id="rId19" Type="http://schemas.openxmlformats.org/officeDocument/2006/relationships/tags" Target="../tags/tag523.xml"/><Relationship Id="rId18" Type="http://schemas.openxmlformats.org/officeDocument/2006/relationships/tags" Target="../tags/tag522.xml"/><Relationship Id="rId17" Type="http://schemas.openxmlformats.org/officeDocument/2006/relationships/tags" Target="../tags/tag521.xml"/><Relationship Id="rId16" Type="http://schemas.openxmlformats.org/officeDocument/2006/relationships/tags" Target="../tags/tag520.xml"/><Relationship Id="rId15" Type="http://schemas.openxmlformats.org/officeDocument/2006/relationships/tags" Target="../tags/tag519.xml"/><Relationship Id="rId14" Type="http://schemas.openxmlformats.org/officeDocument/2006/relationships/image" Target="../media/image52.svg"/><Relationship Id="rId13" Type="http://schemas.openxmlformats.org/officeDocument/2006/relationships/image" Target="../media/image51.png"/><Relationship Id="rId12" Type="http://schemas.openxmlformats.org/officeDocument/2006/relationships/tags" Target="../tags/tag518.xml"/><Relationship Id="rId11" Type="http://schemas.openxmlformats.org/officeDocument/2006/relationships/image" Target="../media/image50.svg"/><Relationship Id="rId10" Type="http://schemas.openxmlformats.org/officeDocument/2006/relationships/image" Target="../media/image49.png"/><Relationship Id="rId1" Type="http://schemas.openxmlformats.org/officeDocument/2006/relationships/tags" Target="../tags/tag5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6.xml"/><Relationship Id="rId1" Type="http://schemas.openxmlformats.org/officeDocument/2006/relationships/image" Target="../media/image53.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7.xml"/><Relationship Id="rId5" Type="http://schemas.openxmlformats.org/officeDocument/2006/relationships/tags" Target="../tags/tag248.xml"/><Relationship Id="rId4" Type="http://schemas.openxmlformats.org/officeDocument/2006/relationships/tags" Target="../tags/tag247.xml"/><Relationship Id="rId3" Type="http://schemas.openxmlformats.org/officeDocument/2006/relationships/tags" Target="../tags/tag246.xml"/><Relationship Id="rId2" Type="http://schemas.openxmlformats.org/officeDocument/2006/relationships/image" Target="../media/image11.png"/><Relationship Id="rId1" Type="http://schemas.openxmlformats.org/officeDocument/2006/relationships/tags" Target="../tags/tag24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6.xml"/><Relationship Id="rId1"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6.xml"/><Relationship Id="rId1" Type="http://schemas.openxmlformats.org/officeDocument/2006/relationships/tags" Target="../tags/tag532.xml"/></Relationships>
</file>

<file path=ppt/slides/_rels/slide32.xml.rels><?xml version="1.0" encoding="UTF-8" standalone="yes"?>
<Relationships xmlns="http://schemas.openxmlformats.org/package/2006/relationships"><Relationship Id="rId9" Type="http://schemas.openxmlformats.org/officeDocument/2006/relationships/tags" Target="../tags/tag541.xml"/><Relationship Id="rId8" Type="http://schemas.openxmlformats.org/officeDocument/2006/relationships/tags" Target="../tags/tag540.xml"/><Relationship Id="rId7" Type="http://schemas.openxmlformats.org/officeDocument/2006/relationships/tags" Target="../tags/tag539.xml"/><Relationship Id="rId6" Type="http://schemas.openxmlformats.org/officeDocument/2006/relationships/tags" Target="../tags/tag538.xml"/><Relationship Id="rId5" Type="http://schemas.openxmlformats.org/officeDocument/2006/relationships/tags" Target="../tags/tag537.xml"/><Relationship Id="rId4" Type="http://schemas.openxmlformats.org/officeDocument/2006/relationships/tags" Target="../tags/tag536.xml"/><Relationship Id="rId3" Type="http://schemas.openxmlformats.org/officeDocument/2006/relationships/tags" Target="../tags/tag535.xml"/><Relationship Id="rId2" Type="http://schemas.openxmlformats.org/officeDocument/2006/relationships/tags" Target="../tags/tag534.xml"/><Relationship Id="rId15" Type="http://schemas.openxmlformats.org/officeDocument/2006/relationships/notesSlide" Target="../notesSlides/notesSlide32.xml"/><Relationship Id="rId14" Type="http://schemas.openxmlformats.org/officeDocument/2006/relationships/slideLayout" Target="../slideLayouts/slideLayout36.xml"/><Relationship Id="rId13" Type="http://schemas.openxmlformats.org/officeDocument/2006/relationships/tags" Target="../tags/tag545.xml"/><Relationship Id="rId12" Type="http://schemas.openxmlformats.org/officeDocument/2006/relationships/tags" Target="../tags/tag544.xml"/><Relationship Id="rId11" Type="http://schemas.openxmlformats.org/officeDocument/2006/relationships/tags" Target="../tags/tag543.xml"/><Relationship Id="rId10" Type="http://schemas.openxmlformats.org/officeDocument/2006/relationships/tags" Target="../tags/tag542.xml"/><Relationship Id="rId1" Type="http://schemas.openxmlformats.org/officeDocument/2006/relationships/tags" Target="../tags/tag5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6.xml"/><Relationship Id="rId1" Type="http://schemas.openxmlformats.org/officeDocument/2006/relationships/tags" Target="../tags/tag5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36.xml"/><Relationship Id="rId2" Type="http://schemas.openxmlformats.org/officeDocument/2006/relationships/tags" Target="../tags/tag548.xml"/><Relationship Id="rId1" Type="http://schemas.openxmlformats.org/officeDocument/2006/relationships/tags" Target="../tags/tag547.xml"/></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40.xml"/><Relationship Id="rId4" Type="http://schemas.openxmlformats.org/officeDocument/2006/relationships/tags" Target="../tags/tag552.xml"/><Relationship Id="rId3" Type="http://schemas.openxmlformats.org/officeDocument/2006/relationships/tags" Target="../tags/tag551.xml"/><Relationship Id="rId2" Type="http://schemas.openxmlformats.org/officeDocument/2006/relationships/tags" Target="../tags/tag550.xml"/><Relationship Id="rId1" Type="http://schemas.openxmlformats.org/officeDocument/2006/relationships/tags" Target="../tags/tag549.xml"/></Relationships>
</file>

<file path=ppt/slides/_rels/slide4.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254.xml"/><Relationship Id="rId7" Type="http://schemas.openxmlformats.org/officeDocument/2006/relationships/image" Target="../media/image13.png"/><Relationship Id="rId6" Type="http://schemas.openxmlformats.org/officeDocument/2006/relationships/tags" Target="../tags/tag253.xml"/><Relationship Id="rId5" Type="http://schemas.openxmlformats.org/officeDocument/2006/relationships/image" Target="../media/image12.png"/><Relationship Id="rId4" Type="http://schemas.openxmlformats.org/officeDocument/2006/relationships/tags" Target="../tags/tag252.xml"/><Relationship Id="rId3" Type="http://schemas.openxmlformats.org/officeDocument/2006/relationships/tags" Target="../tags/tag251.xml"/><Relationship Id="rId2" Type="http://schemas.openxmlformats.org/officeDocument/2006/relationships/tags" Target="../tags/tag250.xml"/><Relationship Id="rId13" Type="http://schemas.openxmlformats.org/officeDocument/2006/relationships/notesSlide" Target="../notesSlides/notesSlide4.xml"/><Relationship Id="rId12" Type="http://schemas.openxmlformats.org/officeDocument/2006/relationships/slideLayout" Target="../slideLayouts/slideLayout40.xml"/><Relationship Id="rId11" Type="http://schemas.openxmlformats.org/officeDocument/2006/relationships/tags" Target="../tags/tag256.xml"/><Relationship Id="rId10" Type="http://schemas.openxmlformats.org/officeDocument/2006/relationships/tags" Target="../tags/tag255.xml"/><Relationship Id="rId1" Type="http://schemas.openxmlformats.org/officeDocument/2006/relationships/tags" Target="../tags/tag249.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40.xml"/><Relationship Id="rId3" Type="http://schemas.openxmlformats.org/officeDocument/2006/relationships/tags" Target="../tags/tag555.xml"/><Relationship Id="rId2" Type="http://schemas.openxmlformats.org/officeDocument/2006/relationships/tags" Target="../tags/tag554.xml"/><Relationship Id="rId1" Type="http://schemas.openxmlformats.org/officeDocument/2006/relationships/tags" Target="../tags/tag553.xml"/></Relationships>
</file>

<file path=ppt/slides/_rels/slide41.xml.rels><?xml version="1.0" encoding="UTF-8" standalone="yes"?>
<Relationships xmlns="http://schemas.openxmlformats.org/package/2006/relationships"><Relationship Id="rId9" Type="http://schemas.openxmlformats.org/officeDocument/2006/relationships/tags" Target="../tags/tag564.xml"/><Relationship Id="rId8" Type="http://schemas.openxmlformats.org/officeDocument/2006/relationships/tags" Target="../tags/tag563.xml"/><Relationship Id="rId7" Type="http://schemas.openxmlformats.org/officeDocument/2006/relationships/tags" Target="../tags/tag562.xml"/><Relationship Id="rId6" Type="http://schemas.openxmlformats.org/officeDocument/2006/relationships/tags" Target="../tags/tag561.xml"/><Relationship Id="rId5" Type="http://schemas.openxmlformats.org/officeDocument/2006/relationships/tags" Target="../tags/tag560.xml"/><Relationship Id="rId4" Type="http://schemas.openxmlformats.org/officeDocument/2006/relationships/tags" Target="../tags/tag559.xml"/><Relationship Id="rId30" Type="http://schemas.openxmlformats.org/officeDocument/2006/relationships/notesSlide" Target="../notesSlides/notesSlide38.xml"/><Relationship Id="rId3" Type="http://schemas.openxmlformats.org/officeDocument/2006/relationships/tags" Target="../tags/tag558.xml"/><Relationship Id="rId29" Type="http://schemas.openxmlformats.org/officeDocument/2006/relationships/slideLayout" Target="../slideLayouts/slideLayout40.xml"/><Relationship Id="rId28" Type="http://schemas.openxmlformats.org/officeDocument/2006/relationships/tags" Target="../tags/tag583.xml"/><Relationship Id="rId27" Type="http://schemas.openxmlformats.org/officeDocument/2006/relationships/tags" Target="../tags/tag582.xml"/><Relationship Id="rId26" Type="http://schemas.openxmlformats.org/officeDocument/2006/relationships/tags" Target="../tags/tag581.xml"/><Relationship Id="rId25" Type="http://schemas.openxmlformats.org/officeDocument/2006/relationships/tags" Target="../tags/tag580.xml"/><Relationship Id="rId24" Type="http://schemas.openxmlformats.org/officeDocument/2006/relationships/tags" Target="../tags/tag579.xml"/><Relationship Id="rId23" Type="http://schemas.openxmlformats.org/officeDocument/2006/relationships/tags" Target="../tags/tag578.xml"/><Relationship Id="rId22" Type="http://schemas.openxmlformats.org/officeDocument/2006/relationships/tags" Target="../tags/tag577.xml"/><Relationship Id="rId21" Type="http://schemas.openxmlformats.org/officeDocument/2006/relationships/tags" Target="../tags/tag576.xml"/><Relationship Id="rId20" Type="http://schemas.openxmlformats.org/officeDocument/2006/relationships/tags" Target="../tags/tag575.xml"/><Relationship Id="rId2" Type="http://schemas.openxmlformats.org/officeDocument/2006/relationships/tags" Target="../tags/tag557.xml"/><Relationship Id="rId19" Type="http://schemas.openxmlformats.org/officeDocument/2006/relationships/tags" Target="../tags/tag574.xml"/><Relationship Id="rId18" Type="http://schemas.openxmlformats.org/officeDocument/2006/relationships/tags" Target="../tags/tag573.xml"/><Relationship Id="rId17" Type="http://schemas.openxmlformats.org/officeDocument/2006/relationships/tags" Target="../tags/tag572.xml"/><Relationship Id="rId16" Type="http://schemas.openxmlformats.org/officeDocument/2006/relationships/tags" Target="../tags/tag571.xml"/><Relationship Id="rId15" Type="http://schemas.openxmlformats.org/officeDocument/2006/relationships/tags" Target="../tags/tag570.xml"/><Relationship Id="rId14" Type="http://schemas.openxmlformats.org/officeDocument/2006/relationships/tags" Target="../tags/tag569.xml"/><Relationship Id="rId13" Type="http://schemas.openxmlformats.org/officeDocument/2006/relationships/tags" Target="../tags/tag568.xml"/><Relationship Id="rId12" Type="http://schemas.openxmlformats.org/officeDocument/2006/relationships/tags" Target="../tags/tag567.xml"/><Relationship Id="rId11" Type="http://schemas.openxmlformats.org/officeDocument/2006/relationships/tags" Target="../tags/tag566.xml"/><Relationship Id="rId10" Type="http://schemas.openxmlformats.org/officeDocument/2006/relationships/tags" Target="../tags/tag565.xml"/><Relationship Id="rId1" Type="http://schemas.openxmlformats.org/officeDocument/2006/relationships/tags" Target="../tags/tag556.xml"/></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37.xml"/><Relationship Id="rId5" Type="http://schemas.openxmlformats.org/officeDocument/2006/relationships/tags" Target="../tags/tag587.xml"/><Relationship Id="rId4" Type="http://schemas.openxmlformats.org/officeDocument/2006/relationships/tags" Target="../tags/tag586.xml"/><Relationship Id="rId3" Type="http://schemas.openxmlformats.org/officeDocument/2006/relationships/tags" Target="../tags/tag585.xml"/><Relationship Id="rId2" Type="http://schemas.openxmlformats.org/officeDocument/2006/relationships/image" Target="../media/image11.png"/><Relationship Id="rId1" Type="http://schemas.openxmlformats.org/officeDocument/2006/relationships/tags" Target="../tags/tag584.xml"/></Relationships>
</file>

<file path=ppt/slides/_rels/slide43.xml.rels><?xml version="1.0" encoding="UTF-8" standalone="yes"?>
<Relationships xmlns="http://schemas.openxmlformats.org/package/2006/relationships"><Relationship Id="rId9" Type="http://schemas.openxmlformats.org/officeDocument/2006/relationships/tags" Target="../tags/tag596.xml"/><Relationship Id="rId8" Type="http://schemas.openxmlformats.org/officeDocument/2006/relationships/tags" Target="../tags/tag595.xml"/><Relationship Id="rId7" Type="http://schemas.openxmlformats.org/officeDocument/2006/relationships/tags" Target="../tags/tag594.xml"/><Relationship Id="rId6" Type="http://schemas.openxmlformats.org/officeDocument/2006/relationships/tags" Target="../tags/tag593.xml"/><Relationship Id="rId5" Type="http://schemas.openxmlformats.org/officeDocument/2006/relationships/tags" Target="../tags/tag592.xml"/><Relationship Id="rId4" Type="http://schemas.openxmlformats.org/officeDocument/2006/relationships/tags" Target="../tags/tag591.xml"/><Relationship Id="rId32" Type="http://schemas.openxmlformats.org/officeDocument/2006/relationships/notesSlide" Target="../notesSlides/notesSlide40.xml"/><Relationship Id="rId31" Type="http://schemas.openxmlformats.org/officeDocument/2006/relationships/slideLayout" Target="../slideLayouts/slideLayout40.xml"/><Relationship Id="rId30" Type="http://schemas.openxmlformats.org/officeDocument/2006/relationships/tags" Target="../tags/tag617.xml"/><Relationship Id="rId3" Type="http://schemas.openxmlformats.org/officeDocument/2006/relationships/tags" Target="../tags/tag590.xml"/><Relationship Id="rId29" Type="http://schemas.openxmlformats.org/officeDocument/2006/relationships/tags" Target="../tags/tag616.xml"/><Relationship Id="rId28" Type="http://schemas.openxmlformats.org/officeDocument/2006/relationships/tags" Target="../tags/tag615.xml"/><Relationship Id="rId27" Type="http://schemas.openxmlformats.org/officeDocument/2006/relationships/tags" Target="../tags/tag614.xml"/><Relationship Id="rId26" Type="http://schemas.openxmlformats.org/officeDocument/2006/relationships/tags" Target="../tags/tag613.xml"/><Relationship Id="rId25" Type="http://schemas.openxmlformats.org/officeDocument/2006/relationships/tags" Target="../tags/tag612.xml"/><Relationship Id="rId24" Type="http://schemas.openxmlformats.org/officeDocument/2006/relationships/tags" Target="../tags/tag611.xml"/><Relationship Id="rId23" Type="http://schemas.openxmlformats.org/officeDocument/2006/relationships/tags" Target="../tags/tag610.xml"/><Relationship Id="rId22" Type="http://schemas.openxmlformats.org/officeDocument/2006/relationships/tags" Target="../tags/tag609.xml"/><Relationship Id="rId21" Type="http://schemas.openxmlformats.org/officeDocument/2006/relationships/tags" Target="../tags/tag608.xml"/><Relationship Id="rId20" Type="http://schemas.openxmlformats.org/officeDocument/2006/relationships/tags" Target="../tags/tag607.xml"/><Relationship Id="rId2" Type="http://schemas.openxmlformats.org/officeDocument/2006/relationships/tags" Target="../tags/tag589.xml"/><Relationship Id="rId19" Type="http://schemas.openxmlformats.org/officeDocument/2006/relationships/tags" Target="../tags/tag606.xml"/><Relationship Id="rId18" Type="http://schemas.openxmlformats.org/officeDocument/2006/relationships/tags" Target="../tags/tag605.xml"/><Relationship Id="rId17" Type="http://schemas.openxmlformats.org/officeDocument/2006/relationships/tags" Target="../tags/tag604.xml"/><Relationship Id="rId16" Type="http://schemas.openxmlformats.org/officeDocument/2006/relationships/tags" Target="../tags/tag603.xml"/><Relationship Id="rId15" Type="http://schemas.openxmlformats.org/officeDocument/2006/relationships/tags" Target="../tags/tag602.xml"/><Relationship Id="rId14" Type="http://schemas.openxmlformats.org/officeDocument/2006/relationships/tags" Target="../tags/tag601.xml"/><Relationship Id="rId13" Type="http://schemas.openxmlformats.org/officeDocument/2006/relationships/tags" Target="../tags/tag600.xml"/><Relationship Id="rId12" Type="http://schemas.openxmlformats.org/officeDocument/2006/relationships/tags" Target="../tags/tag599.xml"/><Relationship Id="rId11" Type="http://schemas.openxmlformats.org/officeDocument/2006/relationships/tags" Target="../tags/tag598.xml"/><Relationship Id="rId10" Type="http://schemas.openxmlformats.org/officeDocument/2006/relationships/tags" Target="../tags/tag597.xml"/><Relationship Id="rId1" Type="http://schemas.openxmlformats.org/officeDocument/2006/relationships/tags" Target="../tags/tag588.xml"/></Relationships>
</file>

<file path=ppt/slides/_rels/slide44.xml.rels><?xml version="1.0" encoding="UTF-8" standalone="yes"?>
<Relationships xmlns="http://schemas.openxmlformats.org/package/2006/relationships"><Relationship Id="rId9" Type="http://schemas.openxmlformats.org/officeDocument/2006/relationships/tags" Target="../tags/tag626.xml"/><Relationship Id="rId8" Type="http://schemas.openxmlformats.org/officeDocument/2006/relationships/tags" Target="../tags/tag625.xml"/><Relationship Id="rId7" Type="http://schemas.openxmlformats.org/officeDocument/2006/relationships/tags" Target="../tags/tag624.xml"/><Relationship Id="rId6" Type="http://schemas.openxmlformats.org/officeDocument/2006/relationships/tags" Target="../tags/tag623.xml"/><Relationship Id="rId5" Type="http://schemas.openxmlformats.org/officeDocument/2006/relationships/tags" Target="../tags/tag622.xml"/><Relationship Id="rId44" Type="http://schemas.openxmlformats.org/officeDocument/2006/relationships/notesSlide" Target="../notesSlides/notesSlide41.xml"/><Relationship Id="rId43" Type="http://schemas.openxmlformats.org/officeDocument/2006/relationships/slideLayout" Target="../slideLayouts/slideLayout40.xml"/><Relationship Id="rId42" Type="http://schemas.openxmlformats.org/officeDocument/2006/relationships/tags" Target="../tags/tag649.xml"/><Relationship Id="rId41" Type="http://schemas.openxmlformats.org/officeDocument/2006/relationships/image" Target="../media/image64.svg"/><Relationship Id="rId40" Type="http://schemas.openxmlformats.org/officeDocument/2006/relationships/image" Target="../media/image63.png"/><Relationship Id="rId4" Type="http://schemas.openxmlformats.org/officeDocument/2006/relationships/tags" Target="../tags/tag621.xml"/><Relationship Id="rId39" Type="http://schemas.openxmlformats.org/officeDocument/2006/relationships/tags" Target="../tags/tag648.xml"/><Relationship Id="rId38" Type="http://schemas.openxmlformats.org/officeDocument/2006/relationships/image" Target="../media/image62.svg"/><Relationship Id="rId37" Type="http://schemas.openxmlformats.org/officeDocument/2006/relationships/image" Target="../media/image61.png"/><Relationship Id="rId36" Type="http://schemas.openxmlformats.org/officeDocument/2006/relationships/tags" Target="../tags/tag647.xml"/><Relationship Id="rId35" Type="http://schemas.openxmlformats.org/officeDocument/2006/relationships/image" Target="../media/image60.svg"/><Relationship Id="rId34" Type="http://schemas.openxmlformats.org/officeDocument/2006/relationships/image" Target="../media/image59.png"/><Relationship Id="rId33" Type="http://schemas.openxmlformats.org/officeDocument/2006/relationships/tags" Target="../tags/tag646.xml"/><Relationship Id="rId32" Type="http://schemas.openxmlformats.org/officeDocument/2006/relationships/image" Target="../media/image58.svg"/><Relationship Id="rId31" Type="http://schemas.openxmlformats.org/officeDocument/2006/relationships/image" Target="../media/image57.png"/><Relationship Id="rId30" Type="http://schemas.openxmlformats.org/officeDocument/2006/relationships/tags" Target="../tags/tag645.xml"/><Relationship Id="rId3" Type="http://schemas.openxmlformats.org/officeDocument/2006/relationships/tags" Target="../tags/tag620.xml"/><Relationship Id="rId29" Type="http://schemas.openxmlformats.org/officeDocument/2006/relationships/tags" Target="../tags/tag644.xml"/><Relationship Id="rId28" Type="http://schemas.openxmlformats.org/officeDocument/2006/relationships/image" Target="../media/image56.svg"/><Relationship Id="rId27" Type="http://schemas.openxmlformats.org/officeDocument/2006/relationships/image" Target="../media/image55.png"/><Relationship Id="rId26" Type="http://schemas.openxmlformats.org/officeDocument/2006/relationships/tags" Target="../tags/tag643.xml"/><Relationship Id="rId25" Type="http://schemas.openxmlformats.org/officeDocument/2006/relationships/tags" Target="../tags/tag642.xml"/><Relationship Id="rId24" Type="http://schemas.openxmlformats.org/officeDocument/2006/relationships/tags" Target="../tags/tag641.xml"/><Relationship Id="rId23" Type="http://schemas.openxmlformats.org/officeDocument/2006/relationships/tags" Target="../tags/tag640.xml"/><Relationship Id="rId22" Type="http://schemas.openxmlformats.org/officeDocument/2006/relationships/tags" Target="../tags/tag639.xml"/><Relationship Id="rId21" Type="http://schemas.openxmlformats.org/officeDocument/2006/relationships/tags" Target="../tags/tag638.xml"/><Relationship Id="rId20" Type="http://schemas.openxmlformats.org/officeDocument/2006/relationships/tags" Target="../tags/tag637.xml"/><Relationship Id="rId2" Type="http://schemas.openxmlformats.org/officeDocument/2006/relationships/tags" Target="../tags/tag619.xml"/><Relationship Id="rId19" Type="http://schemas.openxmlformats.org/officeDocument/2006/relationships/tags" Target="../tags/tag636.xml"/><Relationship Id="rId18" Type="http://schemas.openxmlformats.org/officeDocument/2006/relationships/tags" Target="../tags/tag635.xml"/><Relationship Id="rId17" Type="http://schemas.openxmlformats.org/officeDocument/2006/relationships/tags" Target="../tags/tag634.xml"/><Relationship Id="rId16" Type="http://schemas.openxmlformats.org/officeDocument/2006/relationships/tags" Target="../tags/tag633.xml"/><Relationship Id="rId15" Type="http://schemas.openxmlformats.org/officeDocument/2006/relationships/tags" Target="../tags/tag632.xml"/><Relationship Id="rId14" Type="http://schemas.openxmlformats.org/officeDocument/2006/relationships/tags" Target="../tags/tag631.xml"/><Relationship Id="rId13" Type="http://schemas.openxmlformats.org/officeDocument/2006/relationships/tags" Target="../tags/tag630.xml"/><Relationship Id="rId12" Type="http://schemas.openxmlformats.org/officeDocument/2006/relationships/tags" Target="../tags/tag629.xml"/><Relationship Id="rId11" Type="http://schemas.openxmlformats.org/officeDocument/2006/relationships/tags" Target="../tags/tag628.xml"/><Relationship Id="rId10" Type="http://schemas.openxmlformats.org/officeDocument/2006/relationships/tags" Target="../tags/tag627.xml"/><Relationship Id="rId1" Type="http://schemas.openxmlformats.org/officeDocument/2006/relationships/tags" Target="../tags/tag618.xml"/></Relationships>
</file>

<file path=ppt/slides/_rels/slide45.xml.rels><?xml version="1.0" encoding="UTF-8" standalone="yes"?>
<Relationships xmlns="http://schemas.openxmlformats.org/package/2006/relationships"><Relationship Id="rId9" Type="http://schemas.openxmlformats.org/officeDocument/2006/relationships/tags" Target="../tags/tag658.xml"/><Relationship Id="rId8" Type="http://schemas.openxmlformats.org/officeDocument/2006/relationships/tags" Target="../tags/tag657.xml"/><Relationship Id="rId7" Type="http://schemas.openxmlformats.org/officeDocument/2006/relationships/tags" Target="../tags/tag656.xml"/><Relationship Id="rId6" Type="http://schemas.openxmlformats.org/officeDocument/2006/relationships/tags" Target="../tags/tag655.xml"/><Relationship Id="rId5" Type="http://schemas.openxmlformats.org/officeDocument/2006/relationships/tags" Target="../tags/tag654.xml"/><Relationship Id="rId4" Type="http://schemas.openxmlformats.org/officeDocument/2006/relationships/tags" Target="../tags/tag653.xml"/><Relationship Id="rId3" Type="http://schemas.openxmlformats.org/officeDocument/2006/relationships/tags" Target="../tags/tag652.xml"/><Relationship Id="rId23" Type="http://schemas.openxmlformats.org/officeDocument/2006/relationships/notesSlide" Target="../notesSlides/notesSlide42.xml"/><Relationship Id="rId22" Type="http://schemas.openxmlformats.org/officeDocument/2006/relationships/slideLayout" Target="../slideLayouts/slideLayout40.xml"/><Relationship Id="rId21" Type="http://schemas.openxmlformats.org/officeDocument/2006/relationships/tags" Target="../tags/tag670.xml"/><Relationship Id="rId20" Type="http://schemas.openxmlformats.org/officeDocument/2006/relationships/tags" Target="../tags/tag669.xml"/><Relationship Id="rId2" Type="http://schemas.openxmlformats.org/officeDocument/2006/relationships/tags" Target="../tags/tag651.xml"/><Relationship Id="rId19" Type="http://schemas.openxmlformats.org/officeDocument/2006/relationships/tags" Target="../tags/tag668.xml"/><Relationship Id="rId18" Type="http://schemas.openxmlformats.org/officeDocument/2006/relationships/tags" Target="../tags/tag667.xml"/><Relationship Id="rId17" Type="http://schemas.openxmlformats.org/officeDocument/2006/relationships/tags" Target="../tags/tag666.xml"/><Relationship Id="rId16" Type="http://schemas.openxmlformats.org/officeDocument/2006/relationships/tags" Target="../tags/tag665.xml"/><Relationship Id="rId15" Type="http://schemas.openxmlformats.org/officeDocument/2006/relationships/tags" Target="../tags/tag664.xml"/><Relationship Id="rId14" Type="http://schemas.openxmlformats.org/officeDocument/2006/relationships/tags" Target="../tags/tag663.xml"/><Relationship Id="rId13" Type="http://schemas.openxmlformats.org/officeDocument/2006/relationships/tags" Target="../tags/tag662.xml"/><Relationship Id="rId12" Type="http://schemas.openxmlformats.org/officeDocument/2006/relationships/tags" Target="../tags/tag661.xml"/><Relationship Id="rId11" Type="http://schemas.openxmlformats.org/officeDocument/2006/relationships/tags" Target="../tags/tag660.xml"/><Relationship Id="rId10" Type="http://schemas.openxmlformats.org/officeDocument/2006/relationships/tags" Target="../tags/tag659.xml"/><Relationship Id="rId1" Type="http://schemas.openxmlformats.org/officeDocument/2006/relationships/tags" Target="../tags/tag650.xm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40.xml"/><Relationship Id="rId2" Type="http://schemas.openxmlformats.org/officeDocument/2006/relationships/tags" Target="../tags/tag672.xml"/><Relationship Id="rId1" Type="http://schemas.openxmlformats.org/officeDocument/2006/relationships/tags" Target="../tags/tag671.xml"/></Relationships>
</file>

<file path=ppt/slides/_rels/slide47.xml.rels><?xml version="1.0" encoding="UTF-8" standalone="yes"?>
<Relationships xmlns="http://schemas.openxmlformats.org/package/2006/relationships"><Relationship Id="rId9" Type="http://schemas.openxmlformats.org/officeDocument/2006/relationships/image" Target="../media/image66.jpeg"/><Relationship Id="rId8" Type="http://schemas.openxmlformats.org/officeDocument/2006/relationships/tags" Target="../tags/tag679.xml"/><Relationship Id="rId7" Type="http://schemas.openxmlformats.org/officeDocument/2006/relationships/image" Target="../media/image65.jpeg"/><Relationship Id="rId6" Type="http://schemas.openxmlformats.org/officeDocument/2006/relationships/tags" Target="../tags/tag678.xml"/><Relationship Id="rId5" Type="http://schemas.openxmlformats.org/officeDocument/2006/relationships/tags" Target="../tags/tag677.xml"/><Relationship Id="rId4" Type="http://schemas.openxmlformats.org/officeDocument/2006/relationships/tags" Target="../tags/tag676.xml"/><Relationship Id="rId3" Type="http://schemas.openxmlformats.org/officeDocument/2006/relationships/tags" Target="../tags/tag675.xml"/><Relationship Id="rId2" Type="http://schemas.openxmlformats.org/officeDocument/2006/relationships/tags" Target="../tags/tag674.xml"/><Relationship Id="rId12" Type="http://schemas.openxmlformats.org/officeDocument/2006/relationships/notesSlide" Target="../notesSlides/notesSlide44.xml"/><Relationship Id="rId11" Type="http://schemas.openxmlformats.org/officeDocument/2006/relationships/slideLayout" Target="../slideLayouts/slideLayout40.xml"/><Relationship Id="rId10" Type="http://schemas.openxmlformats.org/officeDocument/2006/relationships/tags" Target="../tags/tag680.xml"/><Relationship Id="rId1" Type="http://schemas.openxmlformats.org/officeDocument/2006/relationships/tags" Target="../tags/tag673.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5.xml"/><Relationship Id="rId6" Type="http://schemas.openxmlformats.org/officeDocument/2006/relationships/slideLayout" Target="../slideLayouts/slideLayout37.xml"/><Relationship Id="rId5" Type="http://schemas.openxmlformats.org/officeDocument/2006/relationships/tags" Target="../tags/tag684.xml"/><Relationship Id="rId4" Type="http://schemas.openxmlformats.org/officeDocument/2006/relationships/tags" Target="../tags/tag683.xml"/><Relationship Id="rId3" Type="http://schemas.openxmlformats.org/officeDocument/2006/relationships/tags" Target="../tags/tag682.xml"/><Relationship Id="rId2" Type="http://schemas.openxmlformats.org/officeDocument/2006/relationships/image" Target="../media/image11.png"/><Relationship Id="rId1" Type="http://schemas.openxmlformats.org/officeDocument/2006/relationships/tags" Target="../tags/tag681.xml"/></Relationships>
</file>

<file path=ppt/slides/_rels/slide49.xml.rels><?xml version="1.0" encoding="UTF-8" standalone="yes"?>
<Relationships xmlns="http://schemas.openxmlformats.org/package/2006/relationships"><Relationship Id="rId9" Type="http://schemas.openxmlformats.org/officeDocument/2006/relationships/tags" Target="../tags/tag693.xml"/><Relationship Id="rId8" Type="http://schemas.openxmlformats.org/officeDocument/2006/relationships/tags" Target="../tags/tag692.xml"/><Relationship Id="rId7" Type="http://schemas.openxmlformats.org/officeDocument/2006/relationships/tags" Target="../tags/tag691.xml"/><Relationship Id="rId6" Type="http://schemas.openxmlformats.org/officeDocument/2006/relationships/tags" Target="../tags/tag690.xml"/><Relationship Id="rId5" Type="http://schemas.openxmlformats.org/officeDocument/2006/relationships/tags" Target="../tags/tag689.xml"/><Relationship Id="rId4" Type="http://schemas.openxmlformats.org/officeDocument/2006/relationships/tags" Target="../tags/tag688.xml"/><Relationship Id="rId3" Type="http://schemas.openxmlformats.org/officeDocument/2006/relationships/tags" Target="../tags/tag687.xml"/><Relationship Id="rId25" Type="http://schemas.openxmlformats.org/officeDocument/2006/relationships/notesSlide" Target="../notesSlides/notesSlide46.xml"/><Relationship Id="rId24" Type="http://schemas.openxmlformats.org/officeDocument/2006/relationships/slideLayout" Target="../slideLayouts/slideLayout40.xml"/><Relationship Id="rId23" Type="http://schemas.openxmlformats.org/officeDocument/2006/relationships/tags" Target="../tags/tag701.xml"/><Relationship Id="rId22" Type="http://schemas.openxmlformats.org/officeDocument/2006/relationships/tags" Target="../tags/tag700.xml"/><Relationship Id="rId21" Type="http://schemas.openxmlformats.org/officeDocument/2006/relationships/tags" Target="../tags/tag699.xml"/><Relationship Id="rId20" Type="http://schemas.openxmlformats.org/officeDocument/2006/relationships/tags" Target="../tags/tag698.xml"/><Relationship Id="rId2" Type="http://schemas.openxmlformats.org/officeDocument/2006/relationships/tags" Target="../tags/tag686.xml"/><Relationship Id="rId19" Type="http://schemas.openxmlformats.org/officeDocument/2006/relationships/image" Target="../media/image72.svg"/><Relationship Id="rId18" Type="http://schemas.openxmlformats.org/officeDocument/2006/relationships/image" Target="../media/image71.png"/><Relationship Id="rId17" Type="http://schemas.openxmlformats.org/officeDocument/2006/relationships/tags" Target="../tags/tag697.xml"/><Relationship Id="rId16" Type="http://schemas.openxmlformats.org/officeDocument/2006/relationships/tags" Target="../tags/tag696.xml"/><Relationship Id="rId15" Type="http://schemas.openxmlformats.org/officeDocument/2006/relationships/image" Target="../media/image70.svg"/><Relationship Id="rId14" Type="http://schemas.openxmlformats.org/officeDocument/2006/relationships/image" Target="../media/image69.png"/><Relationship Id="rId13" Type="http://schemas.openxmlformats.org/officeDocument/2006/relationships/tags" Target="../tags/tag695.xml"/><Relationship Id="rId12" Type="http://schemas.openxmlformats.org/officeDocument/2006/relationships/tags" Target="../tags/tag694.xml"/><Relationship Id="rId11" Type="http://schemas.openxmlformats.org/officeDocument/2006/relationships/image" Target="../media/image68.svg"/><Relationship Id="rId10" Type="http://schemas.openxmlformats.org/officeDocument/2006/relationships/image" Target="../media/image67.png"/><Relationship Id="rId1" Type="http://schemas.openxmlformats.org/officeDocument/2006/relationships/tags" Target="../tags/tag685.xml"/></Relationships>
</file>

<file path=ppt/slides/_rels/slide5.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2" Type="http://schemas.openxmlformats.org/officeDocument/2006/relationships/notesSlide" Target="../notesSlides/notesSlide5.xml"/><Relationship Id="rId41" Type="http://schemas.openxmlformats.org/officeDocument/2006/relationships/slideLayout" Target="../slideLayouts/slideLayout40.xml"/><Relationship Id="rId40" Type="http://schemas.openxmlformats.org/officeDocument/2006/relationships/tags" Target="../tags/tag288.xml"/><Relationship Id="rId4" Type="http://schemas.openxmlformats.org/officeDocument/2006/relationships/tags" Target="../tags/tag260.xml"/><Relationship Id="rId39" Type="http://schemas.openxmlformats.org/officeDocument/2006/relationships/image" Target="../media/image22.svg"/><Relationship Id="rId38" Type="http://schemas.openxmlformats.org/officeDocument/2006/relationships/image" Target="../media/image21.png"/><Relationship Id="rId37" Type="http://schemas.openxmlformats.org/officeDocument/2006/relationships/tags" Target="../tags/tag287.xml"/><Relationship Id="rId36" Type="http://schemas.openxmlformats.org/officeDocument/2006/relationships/image" Target="../media/image20.svg"/><Relationship Id="rId35" Type="http://schemas.openxmlformats.org/officeDocument/2006/relationships/image" Target="../media/image19.png"/><Relationship Id="rId34" Type="http://schemas.openxmlformats.org/officeDocument/2006/relationships/tags" Target="../tags/tag286.xml"/><Relationship Id="rId33" Type="http://schemas.openxmlformats.org/officeDocument/2006/relationships/image" Target="../media/image18.svg"/><Relationship Id="rId32" Type="http://schemas.openxmlformats.org/officeDocument/2006/relationships/image" Target="../media/image17.png"/><Relationship Id="rId31" Type="http://schemas.openxmlformats.org/officeDocument/2006/relationships/tags" Target="../tags/tag285.xml"/><Relationship Id="rId30" Type="http://schemas.openxmlformats.org/officeDocument/2006/relationships/tags" Target="../tags/tag284.xml"/><Relationship Id="rId3" Type="http://schemas.openxmlformats.org/officeDocument/2006/relationships/tags" Target="../tags/tag259.xml"/><Relationship Id="rId29" Type="http://schemas.openxmlformats.org/officeDocument/2006/relationships/tags" Target="../tags/tag283.xml"/><Relationship Id="rId28" Type="http://schemas.openxmlformats.org/officeDocument/2006/relationships/tags" Target="../tags/tag282.xml"/><Relationship Id="rId27" Type="http://schemas.openxmlformats.org/officeDocument/2006/relationships/tags" Target="../tags/tag281.xml"/><Relationship Id="rId26" Type="http://schemas.openxmlformats.org/officeDocument/2006/relationships/tags" Target="../tags/tag280.xml"/><Relationship Id="rId25" Type="http://schemas.openxmlformats.org/officeDocument/2006/relationships/tags" Target="../tags/tag279.xml"/><Relationship Id="rId24" Type="http://schemas.openxmlformats.org/officeDocument/2006/relationships/tags" Target="../tags/tag278.xml"/><Relationship Id="rId23" Type="http://schemas.openxmlformats.org/officeDocument/2006/relationships/tags" Target="../tags/tag277.xml"/><Relationship Id="rId22" Type="http://schemas.openxmlformats.org/officeDocument/2006/relationships/tags" Target="../tags/tag276.xml"/><Relationship Id="rId21" Type="http://schemas.openxmlformats.org/officeDocument/2006/relationships/image" Target="../media/image16.svg"/><Relationship Id="rId20" Type="http://schemas.openxmlformats.org/officeDocument/2006/relationships/image" Target="../media/image15.png"/><Relationship Id="rId2" Type="http://schemas.openxmlformats.org/officeDocument/2006/relationships/tags" Target="../tags/tag258.xml"/><Relationship Id="rId19" Type="http://schemas.openxmlformats.org/officeDocument/2006/relationships/tags" Target="../tags/tag275.xml"/><Relationship Id="rId18" Type="http://schemas.openxmlformats.org/officeDocument/2006/relationships/tags" Target="../tags/tag274.xml"/><Relationship Id="rId17" Type="http://schemas.openxmlformats.org/officeDocument/2006/relationships/tags" Target="../tags/tag273.xml"/><Relationship Id="rId16" Type="http://schemas.openxmlformats.org/officeDocument/2006/relationships/tags" Target="../tags/tag272.xml"/><Relationship Id="rId15" Type="http://schemas.openxmlformats.org/officeDocument/2006/relationships/tags" Target="../tags/tag271.xml"/><Relationship Id="rId14" Type="http://schemas.openxmlformats.org/officeDocument/2006/relationships/tags" Target="../tags/tag270.xml"/><Relationship Id="rId13" Type="http://schemas.openxmlformats.org/officeDocument/2006/relationships/tags" Target="../tags/tag269.xml"/><Relationship Id="rId12" Type="http://schemas.openxmlformats.org/officeDocument/2006/relationships/tags" Target="../tags/tag26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tags" Target="../tags/tag257.xml"/></Relationships>
</file>

<file path=ppt/slides/_rels/slide50.xml.rels><?xml version="1.0" encoding="UTF-8" standalone="yes"?>
<Relationships xmlns="http://schemas.openxmlformats.org/package/2006/relationships"><Relationship Id="rId9" Type="http://schemas.openxmlformats.org/officeDocument/2006/relationships/tags" Target="../tags/tag710.xml"/><Relationship Id="rId8" Type="http://schemas.openxmlformats.org/officeDocument/2006/relationships/tags" Target="../tags/tag709.xml"/><Relationship Id="rId7" Type="http://schemas.openxmlformats.org/officeDocument/2006/relationships/tags" Target="../tags/tag708.xml"/><Relationship Id="rId6" Type="http://schemas.openxmlformats.org/officeDocument/2006/relationships/tags" Target="../tags/tag707.xml"/><Relationship Id="rId5" Type="http://schemas.openxmlformats.org/officeDocument/2006/relationships/tags" Target="../tags/tag706.xml"/><Relationship Id="rId4" Type="http://schemas.openxmlformats.org/officeDocument/2006/relationships/tags" Target="../tags/tag705.xml"/><Relationship Id="rId3" Type="http://schemas.openxmlformats.org/officeDocument/2006/relationships/tags" Target="../tags/tag704.xml"/><Relationship Id="rId2" Type="http://schemas.openxmlformats.org/officeDocument/2006/relationships/tags" Target="../tags/tag703.xml"/><Relationship Id="rId16" Type="http://schemas.openxmlformats.org/officeDocument/2006/relationships/notesSlide" Target="../notesSlides/notesSlide47.xml"/><Relationship Id="rId15" Type="http://schemas.openxmlformats.org/officeDocument/2006/relationships/slideLayout" Target="../slideLayouts/slideLayout40.xml"/><Relationship Id="rId14" Type="http://schemas.openxmlformats.org/officeDocument/2006/relationships/tags" Target="../tags/tag715.xml"/><Relationship Id="rId13" Type="http://schemas.openxmlformats.org/officeDocument/2006/relationships/tags" Target="../tags/tag714.xml"/><Relationship Id="rId12" Type="http://schemas.openxmlformats.org/officeDocument/2006/relationships/tags" Target="../tags/tag713.xml"/><Relationship Id="rId11" Type="http://schemas.openxmlformats.org/officeDocument/2006/relationships/tags" Target="../tags/tag712.xml"/><Relationship Id="rId10" Type="http://schemas.openxmlformats.org/officeDocument/2006/relationships/tags" Target="../tags/tag711.xml"/><Relationship Id="rId1" Type="http://schemas.openxmlformats.org/officeDocument/2006/relationships/tags" Target="../tags/tag702.xml"/></Relationships>
</file>

<file path=ppt/slides/_rels/slide51.xml.rels><?xml version="1.0" encoding="UTF-8" standalone="yes"?>
<Relationships xmlns="http://schemas.openxmlformats.org/package/2006/relationships"><Relationship Id="rId9" Type="http://schemas.openxmlformats.org/officeDocument/2006/relationships/tags" Target="../tags/tag724.xml"/><Relationship Id="rId8" Type="http://schemas.openxmlformats.org/officeDocument/2006/relationships/tags" Target="../tags/tag723.xml"/><Relationship Id="rId7" Type="http://schemas.openxmlformats.org/officeDocument/2006/relationships/tags" Target="../tags/tag722.xml"/><Relationship Id="rId6" Type="http://schemas.openxmlformats.org/officeDocument/2006/relationships/tags" Target="../tags/tag721.xml"/><Relationship Id="rId5" Type="http://schemas.openxmlformats.org/officeDocument/2006/relationships/tags" Target="../tags/tag720.xml"/><Relationship Id="rId4" Type="http://schemas.openxmlformats.org/officeDocument/2006/relationships/tags" Target="../tags/tag719.xml"/><Relationship Id="rId3" Type="http://schemas.openxmlformats.org/officeDocument/2006/relationships/tags" Target="../tags/tag718.xml"/><Relationship Id="rId23" Type="http://schemas.openxmlformats.org/officeDocument/2006/relationships/notesSlide" Target="../notesSlides/notesSlide48.xml"/><Relationship Id="rId22" Type="http://schemas.openxmlformats.org/officeDocument/2006/relationships/slideLayout" Target="../slideLayouts/slideLayout40.xml"/><Relationship Id="rId21" Type="http://schemas.openxmlformats.org/officeDocument/2006/relationships/tags" Target="../tags/tag730.xml"/><Relationship Id="rId20" Type="http://schemas.openxmlformats.org/officeDocument/2006/relationships/tags" Target="../tags/tag729.xml"/><Relationship Id="rId2" Type="http://schemas.openxmlformats.org/officeDocument/2006/relationships/tags" Target="../tags/tag717.xml"/><Relationship Id="rId19" Type="http://schemas.openxmlformats.org/officeDocument/2006/relationships/image" Target="../media/image78.svg"/><Relationship Id="rId18" Type="http://schemas.openxmlformats.org/officeDocument/2006/relationships/image" Target="../media/image77.png"/><Relationship Id="rId17" Type="http://schemas.openxmlformats.org/officeDocument/2006/relationships/tags" Target="../tags/tag728.xml"/><Relationship Id="rId16" Type="http://schemas.openxmlformats.org/officeDocument/2006/relationships/tags" Target="../tags/tag727.xml"/><Relationship Id="rId15" Type="http://schemas.openxmlformats.org/officeDocument/2006/relationships/image" Target="../media/image76.svg"/><Relationship Id="rId14" Type="http://schemas.openxmlformats.org/officeDocument/2006/relationships/image" Target="../media/image75.png"/><Relationship Id="rId13" Type="http://schemas.openxmlformats.org/officeDocument/2006/relationships/tags" Target="../tags/tag726.xml"/><Relationship Id="rId12" Type="http://schemas.openxmlformats.org/officeDocument/2006/relationships/tags" Target="../tags/tag725.xml"/><Relationship Id="rId11" Type="http://schemas.openxmlformats.org/officeDocument/2006/relationships/image" Target="../media/image74.svg"/><Relationship Id="rId10" Type="http://schemas.openxmlformats.org/officeDocument/2006/relationships/image" Target="../media/image73.png"/><Relationship Id="rId1" Type="http://schemas.openxmlformats.org/officeDocument/2006/relationships/tags" Target="../tags/tag716.xml"/></Relationships>
</file>

<file path=ppt/slides/_rels/slide52.xml.rels><?xml version="1.0" encoding="UTF-8" standalone="yes"?>
<Relationships xmlns="http://schemas.openxmlformats.org/package/2006/relationships"><Relationship Id="rId7" Type="http://schemas.openxmlformats.org/officeDocument/2006/relationships/notesSlide" Target="../notesSlides/notesSlide49.xml"/><Relationship Id="rId6" Type="http://schemas.openxmlformats.org/officeDocument/2006/relationships/slideLayout" Target="../slideLayouts/slideLayout37.xml"/><Relationship Id="rId5" Type="http://schemas.openxmlformats.org/officeDocument/2006/relationships/tags" Target="../tags/tag734.xml"/><Relationship Id="rId4" Type="http://schemas.openxmlformats.org/officeDocument/2006/relationships/tags" Target="../tags/tag733.xml"/><Relationship Id="rId3" Type="http://schemas.openxmlformats.org/officeDocument/2006/relationships/image" Target="../media/image11.png"/><Relationship Id="rId2" Type="http://schemas.openxmlformats.org/officeDocument/2006/relationships/tags" Target="../tags/tag732.xml"/><Relationship Id="rId1" Type="http://schemas.openxmlformats.org/officeDocument/2006/relationships/tags" Target="../tags/tag731.xml"/></Relationships>
</file>

<file path=ppt/slides/_rels/slide53.xml.rels><?xml version="1.0" encoding="UTF-8" standalone="yes"?>
<Relationships xmlns="http://schemas.openxmlformats.org/package/2006/relationships"><Relationship Id="rId9" Type="http://schemas.openxmlformats.org/officeDocument/2006/relationships/image" Target="../media/image75.png"/><Relationship Id="rId8" Type="http://schemas.openxmlformats.org/officeDocument/2006/relationships/tags" Target="../tags/tag742.xml"/><Relationship Id="rId7" Type="http://schemas.openxmlformats.org/officeDocument/2006/relationships/tags" Target="../tags/tag741.xml"/><Relationship Id="rId6" Type="http://schemas.openxmlformats.org/officeDocument/2006/relationships/tags" Target="../tags/tag740.xml"/><Relationship Id="rId5" Type="http://schemas.openxmlformats.org/officeDocument/2006/relationships/tags" Target="../tags/tag739.xml"/><Relationship Id="rId4" Type="http://schemas.openxmlformats.org/officeDocument/2006/relationships/tags" Target="../tags/tag738.xml"/><Relationship Id="rId3" Type="http://schemas.openxmlformats.org/officeDocument/2006/relationships/tags" Target="../tags/tag737.xml"/><Relationship Id="rId2" Type="http://schemas.openxmlformats.org/officeDocument/2006/relationships/tags" Target="../tags/tag736.xml"/><Relationship Id="rId16" Type="http://schemas.openxmlformats.org/officeDocument/2006/relationships/notesSlide" Target="../notesSlides/notesSlide50.xml"/><Relationship Id="rId15" Type="http://schemas.openxmlformats.org/officeDocument/2006/relationships/slideLayout" Target="../slideLayouts/slideLayout40.xml"/><Relationship Id="rId14" Type="http://schemas.openxmlformats.org/officeDocument/2006/relationships/tags" Target="../tags/tag744.xml"/><Relationship Id="rId13" Type="http://schemas.openxmlformats.org/officeDocument/2006/relationships/image" Target="../media/image81.svg"/><Relationship Id="rId12" Type="http://schemas.openxmlformats.org/officeDocument/2006/relationships/image" Target="../media/image80.png"/><Relationship Id="rId11" Type="http://schemas.openxmlformats.org/officeDocument/2006/relationships/tags" Target="../tags/tag743.xml"/><Relationship Id="rId10" Type="http://schemas.openxmlformats.org/officeDocument/2006/relationships/image" Target="../media/image79.svg"/><Relationship Id="rId1" Type="http://schemas.openxmlformats.org/officeDocument/2006/relationships/tags" Target="../tags/tag735.xml"/></Relationships>
</file>

<file path=ppt/slides/_rels/slide54.xml.rels><?xml version="1.0" encoding="UTF-8" standalone="yes"?>
<Relationships xmlns="http://schemas.openxmlformats.org/package/2006/relationships"><Relationship Id="rId9" Type="http://schemas.openxmlformats.org/officeDocument/2006/relationships/tags" Target="../tags/tag753.xml"/><Relationship Id="rId8" Type="http://schemas.openxmlformats.org/officeDocument/2006/relationships/tags" Target="../tags/tag752.xml"/><Relationship Id="rId7" Type="http://schemas.openxmlformats.org/officeDocument/2006/relationships/tags" Target="../tags/tag751.xml"/><Relationship Id="rId6" Type="http://schemas.openxmlformats.org/officeDocument/2006/relationships/tags" Target="../tags/tag750.xml"/><Relationship Id="rId5" Type="http://schemas.openxmlformats.org/officeDocument/2006/relationships/tags" Target="../tags/tag749.xml"/><Relationship Id="rId4" Type="http://schemas.openxmlformats.org/officeDocument/2006/relationships/tags" Target="../tags/tag748.xml"/><Relationship Id="rId3" Type="http://schemas.openxmlformats.org/officeDocument/2006/relationships/tags" Target="../tags/tag747.xml"/><Relationship Id="rId2" Type="http://schemas.openxmlformats.org/officeDocument/2006/relationships/tags" Target="../tags/tag746.xml"/><Relationship Id="rId14" Type="http://schemas.openxmlformats.org/officeDocument/2006/relationships/notesSlide" Target="../notesSlides/notesSlide51.xml"/><Relationship Id="rId13" Type="http://schemas.openxmlformats.org/officeDocument/2006/relationships/slideLayout" Target="../slideLayouts/slideLayout40.xml"/><Relationship Id="rId12" Type="http://schemas.openxmlformats.org/officeDocument/2006/relationships/tags" Target="../tags/tag756.xml"/><Relationship Id="rId11" Type="http://schemas.openxmlformats.org/officeDocument/2006/relationships/tags" Target="../tags/tag755.xml"/><Relationship Id="rId10" Type="http://schemas.openxmlformats.org/officeDocument/2006/relationships/tags" Target="../tags/tag754.xml"/><Relationship Id="rId1" Type="http://schemas.openxmlformats.org/officeDocument/2006/relationships/tags" Target="../tags/tag745.xml"/></Relationships>
</file>

<file path=ppt/slides/_rels/slide55.xml.rels><?xml version="1.0" encoding="UTF-8" standalone="yes"?>
<Relationships xmlns="http://schemas.openxmlformats.org/package/2006/relationships"><Relationship Id="rId9" Type="http://schemas.openxmlformats.org/officeDocument/2006/relationships/tags" Target="../tags/tag765.xml"/><Relationship Id="rId8" Type="http://schemas.openxmlformats.org/officeDocument/2006/relationships/tags" Target="../tags/tag764.xml"/><Relationship Id="rId7" Type="http://schemas.openxmlformats.org/officeDocument/2006/relationships/tags" Target="../tags/tag763.xml"/><Relationship Id="rId6" Type="http://schemas.openxmlformats.org/officeDocument/2006/relationships/tags" Target="../tags/tag762.xml"/><Relationship Id="rId5" Type="http://schemas.openxmlformats.org/officeDocument/2006/relationships/tags" Target="../tags/tag761.xml"/><Relationship Id="rId4" Type="http://schemas.openxmlformats.org/officeDocument/2006/relationships/tags" Target="../tags/tag760.xml"/><Relationship Id="rId33" Type="http://schemas.openxmlformats.org/officeDocument/2006/relationships/notesSlide" Target="../notesSlides/notesSlide52.xml"/><Relationship Id="rId32" Type="http://schemas.openxmlformats.org/officeDocument/2006/relationships/slideLayout" Target="../slideLayouts/slideLayout40.xml"/><Relationship Id="rId31" Type="http://schemas.openxmlformats.org/officeDocument/2006/relationships/tags" Target="../tags/tag781.xml"/><Relationship Id="rId30" Type="http://schemas.openxmlformats.org/officeDocument/2006/relationships/tags" Target="../tags/tag780.xml"/><Relationship Id="rId3" Type="http://schemas.openxmlformats.org/officeDocument/2006/relationships/tags" Target="../tags/tag759.xml"/><Relationship Id="rId29" Type="http://schemas.openxmlformats.org/officeDocument/2006/relationships/tags" Target="../tags/tag779.xml"/><Relationship Id="rId28" Type="http://schemas.openxmlformats.org/officeDocument/2006/relationships/tags" Target="../tags/tag778.xml"/><Relationship Id="rId27" Type="http://schemas.openxmlformats.org/officeDocument/2006/relationships/tags" Target="../tags/tag777.xml"/><Relationship Id="rId26" Type="http://schemas.openxmlformats.org/officeDocument/2006/relationships/tags" Target="../tags/tag776.xml"/><Relationship Id="rId25" Type="http://schemas.openxmlformats.org/officeDocument/2006/relationships/tags" Target="../tags/tag775.xml"/><Relationship Id="rId24" Type="http://schemas.openxmlformats.org/officeDocument/2006/relationships/tags" Target="../tags/tag774.xml"/><Relationship Id="rId23" Type="http://schemas.openxmlformats.org/officeDocument/2006/relationships/tags" Target="../tags/tag773.xml"/><Relationship Id="rId22" Type="http://schemas.openxmlformats.org/officeDocument/2006/relationships/tags" Target="../tags/tag772.xml"/><Relationship Id="rId21" Type="http://schemas.openxmlformats.org/officeDocument/2006/relationships/tags" Target="../tags/tag771.xml"/><Relationship Id="rId20" Type="http://schemas.openxmlformats.org/officeDocument/2006/relationships/tags" Target="../tags/tag770.xml"/><Relationship Id="rId2" Type="http://schemas.openxmlformats.org/officeDocument/2006/relationships/tags" Target="../tags/tag758.xml"/><Relationship Id="rId19" Type="http://schemas.openxmlformats.org/officeDocument/2006/relationships/tags" Target="../tags/tag769.xml"/><Relationship Id="rId18" Type="http://schemas.openxmlformats.org/officeDocument/2006/relationships/tags" Target="../tags/tag768.xml"/><Relationship Id="rId17" Type="http://schemas.openxmlformats.org/officeDocument/2006/relationships/image" Target="../media/image85.svg"/><Relationship Id="rId16" Type="http://schemas.openxmlformats.org/officeDocument/2006/relationships/image" Target="../media/image57.png"/><Relationship Id="rId15" Type="http://schemas.openxmlformats.org/officeDocument/2006/relationships/tags" Target="../tags/tag767.xml"/><Relationship Id="rId14" Type="http://schemas.openxmlformats.org/officeDocument/2006/relationships/image" Target="../media/image84.svg"/><Relationship Id="rId13" Type="http://schemas.openxmlformats.org/officeDocument/2006/relationships/image" Target="../media/image83.png"/><Relationship Id="rId12" Type="http://schemas.openxmlformats.org/officeDocument/2006/relationships/tags" Target="../tags/tag766.xml"/><Relationship Id="rId11" Type="http://schemas.openxmlformats.org/officeDocument/2006/relationships/image" Target="../media/image82.svg"/><Relationship Id="rId10" Type="http://schemas.openxmlformats.org/officeDocument/2006/relationships/image" Target="../media/image59.png"/><Relationship Id="rId1" Type="http://schemas.openxmlformats.org/officeDocument/2006/relationships/tags" Target="../tags/tag757.xml"/></Relationships>
</file>

<file path=ppt/slides/_rels/slide56.xml.rels><?xml version="1.0" encoding="UTF-8" standalone="yes"?>
<Relationships xmlns="http://schemas.openxmlformats.org/package/2006/relationships"><Relationship Id="rId9" Type="http://schemas.openxmlformats.org/officeDocument/2006/relationships/tags" Target="../tags/tag790.xml"/><Relationship Id="rId8" Type="http://schemas.openxmlformats.org/officeDocument/2006/relationships/tags" Target="../tags/tag789.xml"/><Relationship Id="rId7" Type="http://schemas.openxmlformats.org/officeDocument/2006/relationships/tags" Target="../tags/tag788.xml"/><Relationship Id="rId6" Type="http://schemas.openxmlformats.org/officeDocument/2006/relationships/tags" Target="../tags/tag787.xml"/><Relationship Id="rId5" Type="http://schemas.openxmlformats.org/officeDocument/2006/relationships/tags" Target="../tags/tag786.xml"/><Relationship Id="rId4" Type="http://schemas.openxmlformats.org/officeDocument/2006/relationships/tags" Target="../tags/tag785.xml"/><Relationship Id="rId3" Type="http://schemas.openxmlformats.org/officeDocument/2006/relationships/tags" Target="../tags/tag784.xml"/><Relationship Id="rId2" Type="http://schemas.openxmlformats.org/officeDocument/2006/relationships/tags" Target="../tags/tag783.xml"/><Relationship Id="rId18" Type="http://schemas.openxmlformats.org/officeDocument/2006/relationships/notesSlide" Target="../notesSlides/notesSlide53.xml"/><Relationship Id="rId17" Type="http://schemas.openxmlformats.org/officeDocument/2006/relationships/slideLayout" Target="../slideLayouts/slideLayout40.xml"/><Relationship Id="rId16" Type="http://schemas.openxmlformats.org/officeDocument/2006/relationships/tags" Target="../tags/tag797.xml"/><Relationship Id="rId15" Type="http://schemas.openxmlformats.org/officeDocument/2006/relationships/tags" Target="../tags/tag796.xml"/><Relationship Id="rId14" Type="http://schemas.openxmlformats.org/officeDocument/2006/relationships/tags" Target="../tags/tag795.xml"/><Relationship Id="rId13" Type="http://schemas.openxmlformats.org/officeDocument/2006/relationships/tags" Target="../tags/tag794.xml"/><Relationship Id="rId12" Type="http://schemas.openxmlformats.org/officeDocument/2006/relationships/tags" Target="../tags/tag793.xml"/><Relationship Id="rId11" Type="http://schemas.openxmlformats.org/officeDocument/2006/relationships/tags" Target="../tags/tag792.xml"/><Relationship Id="rId10" Type="http://schemas.openxmlformats.org/officeDocument/2006/relationships/tags" Target="../tags/tag791.xml"/><Relationship Id="rId1" Type="http://schemas.openxmlformats.org/officeDocument/2006/relationships/tags" Target="../tags/tag782.xml"/></Relationships>
</file>

<file path=ppt/slides/_rels/slide57.xml.rels><?xml version="1.0" encoding="UTF-8" standalone="yes"?>
<Relationships xmlns="http://schemas.openxmlformats.org/package/2006/relationships"><Relationship Id="rId9" Type="http://schemas.openxmlformats.org/officeDocument/2006/relationships/tags" Target="../tags/tag806.xml"/><Relationship Id="rId8" Type="http://schemas.openxmlformats.org/officeDocument/2006/relationships/tags" Target="../tags/tag805.xml"/><Relationship Id="rId7" Type="http://schemas.openxmlformats.org/officeDocument/2006/relationships/tags" Target="../tags/tag804.xml"/><Relationship Id="rId6" Type="http://schemas.openxmlformats.org/officeDocument/2006/relationships/tags" Target="../tags/tag803.xml"/><Relationship Id="rId5" Type="http://schemas.openxmlformats.org/officeDocument/2006/relationships/tags" Target="../tags/tag802.xml"/><Relationship Id="rId4" Type="http://schemas.openxmlformats.org/officeDocument/2006/relationships/tags" Target="../tags/tag801.xml"/><Relationship Id="rId3" Type="http://schemas.openxmlformats.org/officeDocument/2006/relationships/tags" Target="../tags/tag800.xml"/><Relationship Id="rId2" Type="http://schemas.openxmlformats.org/officeDocument/2006/relationships/tags" Target="../tags/tag799.xml"/><Relationship Id="rId13" Type="http://schemas.openxmlformats.org/officeDocument/2006/relationships/slideLayout" Target="../slideLayouts/slideLayout40.xml"/><Relationship Id="rId12" Type="http://schemas.openxmlformats.org/officeDocument/2006/relationships/tags" Target="../tags/tag809.xml"/><Relationship Id="rId11" Type="http://schemas.openxmlformats.org/officeDocument/2006/relationships/tags" Target="../tags/tag808.xml"/><Relationship Id="rId10" Type="http://schemas.openxmlformats.org/officeDocument/2006/relationships/tags" Target="../tags/tag807.xml"/><Relationship Id="rId1" Type="http://schemas.openxmlformats.org/officeDocument/2006/relationships/tags" Target="../tags/tag798.xml"/></Relationships>
</file>

<file path=ppt/slides/_rels/slide58.xml.rels><?xml version="1.0" encoding="UTF-8" standalone="yes"?>
<Relationships xmlns="http://schemas.openxmlformats.org/package/2006/relationships"><Relationship Id="rId9" Type="http://schemas.openxmlformats.org/officeDocument/2006/relationships/tags" Target="../tags/tag816.xml"/><Relationship Id="rId8" Type="http://schemas.openxmlformats.org/officeDocument/2006/relationships/image" Target="../media/image87.svg"/><Relationship Id="rId7" Type="http://schemas.openxmlformats.org/officeDocument/2006/relationships/image" Target="../media/image86.png"/><Relationship Id="rId6" Type="http://schemas.openxmlformats.org/officeDocument/2006/relationships/tags" Target="../tags/tag815.xml"/><Relationship Id="rId5" Type="http://schemas.openxmlformats.org/officeDocument/2006/relationships/tags" Target="../tags/tag814.xml"/><Relationship Id="rId4" Type="http://schemas.openxmlformats.org/officeDocument/2006/relationships/tags" Target="../tags/tag813.xml"/><Relationship Id="rId33" Type="http://schemas.openxmlformats.org/officeDocument/2006/relationships/notesSlide" Target="../notesSlides/notesSlide54.xml"/><Relationship Id="rId32" Type="http://schemas.openxmlformats.org/officeDocument/2006/relationships/slideLayout" Target="../slideLayouts/slideLayout40.xml"/><Relationship Id="rId31" Type="http://schemas.openxmlformats.org/officeDocument/2006/relationships/tags" Target="../tags/tag828.xml"/><Relationship Id="rId30" Type="http://schemas.openxmlformats.org/officeDocument/2006/relationships/tags" Target="../tags/tag827.xml"/><Relationship Id="rId3" Type="http://schemas.openxmlformats.org/officeDocument/2006/relationships/tags" Target="../tags/tag812.xml"/><Relationship Id="rId29" Type="http://schemas.openxmlformats.org/officeDocument/2006/relationships/image" Target="../media/image97.svg"/><Relationship Id="rId28" Type="http://schemas.openxmlformats.org/officeDocument/2006/relationships/image" Target="../media/image96.png"/><Relationship Id="rId27" Type="http://schemas.openxmlformats.org/officeDocument/2006/relationships/tags" Target="../tags/tag826.xml"/><Relationship Id="rId26" Type="http://schemas.openxmlformats.org/officeDocument/2006/relationships/image" Target="../media/image95.svg"/><Relationship Id="rId25" Type="http://schemas.openxmlformats.org/officeDocument/2006/relationships/image" Target="../media/image94.png"/><Relationship Id="rId24" Type="http://schemas.openxmlformats.org/officeDocument/2006/relationships/tags" Target="../tags/tag825.xml"/><Relationship Id="rId23" Type="http://schemas.openxmlformats.org/officeDocument/2006/relationships/tags" Target="../tags/tag824.xml"/><Relationship Id="rId22" Type="http://schemas.openxmlformats.org/officeDocument/2006/relationships/tags" Target="../tags/tag823.xml"/><Relationship Id="rId21" Type="http://schemas.openxmlformats.org/officeDocument/2006/relationships/tags" Target="../tags/tag822.xml"/><Relationship Id="rId20" Type="http://schemas.openxmlformats.org/officeDocument/2006/relationships/tags" Target="../tags/tag821.xml"/><Relationship Id="rId2" Type="http://schemas.openxmlformats.org/officeDocument/2006/relationships/tags" Target="../tags/tag811.xml"/><Relationship Id="rId19" Type="http://schemas.openxmlformats.org/officeDocument/2006/relationships/tags" Target="../tags/tag820.xml"/><Relationship Id="rId18" Type="http://schemas.openxmlformats.org/officeDocument/2006/relationships/image" Target="../media/image93.svg"/><Relationship Id="rId17" Type="http://schemas.openxmlformats.org/officeDocument/2006/relationships/image" Target="../media/image92.png"/><Relationship Id="rId16" Type="http://schemas.openxmlformats.org/officeDocument/2006/relationships/tags" Target="../tags/tag819.xml"/><Relationship Id="rId15" Type="http://schemas.openxmlformats.org/officeDocument/2006/relationships/image" Target="../media/image91.svg"/><Relationship Id="rId14" Type="http://schemas.openxmlformats.org/officeDocument/2006/relationships/image" Target="../media/image90.png"/><Relationship Id="rId13" Type="http://schemas.openxmlformats.org/officeDocument/2006/relationships/tags" Target="../tags/tag818.xml"/><Relationship Id="rId12" Type="http://schemas.openxmlformats.org/officeDocument/2006/relationships/image" Target="../media/image89.svg"/><Relationship Id="rId11" Type="http://schemas.openxmlformats.org/officeDocument/2006/relationships/image" Target="../media/image88.png"/><Relationship Id="rId10" Type="http://schemas.openxmlformats.org/officeDocument/2006/relationships/tags" Target="../tags/tag817.xml"/><Relationship Id="rId1" Type="http://schemas.openxmlformats.org/officeDocument/2006/relationships/tags" Target="../tags/tag810.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45.xml"/><Relationship Id="rId2" Type="http://schemas.openxmlformats.org/officeDocument/2006/relationships/tags" Target="../tags/tag830.xml"/><Relationship Id="rId1" Type="http://schemas.openxmlformats.org/officeDocument/2006/relationships/tags" Target="../tags/tag829.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7.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image" Target="../media/image11.png"/><Relationship Id="rId1" Type="http://schemas.openxmlformats.org/officeDocument/2006/relationships/tags" Target="../tags/tag289.xml"/></Relationships>
</file>

<file path=ppt/slides/_rels/slide7.xml.rels><?xml version="1.0" encoding="UTF-8" standalone="yes"?>
<Relationships xmlns="http://schemas.openxmlformats.org/package/2006/relationships"><Relationship Id="rId9" Type="http://schemas.openxmlformats.org/officeDocument/2006/relationships/tags" Target="../tags/tag301.xml"/><Relationship Id="rId8" Type="http://schemas.openxmlformats.org/officeDocument/2006/relationships/tags" Target="../tags/tag300.xml"/><Relationship Id="rId7" Type="http://schemas.openxmlformats.org/officeDocument/2006/relationships/tags" Target="../tags/tag299.xml"/><Relationship Id="rId6" Type="http://schemas.openxmlformats.org/officeDocument/2006/relationships/tags" Target="../tags/tag298.xml"/><Relationship Id="rId5" Type="http://schemas.openxmlformats.org/officeDocument/2006/relationships/tags" Target="../tags/tag297.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8" Type="http://schemas.openxmlformats.org/officeDocument/2006/relationships/notesSlide" Target="../notesSlides/notesSlide7.xml"/><Relationship Id="rId17" Type="http://schemas.openxmlformats.org/officeDocument/2006/relationships/slideLayout" Target="../slideLayouts/slideLayout40.xml"/><Relationship Id="rId16" Type="http://schemas.openxmlformats.org/officeDocument/2006/relationships/tags" Target="../tags/tag304.xml"/><Relationship Id="rId15" Type="http://schemas.openxmlformats.org/officeDocument/2006/relationships/image" Target="../media/image26.svg"/><Relationship Id="rId14" Type="http://schemas.openxmlformats.org/officeDocument/2006/relationships/image" Target="../media/image25.png"/><Relationship Id="rId13" Type="http://schemas.openxmlformats.org/officeDocument/2006/relationships/tags" Target="../tags/tag303.xml"/><Relationship Id="rId12" Type="http://schemas.openxmlformats.org/officeDocument/2006/relationships/image" Target="../media/image24.svg"/><Relationship Id="rId11" Type="http://schemas.openxmlformats.org/officeDocument/2006/relationships/image" Target="../media/image23.png"/><Relationship Id="rId10" Type="http://schemas.openxmlformats.org/officeDocument/2006/relationships/tags" Target="../tags/tag302.xml"/><Relationship Id="rId1" Type="http://schemas.openxmlformats.org/officeDocument/2006/relationships/tags" Target="../tags/tag293.xml"/></Relationships>
</file>

<file path=ppt/slides/_rels/slide8.xml.rels><?xml version="1.0" encoding="UTF-8" standalone="yes"?>
<Relationships xmlns="http://schemas.openxmlformats.org/package/2006/relationships"><Relationship Id="rId9" Type="http://schemas.openxmlformats.org/officeDocument/2006/relationships/tags" Target="../tags/tag313.xml"/><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tags" Target="../tags/tag307.xml"/><Relationship Id="rId29" Type="http://schemas.openxmlformats.org/officeDocument/2006/relationships/notesSlide" Target="../notesSlides/notesSlide8.xml"/><Relationship Id="rId28" Type="http://schemas.openxmlformats.org/officeDocument/2006/relationships/slideLayout" Target="../slideLayouts/slideLayout40.xml"/><Relationship Id="rId27" Type="http://schemas.openxmlformats.org/officeDocument/2006/relationships/tags" Target="../tags/tag331.xml"/><Relationship Id="rId26" Type="http://schemas.openxmlformats.org/officeDocument/2006/relationships/tags" Target="../tags/tag330.xml"/><Relationship Id="rId25" Type="http://schemas.openxmlformats.org/officeDocument/2006/relationships/tags" Target="../tags/tag329.xml"/><Relationship Id="rId24" Type="http://schemas.openxmlformats.org/officeDocument/2006/relationships/tags" Target="../tags/tag328.xml"/><Relationship Id="rId23" Type="http://schemas.openxmlformats.org/officeDocument/2006/relationships/tags" Target="../tags/tag327.xml"/><Relationship Id="rId22" Type="http://schemas.openxmlformats.org/officeDocument/2006/relationships/tags" Target="../tags/tag326.xml"/><Relationship Id="rId21" Type="http://schemas.openxmlformats.org/officeDocument/2006/relationships/tags" Target="../tags/tag325.xml"/><Relationship Id="rId20" Type="http://schemas.openxmlformats.org/officeDocument/2006/relationships/tags" Target="../tags/tag324.xml"/><Relationship Id="rId2" Type="http://schemas.openxmlformats.org/officeDocument/2006/relationships/tags" Target="../tags/tag306.xml"/><Relationship Id="rId19" Type="http://schemas.openxmlformats.org/officeDocument/2006/relationships/tags" Target="../tags/tag323.xml"/><Relationship Id="rId18" Type="http://schemas.openxmlformats.org/officeDocument/2006/relationships/tags" Target="../tags/tag322.xml"/><Relationship Id="rId17" Type="http://schemas.openxmlformats.org/officeDocument/2006/relationships/tags" Target="../tags/tag321.xml"/><Relationship Id="rId16" Type="http://schemas.openxmlformats.org/officeDocument/2006/relationships/tags" Target="../tags/tag320.xml"/><Relationship Id="rId15" Type="http://schemas.openxmlformats.org/officeDocument/2006/relationships/tags" Target="../tags/tag319.xml"/><Relationship Id="rId14" Type="http://schemas.openxmlformats.org/officeDocument/2006/relationships/tags" Target="../tags/tag318.xml"/><Relationship Id="rId13" Type="http://schemas.openxmlformats.org/officeDocument/2006/relationships/tags" Target="../tags/tag317.xml"/><Relationship Id="rId12" Type="http://schemas.openxmlformats.org/officeDocument/2006/relationships/tags" Target="../tags/tag316.xml"/><Relationship Id="rId11" Type="http://schemas.openxmlformats.org/officeDocument/2006/relationships/tags" Target="../tags/tag315.xml"/><Relationship Id="rId10" Type="http://schemas.openxmlformats.org/officeDocument/2006/relationships/tags" Target="../tags/tag314.xml"/><Relationship Id="rId1" Type="http://schemas.openxmlformats.org/officeDocument/2006/relationships/tags" Target="../tags/tag305.xml"/></Relationships>
</file>

<file path=ppt/slides/_rels/slide9.xml.rels><?xml version="1.0" encoding="UTF-8" standalone="yes"?>
<Relationships xmlns="http://schemas.openxmlformats.org/package/2006/relationships"><Relationship Id="rId9" Type="http://schemas.openxmlformats.org/officeDocument/2006/relationships/tags" Target="../tags/tag340.xml"/><Relationship Id="rId8" Type="http://schemas.openxmlformats.org/officeDocument/2006/relationships/tags" Target="../tags/tag339.xml"/><Relationship Id="rId7" Type="http://schemas.openxmlformats.org/officeDocument/2006/relationships/tags" Target="../tags/tag338.xml"/><Relationship Id="rId6" Type="http://schemas.openxmlformats.org/officeDocument/2006/relationships/tags" Target="../tags/tag337.xml"/><Relationship Id="rId5" Type="http://schemas.openxmlformats.org/officeDocument/2006/relationships/tags" Target="../tags/tag336.xml"/><Relationship Id="rId45" Type="http://schemas.openxmlformats.org/officeDocument/2006/relationships/notesSlide" Target="../notesSlides/notesSlide9.xml"/><Relationship Id="rId44" Type="http://schemas.openxmlformats.org/officeDocument/2006/relationships/slideLayout" Target="../slideLayouts/slideLayout40.xml"/><Relationship Id="rId43" Type="http://schemas.openxmlformats.org/officeDocument/2006/relationships/tags" Target="../tags/tag374.xml"/><Relationship Id="rId42" Type="http://schemas.openxmlformats.org/officeDocument/2006/relationships/tags" Target="../tags/tag373.xml"/><Relationship Id="rId41" Type="http://schemas.openxmlformats.org/officeDocument/2006/relationships/tags" Target="../tags/tag372.xml"/><Relationship Id="rId40" Type="http://schemas.openxmlformats.org/officeDocument/2006/relationships/tags" Target="../tags/tag371.xml"/><Relationship Id="rId4" Type="http://schemas.openxmlformats.org/officeDocument/2006/relationships/tags" Target="../tags/tag335.xml"/><Relationship Id="rId39" Type="http://schemas.openxmlformats.org/officeDocument/2006/relationships/tags" Target="../tags/tag370.xml"/><Relationship Id="rId38" Type="http://schemas.openxmlformats.org/officeDocument/2006/relationships/tags" Target="../tags/tag369.xml"/><Relationship Id="rId37" Type="http://schemas.openxmlformats.org/officeDocument/2006/relationships/tags" Target="../tags/tag368.xml"/><Relationship Id="rId36" Type="http://schemas.openxmlformats.org/officeDocument/2006/relationships/tags" Target="../tags/tag367.xml"/><Relationship Id="rId35" Type="http://schemas.openxmlformats.org/officeDocument/2006/relationships/tags" Target="../tags/tag366.xml"/><Relationship Id="rId34" Type="http://schemas.openxmlformats.org/officeDocument/2006/relationships/tags" Target="../tags/tag365.xml"/><Relationship Id="rId33" Type="http://schemas.openxmlformats.org/officeDocument/2006/relationships/tags" Target="../tags/tag364.xml"/><Relationship Id="rId32" Type="http://schemas.openxmlformats.org/officeDocument/2006/relationships/tags" Target="../tags/tag363.xml"/><Relationship Id="rId31" Type="http://schemas.openxmlformats.org/officeDocument/2006/relationships/tags" Target="../tags/tag362.xml"/><Relationship Id="rId30" Type="http://schemas.openxmlformats.org/officeDocument/2006/relationships/tags" Target="../tags/tag361.xml"/><Relationship Id="rId3" Type="http://schemas.openxmlformats.org/officeDocument/2006/relationships/tags" Target="../tags/tag334.xml"/><Relationship Id="rId29" Type="http://schemas.openxmlformats.org/officeDocument/2006/relationships/tags" Target="../tags/tag360.xml"/><Relationship Id="rId28" Type="http://schemas.openxmlformats.org/officeDocument/2006/relationships/tags" Target="../tags/tag359.xml"/><Relationship Id="rId27" Type="http://schemas.openxmlformats.org/officeDocument/2006/relationships/tags" Target="../tags/tag358.xml"/><Relationship Id="rId26" Type="http://schemas.openxmlformats.org/officeDocument/2006/relationships/tags" Target="../tags/tag357.xml"/><Relationship Id="rId25" Type="http://schemas.openxmlformats.org/officeDocument/2006/relationships/tags" Target="../tags/tag356.xml"/><Relationship Id="rId24" Type="http://schemas.openxmlformats.org/officeDocument/2006/relationships/tags" Target="../tags/tag355.xml"/><Relationship Id="rId23" Type="http://schemas.openxmlformats.org/officeDocument/2006/relationships/tags" Target="../tags/tag354.xml"/><Relationship Id="rId22" Type="http://schemas.openxmlformats.org/officeDocument/2006/relationships/tags" Target="../tags/tag353.xml"/><Relationship Id="rId21" Type="http://schemas.openxmlformats.org/officeDocument/2006/relationships/tags" Target="../tags/tag352.xml"/><Relationship Id="rId20" Type="http://schemas.openxmlformats.org/officeDocument/2006/relationships/tags" Target="../tags/tag351.xml"/><Relationship Id="rId2" Type="http://schemas.openxmlformats.org/officeDocument/2006/relationships/tags" Target="../tags/tag333.xml"/><Relationship Id="rId19" Type="http://schemas.openxmlformats.org/officeDocument/2006/relationships/tags" Target="../tags/tag350.xml"/><Relationship Id="rId18" Type="http://schemas.openxmlformats.org/officeDocument/2006/relationships/tags" Target="../tags/tag349.xml"/><Relationship Id="rId17" Type="http://schemas.openxmlformats.org/officeDocument/2006/relationships/tags" Target="../tags/tag348.xml"/><Relationship Id="rId16" Type="http://schemas.openxmlformats.org/officeDocument/2006/relationships/tags" Target="../tags/tag347.xml"/><Relationship Id="rId15" Type="http://schemas.openxmlformats.org/officeDocument/2006/relationships/tags" Target="../tags/tag346.xml"/><Relationship Id="rId14" Type="http://schemas.openxmlformats.org/officeDocument/2006/relationships/tags" Target="../tags/tag345.xml"/><Relationship Id="rId13" Type="http://schemas.openxmlformats.org/officeDocument/2006/relationships/tags" Target="../tags/tag344.xml"/><Relationship Id="rId12" Type="http://schemas.openxmlformats.org/officeDocument/2006/relationships/tags" Target="../tags/tag343.xml"/><Relationship Id="rId11" Type="http://schemas.openxmlformats.org/officeDocument/2006/relationships/tags" Target="../tags/tag342.xml"/><Relationship Id="rId10" Type="http://schemas.openxmlformats.org/officeDocument/2006/relationships/tags" Target="../tags/tag341.xml"/><Relationship Id="rId1" Type="http://schemas.openxmlformats.org/officeDocument/2006/relationships/tags" Target="../tags/tag3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3"/>
            <p:custDataLst>
              <p:tags r:id="rId1"/>
            </p:custDataLst>
          </p:nvPr>
        </p:nvSpPr>
        <p:spPr>
          <a:xfrm>
            <a:off x="6770375" y="4275793"/>
            <a:ext cx="2105778" cy="432000"/>
          </a:xfrm>
        </p:spPr>
        <p:txBody>
          <a:bodyPr/>
          <a:p>
            <a:r>
              <a:rPr lang="zh-CN" altLang="en-US">
                <a:solidFill>
                  <a:schemeClr val="lt1"/>
                </a:solidFill>
              </a:rPr>
              <a:t>郑金江</a:t>
            </a:r>
            <a:endParaRPr lang="zh-CN" altLang="en-US">
              <a:solidFill>
                <a:schemeClr val="lt1"/>
              </a:solidFill>
            </a:endParaRPr>
          </a:p>
        </p:txBody>
      </p:sp>
      <p:sp>
        <p:nvSpPr>
          <p:cNvPr id="10" name="文本占位符 9"/>
          <p:cNvSpPr>
            <a:spLocks noGrp="1"/>
          </p:cNvSpPr>
          <p:nvPr>
            <p:custDataLst>
              <p:tags r:id="rId2"/>
            </p:custDataLst>
          </p:nvPr>
        </p:nvSpPr>
        <p:spPr>
          <a:xfrm>
            <a:off x="9051524" y="4275793"/>
            <a:ext cx="2105778" cy="432000"/>
          </a:xfrm>
          <a:prstGeom prst="rect">
            <a:avLst/>
          </a:prstGeom>
        </p:spPr>
        <p:txBody>
          <a:bodyPr vert="horz" lIns="90000" tIns="46800" rIns="90000" bIns="46800" rtlCol="0">
            <a:normAutofit/>
          </a:bodyPr>
          <a:lstStyle>
            <a:lvl1pPr marL="0" indent="0" algn="ctr" defTabSz="914400" rtl="0" eaLnBrk="1" fontAlgn="auto" latinLnBrk="0" hangingPunct="1">
              <a:lnSpc>
                <a:spcPct val="130000"/>
              </a:lnSpc>
              <a:spcBef>
                <a:spcPts val="0"/>
              </a:spcBef>
              <a:spcAft>
                <a:spcPts val="1000"/>
              </a:spcAft>
              <a:buFont typeface="Arial" panose="020B0604020202020204" pitchFamily="34" charset="0"/>
              <a:buNone/>
              <a:defRPr sz="1600" u="none" strike="noStrike" kern="1200" cap="none" spc="150" normalizeH="0" baseline="0">
                <a:solidFill>
                  <a:schemeClr val="bg1"/>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solidFill>
                  <a:schemeClr val="lt1"/>
                </a:solidFill>
              </a:rPr>
              <a:t>2025.3</a:t>
            </a:r>
            <a:endParaRPr lang="en-US" altLang="zh-CN">
              <a:solidFill>
                <a:schemeClr val="lt1"/>
              </a:solidFill>
            </a:endParaRPr>
          </a:p>
        </p:txBody>
      </p:sp>
      <p:sp>
        <p:nvSpPr>
          <p:cNvPr id="2" name="标题 1"/>
          <p:cNvSpPr>
            <a:spLocks noGrp="1"/>
          </p:cNvSpPr>
          <p:nvPr>
            <p:ph type="ctrTitle"/>
            <p:custDataLst>
              <p:tags r:id="rId3"/>
            </p:custDataLst>
          </p:nvPr>
        </p:nvSpPr>
        <p:spPr>
          <a:xfrm>
            <a:off x="5854700" y="3085465"/>
            <a:ext cx="6481445" cy="1096010"/>
          </a:xfrm>
        </p:spPr>
        <p:txBody>
          <a:bodyPr>
            <a:noAutofit/>
          </a:bodyPr>
          <a:p>
            <a:pPr marL="0" indent="0" algn="ctr">
              <a:lnSpc>
                <a:spcPct val="100000"/>
              </a:lnSpc>
              <a:spcBef>
                <a:spcPts val="0"/>
              </a:spcBef>
              <a:spcAft>
                <a:spcPts val="0"/>
              </a:spcAft>
              <a:buSzPct val="100000"/>
              <a:buNone/>
            </a:pPr>
            <a:r>
              <a:rPr lang="zh-CN" altLang="en-US" sz="3200" dirty="0">
                <a:solidFill>
                  <a:schemeClr val="bg1"/>
                </a:solidFill>
                <a:sym typeface="+mn-lt"/>
              </a:rPr>
              <a:t>建设工程工程量清单计价标准 GB/T50500-2024 </a:t>
            </a:r>
            <a:br>
              <a:rPr lang="zh-CN" altLang="en-US" sz="3200" dirty="0">
                <a:solidFill>
                  <a:schemeClr val="bg1"/>
                </a:solidFill>
                <a:sym typeface="+mn-lt"/>
              </a:rPr>
            </a:br>
            <a:r>
              <a:rPr lang="zh-CN" altLang="en-US" sz="3200" dirty="0">
                <a:solidFill>
                  <a:schemeClr val="bg1"/>
                </a:solidFill>
                <a:sym typeface="+mn-lt"/>
              </a:rPr>
              <a:t>主要变化</a:t>
            </a:r>
            <a:endParaRPr lang="zh-CN" altLang="en-US" sz="3200" dirty="0">
              <a:solidFill>
                <a:schemeClr val="bg1"/>
              </a:solidFill>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399"/>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 name="文本框 80"/>
          <p:cNvSpPr txBox="1"/>
          <p:nvPr>
            <p:custDataLst>
              <p:tags r:id="rId1"/>
            </p:custDataLst>
          </p:nvPr>
        </p:nvSpPr>
        <p:spPr>
          <a:xfrm>
            <a:off x="7092056" y="2629287"/>
            <a:ext cx="3831772" cy="1015663"/>
          </a:xfrm>
          <a:prstGeom prst="rect">
            <a:avLst/>
          </a:prstGeom>
          <a:noFill/>
          <a:ln>
            <a:noFill/>
          </a:ln>
        </p:spPr>
        <p:txBody>
          <a:bodyPr wrap="square" rtlCol="0">
            <a:normAutofit/>
          </a:bodyPr>
          <a:lstStyle>
            <a:defPPr>
              <a:defRPr lang="zh-CN"/>
            </a:defPPr>
            <a:lvl1pPr algn="ctr">
              <a:defRPr sz="6000" b="1">
                <a:blipFill dpi="0" rotWithShape="1">
                  <a:blip r:embed="rId2"/>
                  <a:srcRect/>
                  <a:stretch>
                    <a:fillRect/>
                  </a:stretch>
                </a:blipFill>
              </a:defRPr>
            </a:lvl1pPr>
          </a:lstStyle>
          <a:p>
            <a:r>
              <a:rPr lang="en-US" altLang="zh-CN" b="0" dirty="0">
                <a:solidFill>
                  <a:schemeClr val="accent1"/>
                </a:solidFill>
                <a:latin typeface="Arial" panose="020B0604020202020204" pitchFamily="34" charset="0"/>
                <a:ea typeface="微软雅黑" panose="020B0503020204020204" charset="-122"/>
                <a:cs typeface="Arial" panose="020B0604020202020204" pitchFamily="34" charset="0"/>
              </a:rPr>
              <a:t>PART 03</a:t>
            </a:r>
            <a:endParaRPr lang="en-US" altLang="zh-CN" b="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0" name="标题 9"/>
          <p:cNvSpPr>
            <a:spLocks noGrp="1"/>
          </p:cNvSpPr>
          <p:nvPr>
            <p:ph type="title"/>
            <p:custDataLst>
              <p:tags r:id="rId3"/>
            </p:custDataLst>
          </p:nvPr>
        </p:nvSpPr>
        <p:spPr/>
        <p:txBody>
          <a:bodyPr/>
          <a:lstStyle/>
          <a:p>
            <a:pPr marL="0" indent="0" algn="ctr">
              <a:lnSpc>
                <a:spcPct val="100000"/>
              </a:lnSpc>
              <a:spcBef>
                <a:spcPts val="0"/>
              </a:spcBef>
              <a:spcAft>
                <a:spcPts val="0"/>
              </a:spcAft>
              <a:buSzPct val="100000"/>
              <a:buNone/>
            </a:pPr>
            <a:r>
              <a:rPr lang="zh-CN" altLang="en-US" sz="3600" dirty="0">
                <a:solidFill>
                  <a:schemeClr val="accent1"/>
                </a:solidFill>
                <a:sym typeface="+mn-ea"/>
              </a:rPr>
              <a:t>修订内容和亮点</a:t>
            </a:r>
            <a:endParaRPr lang="zh-CN" altLang="en-US" sz="3600" dirty="0">
              <a:solidFill>
                <a:schemeClr val="accent1"/>
              </a:solidFill>
              <a:sym typeface="+mn-ea"/>
            </a:endParaRPr>
          </a:p>
        </p:txBody>
      </p:sp>
      <p:sp>
        <p:nvSpPr>
          <p:cNvPr id="2" name="灯片编号占位符 1"/>
          <p:cNvSpPr>
            <a:spLocks noGrp="1"/>
          </p:cNvSpPr>
          <p:nvPr>
            <p:ph type="sldNum" sz="quarter" idx="12"/>
            <p:custDataLst>
              <p:tags r:id="rId4"/>
            </p:custDataLst>
          </p:nvPr>
        </p:nvSpPr>
        <p:spPr/>
        <p:txBody>
          <a:bodyPr vert="horz" lIns="91440" tIns="45720" rIns="91440" bIns="45720" rtlCol="0" anchor="ctr"/>
          <a:p>
            <a:pPr marL="0" marR="0" indent="0" algn="r" defTabSz="1089025" rtl="0" eaLnBrk="1" fontAlgn="auto" latinLnBrk="0" hangingPunct="1">
              <a:lnSpc>
                <a:spcPct val="100000"/>
              </a:lnSpc>
              <a:spcBef>
                <a:spcPct val="0"/>
              </a:spcBef>
              <a:spcAft>
                <a:spcPct val="0"/>
              </a:spcAft>
              <a:buClrTx/>
              <a:buSzTx/>
              <a:buFontTx/>
              <a:buNone/>
            </a:pPr>
            <a:fld id="{48F63A3B-78C7-47BE-AE5E-E10140E04643}" type="slidenum">
              <a:rPr kumimoji="0" lang="en-US" sz="1200" b="0" i="0" u="none" strike="noStrike" kern="1200" cap="none" spc="0" normalizeH="0" baseline="0" noProof="1" smtClean="0">
                <a:solidFill>
                  <a:schemeClr val="dk1">
                    <a:tint val="75000"/>
                    <a:lumMod val="85000"/>
                    <a:lumOff val="15000"/>
                  </a:schemeClr>
                </a:solidFill>
                <a:latin typeface="+mn-lt"/>
                <a:ea typeface="+mn-ea"/>
                <a:cs typeface="+mn-cs"/>
              </a:rPr>
            </a:fld>
            <a:endParaRPr kumimoji="0" lang="en-US" sz="1200" b="0" i="0" u="none" strike="noStrike" kern="1200" cap="none" spc="0" normalizeH="0" baseline="0" noProof="1" dirty="0" smtClean="0">
              <a:solidFill>
                <a:schemeClr val="dk1">
                  <a:tint val="75000"/>
                  <a:lumMod val="85000"/>
                  <a:lumOff val="15000"/>
                </a:schemeClr>
              </a:solidFill>
              <a:latin typeface="+mn-lt"/>
              <a:ea typeface="+mn-ea"/>
              <a:cs typeface="+mn-cs"/>
            </a:endParaRPr>
          </a:p>
        </p:txBody>
      </p:sp>
    </p:spTree>
    <p:custDataLst>
      <p:tags r:id="rId5"/>
    </p:custData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normAutofit fontScale="90000"/>
          </a:bodyPr>
          <a:lstStyle/>
          <a:p>
            <a:r>
              <a:rPr lang="zh-CN" altLang="en-US"/>
              <a:t>章节对照</a:t>
            </a:r>
            <a:endParaRPr lang="zh-CN" altLang="en-US"/>
          </a:p>
        </p:txBody>
      </p:sp>
      <p:sp>
        <p:nvSpPr>
          <p:cNvPr id="12" name="同心圆 11"/>
          <p:cNvSpPr/>
          <p:nvPr>
            <p:custDataLst>
              <p:tags r:id="rId2"/>
            </p:custDataLst>
          </p:nvPr>
        </p:nvSpPr>
        <p:spPr>
          <a:xfrm>
            <a:off x="9364345" y="1398270"/>
            <a:ext cx="558165" cy="558165"/>
          </a:xfrm>
          <a:prstGeom prst="donut">
            <a:avLst/>
          </a:prstGeom>
          <a:gradFill>
            <a:gsLst>
              <a:gs pos="13000">
                <a:schemeClr val="accent1">
                  <a:alpha val="0"/>
                </a:schemeClr>
              </a:gs>
              <a:gs pos="100000">
                <a:schemeClr val="accent1">
                  <a:alpha val="76000"/>
                </a:schemeClr>
              </a:gs>
            </a:gsLst>
            <a:lin ang="2700000" scaled="0"/>
          </a:gradFill>
          <a:ln>
            <a:noFill/>
          </a:ln>
          <a:effectLst>
            <a:outerShdw blurRad="88900" dist="50800" dir="5400000" algn="t" rotWithShape="0">
              <a:schemeClr val="accent1">
                <a:lumMod val="75000"/>
                <a:alpha val="3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sp>
        <p:nvSpPr>
          <p:cNvPr id="13" name="同心圆 12"/>
          <p:cNvSpPr/>
          <p:nvPr>
            <p:custDataLst>
              <p:tags r:id="rId3"/>
            </p:custDataLst>
          </p:nvPr>
        </p:nvSpPr>
        <p:spPr>
          <a:xfrm>
            <a:off x="8075295" y="6210935"/>
            <a:ext cx="404495" cy="404495"/>
          </a:xfrm>
          <a:prstGeom prst="donut">
            <a:avLst/>
          </a:prstGeom>
          <a:gradFill>
            <a:gsLst>
              <a:gs pos="13000">
                <a:schemeClr val="accent1">
                  <a:alpha val="0"/>
                </a:schemeClr>
              </a:gs>
              <a:gs pos="100000">
                <a:schemeClr val="accent1">
                  <a:alpha val="45000"/>
                </a:schemeClr>
              </a:gs>
            </a:gsLst>
            <a:lin ang="2700000" scaled="0"/>
          </a:gradFill>
          <a:ln>
            <a:noFill/>
          </a:ln>
          <a:effectLst>
            <a:outerShdw blurRad="88900" dist="50800" dir="5400000" algn="t" rotWithShape="0">
              <a:schemeClr val="accent1">
                <a:lumMod val="75000"/>
                <a:alpha val="35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graphicFrame>
        <p:nvGraphicFramePr>
          <p:cNvPr id="2" name="表格 1"/>
          <p:cNvGraphicFramePr>
            <a:graphicFrameLocks noGrp="1"/>
          </p:cNvGraphicFramePr>
          <p:nvPr>
            <p:custDataLst>
              <p:tags r:id="rId4"/>
            </p:custDataLst>
          </p:nvPr>
        </p:nvGraphicFramePr>
        <p:xfrm>
          <a:off x="388299" y="1093817"/>
          <a:ext cx="7232015" cy="5433695"/>
        </p:xfrm>
        <a:graphic>
          <a:graphicData uri="http://schemas.openxmlformats.org/drawingml/2006/table">
            <a:tbl>
              <a:tblPr>
                <a:tableStyleId>{BDBED569-4797-4DF1-A0F4-6AAB3CD982D8}</a:tableStyleId>
              </a:tblPr>
              <a:tblGrid>
                <a:gridCol w="1981200"/>
                <a:gridCol w="688340"/>
                <a:gridCol w="797560"/>
                <a:gridCol w="2286000"/>
                <a:gridCol w="673100"/>
                <a:gridCol w="805815"/>
              </a:tblGrid>
              <a:tr h="581025">
                <a:tc gridSpan="3">
                  <a:txBody>
                    <a:bodyPr/>
                    <a:p>
                      <a:pPr algn="ctr" fontAlgn="ctr"/>
                      <a:r>
                        <a:rPr lang="en-US" altLang="zh-CN" sz="1800" b="1" u="none" strike="noStrike" dirty="0">
                          <a:solidFill>
                            <a:schemeClr val="bg1"/>
                          </a:solidFill>
                          <a:effectLst/>
                          <a:latin typeface="微软雅黑" panose="020B0503020204020204" charset="-122"/>
                          <a:ea typeface="微软雅黑" panose="020B0503020204020204" charset="-122"/>
                        </a:rPr>
                        <a:t>《</a:t>
                      </a:r>
                      <a:r>
                        <a:rPr lang="zh-CN" altLang="en-US" sz="1800" b="1" u="none" strike="noStrike" dirty="0">
                          <a:solidFill>
                            <a:schemeClr val="bg1"/>
                          </a:solidFill>
                          <a:effectLst/>
                          <a:latin typeface="微软雅黑" panose="020B0503020204020204" charset="-122"/>
                          <a:ea typeface="微软雅黑" panose="020B0503020204020204" charset="-122"/>
                        </a:rPr>
                        <a:t>建设工程工程量清单计价规范</a:t>
                      </a:r>
                      <a:r>
                        <a:rPr lang="en-US" altLang="zh-CN" sz="1800" b="1" u="none" strike="noStrike" dirty="0">
                          <a:solidFill>
                            <a:schemeClr val="bg1"/>
                          </a:solidFill>
                          <a:effectLst/>
                          <a:latin typeface="微软雅黑" panose="020B0503020204020204" charset="-122"/>
                          <a:ea typeface="微软雅黑" panose="020B0503020204020204" charset="-122"/>
                        </a:rPr>
                        <a:t>》 GB 50500-2013</a:t>
                      </a:r>
                      <a:endParaRPr lang="en-US" altLang="zh-CN" sz="1800" b="1" i="0" u="none" strike="noStrike" dirty="0">
                        <a:solidFill>
                          <a:schemeClr val="bg1"/>
                        </a:solidFill>
                        <a:effectLst/>
                        <a:latin typeface="微软雅黑" panose="020B0503020204020204" charset="-122"/>
                        <a:ea typeface="微软雅黑" panose="020B0503020204020204" charset="-122"/>
                      </a:endParaRPr>
                    </a:p>
                  </a:txBody>
                  <a:tcPr marL="9525" marR="9525" marT="9525"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lnTlToBr w="12700" cmpd="sng">
                      <a:noFill/>
                      <a:prstDash val="solid"/>
                    </a:lnTlToBr>
                    <a:lnBlToTr w="12700" cmpd="sng">
                      <a:noFill/>
                      <a:prstDash val="solid"/>
                    </a:lnBlToTr>
                    <a:solidFill>
                      <a:srgbClr val="EB6A4C"/>
                    </a:solidFill>
                  </a:tcPr>
                </a:tc>
                <a:tc hMerge="1">
                  <a:tcPr/>
                </a:tc>
                <a:tc hMerge="1">
                  <a:tcPr/>
                </a:tc>
                <a:tc gridSpan="3">
                  <a:txBody>
                    <a:bodyPr/>
                    <a:p>
                      <a:pPr algn="ctr" fontAlgn="ctr"/>
                      <a:r>
                        <a:rPr lang="en-US" altLang="zh-CN" sz="1800" b="1" u="none" strike="noStrike" dirty="0">
                          <a:solidFill>
                            <a:schemeClr val="bg1"/>
                          </a:solidFill>
                          <a:effectLst/>
                          <a:latin typeface="微软雅黑" panose="020B0503020204020204" charset="-122"/>
                          <a:ea typeface="微软雅黑" panose="020B0503020204020204" charset="-122"/>
                        </a:rPr>
                        <a:t>《</a:t>
                      </a:r>
                      <a:r>
                        <a:rPr lang="zh-CN" altLang="en-US" sz="1800" b="1" u="none" strike="noStrike" dirty="0">
                          <a:solidFill>
                            <a:schemeClr val="bg1"/>
                          </a:solidFill>
                          <a:effectLst/>
                          <a:latin typeface="微软雅黑" panose="020B0503020204020204" charset="-122"/>
                          <a:ea typeface="微软雅黑" panose="020B0503020204020204" charset="-122"/>
                        </a:rPr>
                        <a:t>建设工程工程量清单计价标准</a:t>
                      </a:r>
                      <a:r>
                        <a:rPr lang="en-US" altLang="zh-CN" sz="1800" b="1" u="none" strike="noStrike" dirty="0">
                          <a:solidFill>
                            <a:schemeClr val="bg1"/>
                          </a:solidFill>
                          <a:effectLst/>
                          <a:latin typeface="微软雅黑" panose="020B0503020204020204" charset="-122"/>
                          <a:ea typeface="微软雅黑" panose="020B0503020204020204" charset="-122"/>
                        </a:rPr>
                        <a:t>》 </a:t>
                      </a:r>
                      <a:r>
                        <a:rPr lang="en-US" altLang="zh-CN" sz="1800" b="1" u="none" strike="noStrike" dirty="0" smtClean="0">
                          <a:solidFill>
                            <a:schemeClr val="bg1"/>
                          </a:solidFill>
                          <a:effectLst/>
                          <a:latin typeface="微软雅黑" panose="020B0503020204020204" charset="-122"/>
                          <a:ea typeface="微软雅黑" panose="020B0503020204020204" charset="-122"/>
                        </a:rPr>
                        <a:t>GB/T 50500-2024</a:t>
                      </a:r>
                      <a:endParaRPr lang="en-US" altLang="zh-CN" sz="1800" b="1" i="0" u="none" strike="noStrike" dirty="0" smtClean="0">
                        <a:solidFill>
                          <a:schemeClr val="bg1"/>
                        </a:solidFill>
                        <a:effectLst/>
                        <a:latin typeface="微软雅黑" panose="020B0503020204020204" charset="-122"/>
                        <a:ea typeface="微软雅黑" panose="020B0503020204020204" charset="-122"/>
                      </a:endParaRPr>
                    </a:p>
                  </a:txBody>
                  <a:tcPr marL="9525" marR="9525" marT="9525"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solidFill>
                      <a:srgbClr val="D81D1C"/>
                    </a:solidFill>
                  </a:tcPr>
                </a:tc>
                <a:tc hMerge="1">
                  <a:tcPr/>
                </a:tc>
                <a:tc hMerge="1">
                  <a:tcPr/>
                </a:tc>
              </a:tr>
              <a:tr h="232035">
                <a:tc>
                  <a:txBody>
                    <a:bodyPr/>
                    <a:p>
                      <a:pPr algn="ctr" fontAlgn="ctr"/>
                      <a:r>
                        <a:rPr lang="zh-CN" altLang="en-US" sz="1400" b="0" u="none" strike="noStrike" dirty="0">
                          <a:solidFill>
                            <a:schemeClr val="tx1"/>
                          </a:solidFill>
                          <a:effectLst/>
                          <a:latin typeface="微软雅黑" panose="020B0503020204020204" charset="-122"/>
                          <a:ea typeface="微软雅黑" panose="020B0503020204020204" charset="-122"/>
                        </a:rPr>
                        <a:t>章</a:t>
                      </a:r>
                      <a:endParaRPr lang="zh-CN" altLang="en-US" sz="1400" b="0" i="0" u="none" strike="noStrike" dirty="0">
                        <a:solidFill>
                          <a:schemeClr val="tx1"/>
                        </a:solidFill>
                        <a:effectLst/>
                        <a:latin typeface="微软雅黑" panose="020B0503020204020204" charset="-122"/>
                        <a:ea typeface="微软雅黑" panose="020B0503020204020204" charset="-122"/>
                      </a:endParaRPr>
                    </a:p>
                  </a:txBody>
                  <a:tcPr marL="9525" marR="9525" marT="9525"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zh-CN" altLang="en-US" sz="1400" b="0" u="none" strike="noStrike" dirty="0" smtClean="0">
                          <a:solidFill>
                            <a:schemeClr val="tx1"/>
                          </a:solidFill>
                          <a:effectLst/>
                          <a:latin typeface="微软雅黑" panose="020B0503020204020204" charset="-122"/>
                          <a:ea typeface="微软雅黑" panose="020B0503020204020204" charset="-122"/>
                        </a:rPr>
                        <a:t>节数量</a:t>
                      </a:r>
                      <a:endParaRPr lang="zh-CN" altLang="en-US" sz="1400" b="0" i="0" u="none" strike="noStrike" dirty="0" smtClean="0">
                        <a:solidFill>
                          <a:schemeClr val="tx1"/>
                        </a:solidFill>
                        <a:effectLst/>
                        <a:latin typeface="微软雅黑" panose="020B0503020204020204" charset="-122"/>
                        <a:ea typeface="微软雅黑" panose="020B0503020204020204" charset="-122"/>
                      </a:endParaRPr>
                    </a:p>
                  </a:txBody>
                  <a:tcPr marL="9525" marR="9525" marT="9525"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zh-CN" altLang="en-US" sz="1400" b="0" u="none" strike="noStrike" dirty="0" smtClean="0">
                          <a:solidFill>
                            <a:schemeClr val="tx1"/>
                          </a:solidFill>
                          <a:effectLst/>
                          <a:latin typeface="微软雅黑" panose="020B0503020204020204" charset="-122"/>
                          <a:ea typeface="微软雅黑" panose="020B0503020204020204" charset="-122"/>
                        </a:rPr>
                        <a:t>条文数量</a:t>
                      </a:r>
                      <a:endParaRPr lang="zh-CN" altLang="en-US" sz="1400" b="0" i="0" u="none" strike="noStrike" dirty="0" smtClean="0">
                        <a:solidFill>
                          <a:schemeClr val="tx1"/>
                        </a:solidFill>
                        <a:effectLst/>
                        <a:latin typeface="微软雅黑" panose="020B0503020204020204" charset="-122"/>
                        <a:ea typeface="微软雅黑" panose="020B0503020204020204" charset="-122"/>
                      </a:endParaRPr>
                    </a:p>
                  </a:txBody>
                  <a:tcPr marL="9525" marR="9525" marT="9525"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zh-CN" altLang="en-US" sz="1400" b="0" u="none" strike="noStrike" dirty="0">
                          <a:solidFill>
                            <a:schemeClr val="tx1"/>
                          </a:solidFill>
                          <a:effectLst/>
                          <a:latin typeface="微软雅黑" panose="020B0503020204020204" charset="-122"/>
                          <a:ea typeface="微软雅黑" panose="020B0503020204020204" charset="-122"/>
                        </a:rPr>
                        <a:t>章</a:t>
                      </a:r>
                      <a:endParaRPr lang="zh-CN" altLang="en-US" sz="1400" b="0" i="0" u="none" strike="noStrike" dirty="0">
                        <a:solidFill>
                          <a:schemeClr val="tx1"/>
                        </a:solidFill>
                        <a:effectLst/>
                        <a:latin typeface="微软雅黑" panose="020B0503020204020204" charset="-122"/>
                        <a:ea typeface="微软雅黑" panose="020B0503020204020204" charset="-122"/>
                      </a:endParaRPr>
                    </a:p>
                  </a:txBody>
                  <a:tcPr marL="9525" marR="9525" marT="9525"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zh-CN" altLang="en-US" sz="1400" b="0" u="none" strike="noStrike" dirty="0" smtClean="0">
                          <a:solidFill>
                            <a:schemeClr val="tx1"/>
                          </a:solidFill>
                          <a:effectLst/>
                          <a:latin typeface="微软雅黑" panose="020B0503020204020204" charset="-122"/>
                          <a:ea typeface="微软雅黑" panose="020B0503020204020204" charset="-122"/>
                        </a:rPr>
                        <a:t>节数量</a:t>
                      </a:r>
                      <a:endParaRPr lang="zh-CN" altLang="en-US" sz="1400" b="0" i="0" u="none" strike="noStrike" dirty="0" smtClean="0">
                        <a:solidFill>
                          <a:schemeClr val="tx1"/>
                        </a:solidFill>
                        <a:effectLst/>
                        <a:latin typeface="微软雅黑" panose="020B0503020204020204" charset="-122"/>
                        <a:ea typeface="微软雅黑" panose="020B0503020204020204" charset="-122"/>
                      </a:endParaRPr>
                    </a:p>
                  </a:txBody>
                  <a:tcPr marL="9525" marR="9525" marT="9525"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zh-CN" altLang="en-US" sz="1400" b="0" u="none" strike="noStrike" dirty="0" smtClean="0">
                          <a:solidFill>
                            <a:schemeClr val="tx1"/>
                          </a:solidFill>
                          <a:effectLst/>
                          <a:latin typeface="微软雅黑" panose="020B0503020204020204" charset="-122"/>
                          <a:ea typeface="微软雅黑" panose="020B0503020204020204" charset="-122"/>
                        </a:rPr>
                        <a:t>条文数量</a:t>
                      </a:r>
                      <a:endParaRPr lang="zh-CN" altLang="en-US" sz="1400" b="0" i="0" u="none" strike="noStrike" dirty="0" smtClean="0">
                        <a:solidFill>
                          <a:schemeClr val="tx1"/>
                        </a:solidFill>
                        <a:effectLst/>
                        <a:latin typeface="微软雅黑" panose="020B0503020204020204" charset="-122"/>
                        <a:ea typeface="微软雅黑" panose="020B0503020204020204" charset="-122"/>
                      </a:endParaRPr>
                    </a:p>
                  </a:txBody>
                  <a:tcPr marL="9525" marR="9525" marT="9525"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r>
              <a:tr h="232035">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总 则</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endParaRPr kumimoji="0" lang="en-US" altLang="zh-CN" sz="1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7</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总  则</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7</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r>
              <a:tr h="232035">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2.</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术 语</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marL="0" marR="0" lvl="0" indent="0" algn="ctr" defTabSz="914400" rtl="0" eaLnBrk="1" fontAlgn="ctr"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rPr>
                        <a:t>—</a:t>
                      </a:r>
                      <a:endParaRPr kumimoji="0" lang="en-US" altLang="zh-CN" sz="1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52</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2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术  语</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marL="0" marR="0" lvl="0" indent="0" algn="ctr" defTabSz="914400" rtl="0" eaLnBrk="1" fontAlgn="ctr" latinLnBrk="0" hangingPunct="1">
                        <a:lnSpc>
                          <a:spcPct val="100000"/>
                        </a:lnSpc>
                        <a:spcBef>
                          <a:spcPts val="0"/>
                        </a:spcBef>
                        <a:spcAft>
                          <a:spcPts val="0"/>
                        </a:spcAft>
                        <a:buClrTx/>
                        <a:buSzTx/>
                        <a:buFontTx/>
                        <a:buNone/>
                        <a:defRPr/>
                      </a:pP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36</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r>
              <a:tr h="232035">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3.</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一般规定</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4</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19</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3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基 本 规 定</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8</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59</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r>
              <a:tr h="232035">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4.</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工程量清单编制</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6</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19</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4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工程量清单编制</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2</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15</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232035">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5.</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招标控制价</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3</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21</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5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最高投标限价编制</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3</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16</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232035">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6.</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投标报价</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2</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13</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6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投 标 报 价 编 制</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2</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24</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232035">
                <a:tc>
                  <a:txBody>
                    <a:bodyPr/>
                    <a:p>
                      <a:pPr algn="l"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7.</a:t>
                      </a:r>
                      <a:r>
                        <a:rPr lang="zh-CN" altLang="en-US" sz="1400" u="none" strike="noStrike" kern="1200">
                          <a:solidFill>
                            <a:schemeClr val="tx1"/>
                          </a:solidFill>
                          <a:effectLst/>
                          <a:latin typeface="微软雅黑" panose="020B0503020204020204" charset="-122"/>
                          <a:ea typeface="微软雅黑" panose="020B0503020204020204" charset="-122"/>
                          <a:cs typeface="+mn-cs"/>
                        </a:rPr>
                        <a:t>合同价款约定</a:t>
                      </a:r>
                      <a:endParaRPr lang="zh-CN" altLang="en-US"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2</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5</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zh-CN" altLang="en-US" sz="1400" u="none" strike="noStrike" kern="1200" dirty="0" smtClean="0">
                          <a:solidFill>
                            <a:schemeClr val="tx1"/>
                          </a:solidFill>
                          <a:effectLst/>
                          <a:latin typeface="微软雅黑" panose="020B0503020204020204" charset="-122"/>
                          <a:ea typeface="微软雅黑" panose="020B0503020204020204" charset="-122"/>
                          <a:cs typeface="+mn-cs"/>
                        </a:rPr>
                        <a:t>取消章，</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合并至第</a:t>
                      </a:r>
                      <a:r>
                        <a:rPr lang="en-US" altLang="zh-CN" sz="1400" u="none" strike="noStrike" kern="1200" dirty="0">
                          <a:solidFill>
                            <a:schemeClr val="tx1"/>
                          </a:solidFill>
                          <a:effectLst/>
                          <a:latin typeface="微软雅黑" panose="020B0503020204020204" charset="-122"/>
                          <a:ea typeface="微软雅黑" panose="020B0503020204020204" charset="-122"/>
                          <a:cs typeface="+mn-cs"/>
                        </a:rPr>
                        <a:t>3</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章</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232035">
                <a:tc>
                  <a:txBody>
                    <a:bodyPr/>
                    <a:p>
                      <a:pPr algn="l"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8.</a:t>
                      </a:r>
                      <a:r>
                        <a:rPr lang="zh-CN" altLang="en-US" sz="1400" u="none" strike="noStrike" kern="1200">
                          <a:solidFill>
                            <a:schemeClr val="tx1"/>
                          </a:solidFill>
                          <a:effectLst/>
                          <a:latin typeface="微软雅黑" panose="020B0503020204020204" charset="-122"/>
                          <a:ea typeface="微软雅黑" panose="020B0503020204020204" charset="-122"/>
                          <a:cs typeface="+mn-cs"/>
                        </a:rPr>
                        <a:t>工程计量</a:t>
                      </a:r>
                      <a:endParaRPr lang="zh-CN" altLang="en-US"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3</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15</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7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合同工程计量</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7</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31</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232035">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9.</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合同价款调整</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15</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58</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8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合同价款调整</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11</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85</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232035">
                <a:tc>
                  <a:txBody>
                    <a:bodyPr/>
                    <a:p>
                      <a:pPr algn="l"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10.</a:t>
                      </a:r>
                      <a:r>
                        <a:rPr lang="zh-CN" altLang="en-US" sz="1400" u="none" strike="noStrike" kern="1200">
                          <a:solidFill>
                            <a:schemeClr val="tx1"/>
                          </a:solidFill>
                          <a:effectLst/>
                          <a:latin typeface="微软雅黑" panose="020B0503020204020204" charset="-122"/>
                          <a:ea typeface="微软雅黑" panose="020B0503020204020204" charset="-122"/>
                          <a:cs typeface="+mn-cs"/>
                        </a:rPr>
                        <a:t>合同价款期中支付</a:t>
                      </a:r>
                      <a:endParaRPr lang="zh-CN" altLang="en-US"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3</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24</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9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合同价款期中支付</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4</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38</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231775">
                <a:tc>
                  <a:txBody>
                    <a:bodyPr/>
                    <a:p>
                      <a:pPr algn="l"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11.</a:t>
                      </a:r>
                      <a:r>
                        <a:rPr lang="zh-CN" altLang="en-US" sz="1400" u="none" strike="noStrike" kern="1200">
                          <a:solidFill>
                            <a:schemeClr val="tx1"/>
                          </a:solidFill>
                          <a:effectLst/>
                          <a:latin typeface="微软雅黑" panose="020B0503020204020204" charset="-122"/>
                          <a:ea typeface="微软雅黑" panose="020B0503020204020204" charset="-122"/>
                          <a:cs typeface="+mn-cs"/>
                        </a:rPr>
                        <a:t>竣工结算与支付</a:t>
                      </a:r>
                      <a:endParaRPr lang="zh-CN" altLang="en-US"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6</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35</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rowSpan="2">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10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工程结算与支付</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rowSpan="2">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5</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rowSpan="2">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52</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454154">
                <a:tc>
                  <a:txBody>
                    <a:bodyPr/>
                    <a:p>
                      <a:pPr algn="l"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12.</a:t>
                      </a:r>
                      <a:r>
                        <a:rPr lang="zh-CN" altLang="en-US" sz="1400" u="none" strike="noStrike" kern="1200">
                          <a:solidFill>
                            <a:schemeClr val="tx1"/>
                          </a:solidFill>
                          <a:effectLst/>
                          <a:latin typeface="微软雅黑" panose="020B0503020204020204" charset="-122"/>
                          <a:ea typeface="微软雅黑" panose="020B0503020204020204" charset="-122"/>
                          <a:cs typeface="+mn-cs"/>
                        </a:rPr>
                        <a:t>合同解除的价款结算与支付</a:t>
                      </a:r>
                      <a:endParaRPr lang="zh-CN" altLang="en-US"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marL="0" marR="0" lvl="0" indent="0" algn="ctr" defTabSz="914400" rtl="0" eaLnBrk="1" fontAlgn="ctr" latinLnBrk="0" hangingPunct="1">
                        <a:lnSpc>
                          <a:spcPct val="100000"/>
                        </a:lnSpc>
                        <a:spcBef>
                          <a:spcPts val="0"/>
                        </a:spcBef>
                        <a:spcAft>
                          <a:spcPts val="0"/>
                        </a:spcAft>
                        <a:buClrTx/>
                        <a:buSzTx/>
                        <a:buFontTx/>
                        <a:buNone/>
                        <a:defRPr/>
                      </a:pP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4</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vMerge="1">
                  <a:tcPr marL="0" marR="0" marT="0" marB="0" anchor="ctr"/>
                </a:tc>
                <a:tc vMerge="1">
                  <a:tcPr marL="0" marR="0" marT="0" marB="0" anchor="ctr"/>
                </a:tc>
                <a:tc vMerge="1">
                  <a:tcPr marL="0" marR="0" marT="0" marB="0" anchor="ctr"/>
                </a:tc>
              </a:tr>
              <a:tr h="232035">
                <a:tc>
                  <a:txBody>
                    <a:bodyPr/>
                    <a:p>
                      <a:pPr algn="l"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13.</a:t>
                      </a:r>
                      <a:r>
                        <a:rPr lang="zh-CN" altLang="en-US" sz="1400" u="none" strike="noStrike" kern="1200">
                          <a:solidFill>
                            <a:schemeClr val="tx1"/>
                          </a:solidFill>
                          <a:effectLst/>
                          <a:latin typeface="微软雅黑" panose="020B0503020204020204" charset="-122"/>
                          <a:ea typeface="微软雅黑" panose="020B0503020204020204" charset="-122"/>
                          <a:cs typeface="+mn-cs"/>
                        </a:rPr>
                        <a:t>合同价款争议的解决</a:t>
                      </a:r>
                      <a:endParaRPr lang="zh-CN" altLang="en-US"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5</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21</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11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合同价款争议的解决</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4</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32</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232035">
                <a:tc>
                  <a:txBody>
                    <a:bodyPr/>
                    <a:p>
                      <a:pPr algn="l"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14.</a:t>
                      </a:r>
                      <a:r>
                        <a:rPr lang="zh-CN" altLang="en-US" sz="1400" u="none" strike="noStrike" kern="1200">
                          <a:solidFill>
                            <a:schemeClr val="tx1"/>
                          </a:solidFill>
                          <a:effectLst/>
                          <a:latin typeface="微软雅黑" panose="020B0503020204020204" charset="-122"/>
                          <a:ea typeface="微软雅黑" panose="020B0503020204020204" charset="-122"/>
                          <a:cs typeface="+mn-cs"/>
                        </a:rPr>
                        <a:t>工程造价鉴定</a:t>
                      </a:r>
                      <a:endParaRPr lang="zh-CN" altLang="en-US"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3</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19</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删除章</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zh-CN" altLang="en-US" sz="1400" u="none" strike="noStrike" kern="1200" dirty="0">
                          <a:solidFill>
                            <a:schemeClr val="tx1"/>
                          </a:solidFill>
                          <a:effectLst/>
                          <a:latin typeface="微软雅黑" panose="020B0503020204020204" charset="-122"/>
                          <a:ea typeface="微软雅黑" panose="020B0503020204020204" charset="-122"/>
                          <a:cs typeface="+mn-cs"/>
                        </a:rPr>
                        <a:t> </a:t>
                      </a: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232035">
                <a:tc>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15.</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工程计价资料与档案</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2</a:t>
                      </a:r>
                      <a:endParaRPr lang="en-US" altLang="zh-CN"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13</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rowSpan="2">
                  <a:txBody>
                    <a:bodyPr/>
                    <a:p>
                      <a:pPr algn="l"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12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工程计价成果与档案管理</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rowSpan="2">
                  <a:txBody>
                    <a:bodyPr/>
                    <a:p>
                      <a:pPr algn="ctr" fontAlgn="ct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3</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rowSpan="2">
                  <a:txBody>
                    <a:bodyPr/>
                    <a:p>
                      <a:pPr algn="ctr" fontAlgn="ct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18</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232035">
                <a:tc>
                  <a:txBody>
                    <a:bodyPr/>
                    <a:p>
                      <a:pPr algn="l" fontAlgn="ctr"/>
                      <a:r>
                        <a:rPr lang="en-US" altLang="zh-CN" sz="1400" u="none" strike="noStrike" kern="1200">
                          <a:solidFill>
                            <a:schemeClr val="tx1"/>
                          </a:solidFill>
                          <a:effectLst/>
                          <a:latin typeface="微软雅黑" panose="020B0503020204020204" charset="-122"/>
                          <a:ea typeface="微软雅黑" panose="020B0503020204020204" charset="-122"/>
                          <a:cs typeface="+mn-cs"/>
                        </a:rPr>
                        <a:t>16.</a:t>
                      </a:r>
                      <a:r>
                        <a:rPr lang="zh-CN" altLang="en-US" sz="1400" u="none" strike="noStrike" kern="1200">
                          <a:solidFill>
                            <a:schemeClr val="tx1"/>
                          </a:solidFill>
                          <a:effectLst/>
                          <a:latin typeface="微软雅黑" panose="020B0503020204020204" charset="-122"/>
                          <a:ea typeface="微软雅黑" panose="020B0503020204020204" charset="-122"/>
                          <a:cs typeface="+mn-cs"/>
                        </a:rPr>
                        <a:t>工程计价表格</a:t>
                      </a:r>
                      <a:endParaRPr lang="zh-CN" altLang="en-US" sz="1400" u="none" strike="noStrike" kern="120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marL="0" marR="0" lvl="0" indent="0" algn="ctr" defTabSz="914400" rtl="0" eaLnBrk="1" fontAlgn="ctr" latinLnBrk="0" hangingPunct="1">
                        <a:lnSpc>
                          <a:spcPct val="100000"/>
                        </a:lnSpc>
                        <a:spcBef>
                          <a:spcPts val="0"/>
                        </a:spcBef>
                        <a:spcAft>
                          <a:spcPts val="0"/>
                        </a:spcAft>
                        <a:buClrTx/>
                        <a:buSzTx/>
                        <a:buFontTx/>
                        <a:buNone/>
                        <a:defRPr/>
                      </a:pP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6</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vMerge="1">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vMerge="1">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vMerge="1">
                  <a:tcPr marL="9525" marR="9525" marT="9525"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454154">
                <a:tc>
                  <a:txBody>
                    <a:bodyPr/>
                    <a:p>
                      <a:pPr algn="l" fontAlgn="ctr"/>
                      <a:r>
                        <a:rPr lang="zh-CN" altLang="en-US" sz="1400" u="none" strike="noStrike" kern="1200" dirty="0">
                          <a:solidFill>
                            <a:schemeClr val="tx1"/>
                          </a:solidFill>
                          <a:effectLst/>
                          <a:latin typeface="微软雅黑" panose="020B0503020204020204" charset="-122"/>
                          <a:ea typeface="微软雅黑" panose="020B0503020204020204" charset="-122"/>
                          <a:cs typeface="+mn-cs"/>
                        </a:rPr>
                        <a:t>附录</a:t>
                      </a:r>
                      <a:r>
                        <a:rPr lang="en-US" altLang="zh-CN" sz="1400" u="none" strike="noStrike" kern="1200" dirty="0">
                          <a:solidFill>
                            <a:schemeClr val="tx1"/>
                          </a:solidFill>
                          <a:effectLst/>
                          <a:latin typeface="微软雅黑" panose="020B0503020204020204" charset="-122"/>
                          <a:ea typeface="微软雅黑" panose="020B0503020204020204" charset="-122"/>
                          <a:cs typeface="+mn-cs"/>
                        </a:rPr>
                        <a:t>A.</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物价变化合同价款调整方法</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2</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9</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zh-CN" altLang="en-US" sz="1400" u="none" strike="noStrike" kern="1200" dirty="0">
                          <a:solidFill>
                            <a:schemeClr val="tx1"/>
                          </a:solidFill>
                          <a:effectLst/>
                          <a:latin typeface="微软雅黑" panose="020B0503020204020204" charset="-122"/>
                          <a:ea typeface="微软雅黑" panose="020B0503020204020204" charset="-122"/>
                          <a:cs typeface="+mn-cs"/>
                        </a:rPr>
                        <a:t>附录</a:t>
                      </a:r>
                      <a:r>
                        <a:rPr lang="en-US" altLang="zh-CN" sz="1400" u="none" strike="noStrike" kern="1200" dirty="0">
                          <a:solidFill>
                            <a:schemeClr val="tx1"/>
                          </a:solidFill>
                          <a:effectLst/>
                          <a:latin typeface="微软雅黑" panose="020B0503020204020204" charset="-122"/>
                          <a:ea typeface="微软雅黑" panose="020B0503020204020204" charset="-122"/>
                          <a:cs typeface="+mn-cs"/>
                        </a:rPr>
                        <a:t>A  </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物价变化合同价格调整方法</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2</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11</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tcPr>
                </a:tc>
              </a:tr>
              <a:tr h="232035">
                <a:tc>
                  <a:txBody>
                    <a:bodyPr/>
                    <a:p>
                      <a:pPr algn="l" fontAlgn="ctr"/>
                      <a:r>
                        <a:rPr lang="zh-CN" altLang="en-US" sz="1400" u="none" strike="noStrike" kern="1200" dirty="0">
                          <a:solidFill>
                            <a:schemeClr val="tx1"/>
                          </a:solidFill>
                          <a:effectLst/>
                          <a:latin typeface="微软雅黑" panose="020B0503020204020204" charset="-122"/>
                          <a:ea typeface="微软雅黑" panose="020B0503020204020204" charset="-122"/>
                          <a:cs typeface="+mn-cs"/>
                        </a:rPr>
                        <a:t>附录</a:t>
                      </a:r>
                      <a:r>
                        <a:rPr lang="en-US" altLang="zh-CN" sz="1400" u="none" strike="noStrike" kern="1200" dirty="0">
                          <a:solidFill>
                            <a:schemeClr val="tx1"/>
                          </a:solidFill>
                          <a:effectLst/>
                          <a:latin typeface="微软雅黑" panose="020B0503020204020204" charset="-122"/>
                          <a:ea typeface="微软雅黑" panose="020B0503020204020204" charset="-122"/>
                          <a:cs typeface="+mn-cs"/>
                        </a:rPr>
                        <a:t>B-</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附录</a:t>
                      </a:r>
                      <a:r>
                        <a:rPr lang="en-US" altLang="zh-CN" sz="1400" u="none" strike="noStrike" kern="1200" dirty="0">
                          <a:solidFill>
                            <a:schemeClr val="tx1"/>
                          </a:solidFill>
                          <a:effectLst/>
                          <a:latin typeface="微软雅黑" panose="020B0503020204020204" charset="-122"/>
                          <a:ea typeface="微软雅黑" panose="020B0503020204020204" charset="-122"/>
                          <a:cs typeface="+mn-cs"/>
                        </a:rPr>
                        <a:t>L.</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报表</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40</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marL="0" marR="0" lvl="0" indent="0" algn="ctr" defTabSz="914400" rtl="0" eaLnBrk="1" fontAlgn="ctr" latinLnBrk="0" hangingPunct="1">
                        <a:lnSpc>
                          <a:spcPct val="100000"/>
                        </a:lnSpc>
                        <a:spcBef>
                          <a:spcPts val="0"/>
                        </a:spcBef>
                        <a:spcAft>
                          <a:spcPts val="0"/>
                        </a:spcAft>
                        <a:buClrTx/>
                        <a:buSzTx/>
                        <a:buFontTx/>
                        <a:buNone/>
                        <a:defRPr/>
                      </a:pP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rgbClr val="F69E2C"/>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l" fontAlgn="ctr"/>
                      <a:r>
                        <a:rPr lang="zh-CN" altLang="en-US" sz="1400" u="none" strike="noStrike" kern="1200" dirty="0">
                          <a:solidFill>
                            <a:schemeClr val="tx1"/>
                          </a:solidFill>
                          <a:effectLst/>
                          <a:latin typeface="微软雅黑" panose="020B0503020204020204" charset="-122"/>
                          <a:ea typeface="微软雅黑" panose="020B0503020204020204" charset="-122"/>
                          <a:cs typeface="+mn-cs"/>
                        </a:rPr>
                        <a:t>附录</a:t>
                      </a:r>
                      <a:r>
                        <a:rPr lang="en-US" altLang="zh-CN" sz="1400" u="none" strike="noStrike" kern="1200" dirty="0">
                          <a:solidFill>
                            <a:schemeClr val="tx1"/>
                          </a:solidFill>
                          <a:effectLst/>
                          <a:latin typeface="微软雅黑" panose="020B0503020204020204" charset="-122"/>
                          <a:ea typeface="微软雅黑" panose="020B0503020204020204" charset="-122"/>
                          <a:cs typeface="+mn-cs"/>
                        </a:rPr>
                        <a:t>B</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～附录</a:t>
                      </a:r>
                      <a:r>
                        <a:rPr lang="en-US" altLang="zh-CN" sz="1400" u="none" strike="noStrike" kern="1200" dirty="0">
                          <a:solidFill>
                            <a:schemeClr val="tx1"/>
                          </a:solidFill>
                          <a:effectLst/>
                          <a:latin typeface="微软雅黑" panose="020B0503020204020204" charset="-122"/>
                          <a:ea typeface="微软雅黑" panose="020B0503020204020204" charset="-122"/>
                          <a:cs typeface="+mn-cs"/>
                        </a:rPr>
                        <a:t>G.</a:t>
                      </a:r>
                      <a:r>
                        <a:rPr lang="zh-CN" altLang="en-US" sz="1400" u="none" strike="noStrike" kern="1200" dirty="0">
                          <a:solidFill>
                            <a:schemeClr val="tx1"/>
                          </a:solidFill>
                          <a:effectLst/>
                          <a:latin typeface="微软雅黑" panose="020B0503020204020204" charset="-122"/>
                          <a:ea typeface="微软雅黑" panose="020B0503020204020204" charset="-122"/>
                          <a:cs typeface="+mn-cs"/>
                        </a:rPr>
                        <a:t>报表</a:t>
                      </a:r>
                      <a:endParaRPr lang="zh-CN" altLang="en-US"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a:solidFill>
                            <a:schemeClr val="tx1"/>
                          </a:solidFill>
                          <a:effectLst/>
                          <a:latin typeface="微软雅黑" panose="020B0503020204020204" charset="-122"/>
                          <a:ea typeface="微软雅黑" panose="020B0503020204020204" charset="-122"/>
                          <a:cs typeface="+mn-cs"/>
                        </a:rPr>
                        <a:t>32</a:t>
                      </a:r>
                      <a:endParaRPr lang="en-US" altLang="zh-CN" sz="1400" u="none" strike="noStrike" kern="1200" dirty="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c>
                  <a:txBody>
                    <a:bodyPr/>
                    <a:p>
                      <a:pPr algn="ctr" fontAlgn="ctr"/>
                      <a:r>
                        <a:rPr lang="en-US" altLang="zh-CN" sz="1400" u="none" strike="noStrike" kern="1200" dirty="0" smtClean="0">
                          <a:solidFill>
                            <a:schemeClr val="tx1"/>
                          </a:solidFill>
                          <a:effectLst/>
                          <a:latin typeface="微软雅黑" panose="020B0503020204020204" charset="-122"/>
                          <a:ea typeface="微软雅黑" panose="020B0503020204020204" charset="-122"/>
                          <a:cs typeface="+mn-cs"/>
                        </a:rPr>
                        <a:t>44</a:t>
                      </a:r>
                      <a:endParaRPr lang="en-US" altLang="zh-CN" sz="1400" u="none" strike="noStrike" kern="1200" dirty="0" smtClean="0">
                        <a:solidFill>
                          <a:schemeClr val="tx1"/>
                        </a:solidFill>
                        <a:effectLst/>
                        <a:latin typeface="微软雅黑" panose="020B0503020204020204" charset="-122"/>
                        <a:ea typeface="微软雅黑" panose="020B0503020204020204" charset="-122"/>
                        <a:cs typeface="+mn-cs"/>
                      </a:endParaRPr>
                    </a:p>
                  </a:txBody>
                  <a:tcPr marL="0" marR="0" marT="0" marB="0" anchor="ctr">
                    <a:lnL w="12700" cap="flat" cmpd="sng" algn="ctr">
                      <a:solidFill>
                        <a:srgbClr val="F69E2C"/>
                      </a:solidFill>
                      <a:prstDash val="solid"/>
                      <a:round/>
                      <a:headEnd type="none" w="med" len="med"/>
                      <a:tailEnd type="none" w="med" len="med"/>
                    </a:lnL>
                    <a:lnR w="12700" cap="flat" cmpd="sng" algn="ctr">
                      <a:solidFill>
                        <a:srgbClr val="F69E2C"/>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rgbClr val="F69E2C"/>
                      </a:solidFill>
                      <a:prstDash val="solid"/>
                      <a:round/>
                      <a:headEnd type="none" w="med" len="med"/>
                      <a:tailEnd type="none" w="med" len="med"/>
                    </a:lnB>
                  </a:tcPr>
                </a:tc>
              </a:tr>
            </a:tbl>
          </a:graphicData>
        </a:graphic>
      </p:graphicFrame>
      <p:sp>
        <p:nvSpPr>
          <p:cNvPr id="5" name="矩形 4"/>
          <p:cNvSpPr/>
          <p:nvPr>
            <p:custDataLst>
              <p:tags r:id="rId5"/>
            </p:custDataLst>
          </p:nvPr>
        </p:nvSpPr>
        <p:spPr>
          <a:xfrm>
            <a:off x="8338820" y="879475"/>
            <a:ext cx="3760470" cy="1198880"/>
          </a:xfrm>
          <a:prstGeom prst="rect">
            <a:avLst/>
          </a:prstGeom>
        </p:spPr>
        <p:style>
          <a:lnRef idx="2">
            <a:schemeClr val="dk1"/>
          </a:lnRef>
          <a:fillRef idx="1">
            <a:schemeClr val="lt1"/>
          </a:fillRef>
          <a:effectRef idx="0">
            <a:schemeClr val="dk1"/>
          </a:effectRef>
          <a:fontRef idx="minor">
            <a:schemeClr val="dk1"/>
          </a:fontRef>
        </p:style>
        <p:txBody>
          <a:bodyPr wrap="square" anchor="ctr">
            <a:spAutoFit/>
          </a:bodyPr>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结构变化：</a:t>
            </a:r>
            <a:endParaRPr kumimoji="0" lang="en-US" altLang="zh-CN" sz="12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条文正文从</a:t>
            </a: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16</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章调整为</a:t>
            </a: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12</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章，</a:t>
            </a: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54</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节调整为</a:t>
            </a: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49</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节，</a:t>
            </a: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272</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条调整为</a:t>
            </a: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370</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条，</a:t>
            </a:r>
            <a:r>
              <a:rPr lang="zh-CN" altLang="en-US" sz="1200" dirty="0">
                <a:solidFill>
                  <a:prstClr val="black"/>
                </a:solidFill>
                <a:latin typeface="微软雅黑" panose="020B0503020204020204" charset="-122"/>
                <a:ea typeface="微软雅黑" panose="020B0503020204020204" charset="-122"/>
                <a:sym typeface="+mn-ea"/>
              </a:rPr>
              <a:t>字数增加一倍</a:t>
            </a:r>
            <a:r>
              <a:rPr lang="zh-CN" altLang="en-US" sz="1200" dirty="0">
                <a:solidFill>
                  <a:prstClr val="black"/>
                </a:solidFill>
                <a:latin typeface="微软雅黑" panose="020B0503020204020204" charset="-122"/>
                <a:ea typeface="微软雅黑" panose="020B0503020204020204" charset="-122"/>
                <a:sym typeface="+mn-ea"/>
              </a:rPr>
              <a:t>约</a:t>
            </a:r>
            <a:r>
              <a:rPr lang="en-US" altLang="zh-CN" sz="1200" dirty="0" smtClean="0">
                <a:solidFill>
                  <a:prstClr val="black"/>
                </a:solidFill>
                <a:latin typeface="微软雅黑" panose="020B0503020204020204" charset="-122"/>
                <a:ea typeface="微软雅黑" panose="020B0503020204020204" charset="-122"/>
                <a:sym typeface="+mn-ea"/>
              </a:rPr>
              <a:t>9.8</a:t>
            </a:r>
            <a:r>
              <a:rPr lang="zh-CN" altLang="en-US" sz="1200" dirty="0" smtClean="0">
                <a:solidFill>
                  <a:prstClr val="black"/>
                </a:solidFill>
                <a:latin typeface="微软雅黑" panose="020B0503020204020204" charset="-122"/>
                <a:ea typeface="微软雅黑" panose="020B0503020204020204" charset="-122"/>
                <a:sym typeface="+mn-ea"/>
              </a:rPr>
              <a:t>万字</a:t>
            </a:r>
            <a:r>
              <a:rPr lang="zh-CN" altLang="en-US" sz="1200" dirty="0">
                <a:solidFill>
                  <a:prstClr val="black"/>
                </a:solidFill>
                <a:latin typeface="微软雅黑" panose="020B0503020204020204" charset="-122"/>
                <a:ea typeface="微软雅黑" panose="020B0503020204020204" charset="-122"/>
                <a:sym typeface="+mn-ea"/>
              </a:rPr>
              <a:t>（其中：条文</a:t>
            </a:r>
            <a:r>
              <a:rPr lang="en-US" altLang="zh-CN" sz="1200" dirty="0" smtClean="0">
                <a:solidFill>
                  <a:prstClr val="black"/>
                </a:solidFill>
                <a:latin typeface="微软雅黑" panose="020B0503020204020204" charset="-122"/>
                <a:ea typeface="微软雅黑" panose="020B0503020204020204" charset="-122"/>
                <a:sym typeface="+mn-ea"/>
              </a:rPr>
              <a:t>5.8</a:t>
            </a:r>
            <a:r>
              <a:rPr lang="zh-CN" altLang="en-US" sz="1200" dirty="0" smtClean="0">
                <a:solidFill>
                  <a:prstClr val="black"/>
                </a:solidFill>
                <a:latin typeface="微软雅黑" panose="020B0503020204020204" charset="-122"/>
                <a:ea typeface="微软雅黑" panose="020B0503020204020204" charset="-122"/>
                <a:sym typeface="+mn-ea"/>
              </a:rPr>
              <a:t>万字</a:t>
            </a:r>
            <a:r>
              <a:rPr lang="zh-CN" altLang="en-US" sz="1200" dirty="0">
                <a:solidFill>
                  <a:prstClr val="black"/>
                </a:solidFill>
                <a:latin typeface="微软雅黑" panose="020B0503020204020204" charset="-122"/>
                <a:ea typeface="微软雅黑" panose="020B0503020204020204" charset="-122"/>
                <a:sym typeface="+mn-ea"/>
              </a:rPr>
              <a:t>）</a:t>
            </a:r>
            <a:endPar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p:txBody>
      </p:sp>
      <p:sp>
        <p:nvSpPr>
          <p:cNvPr id="6" name="矩形 5"/>
          <p:cNvSpPr/>
          <p:nvPr>
            <p:custDataLst>
              <p:tags r:id="rId6"/>
            </p:custDataLst>
          </p:nvPr>
        </p:nvSpPr>
        <p:spPr>
          <a:xfrm>
            <a:off x="8328660" y="2058035"/>
            <a:ext cx="3823335" cy="4799965"/>
          </a:xfrm>
          <a:prstGeom prst="rect">
            <a:avLst/>
          </a:prstGeom>
        </p:spPr>
        <p:style>
          <a:lnRef idx="2">
            <a:schemeClr val="dk1"/>
          </a:lnRef>
          <a:fillRef idx="1">
            <a:schemeClr val="lt1"/>
          </a:fillRef>
          <a:effectRef idx="0">
            <a:schemeClr val="dk1"/>
          </a:effectRef>
          <a:fontRef idx="minor">
            <a:schemeClr val="dk1"/>
          </a:fontRef>
        </p:style>
        <p:txBody>
          <a:bodyPr wrap="square" anchor="t">
            <a:spAutoFit/>
          </a:bodyPr>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内容变化：</a:t>
            </a:r>
            <a:endParaRPr kumimoji="0" lang="en-US" altLang="zh-CN" sz="1200" b="1" i="0" u="none" strike="sng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1.</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完善总价合同的术语及其计量计价</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规则，优化交易定价方式；</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2.</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弱化定额对清单计价的约束，激发企业竞争活力；</a:t>
            </a:r>
            <a:endPar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3.</a:t>
            </a:r>
            <a:r>
              <a:rPr lang="zh-CN" altLang="en-US" sz="1200" noProof="0" dirty="0">
                <a:ln>
                  <a:noFill/>
                </a:ln>
                <a:solidFill>
                  <a:prstClr val="black"/>
                </a:solidFill>
                <a:effectLst/>
                <a:uLnTx/>
                <a:uFillTx/>
                <a:latin typeface="微软雅黑" panose="020B0503020204020204" charset="-122"/>
                <a:ea typeface="微软雅黑" panose="020B0503020204020204" charset="-122"/>
                <a:sym typeface="+mn-ea"/>
              </a:rPr>
              <a:t>措施项目细分组成、分拆报价、总价包干</a:t>
            </a:r>
            <a:r>
              <a:rPr lang="zh-CN" altLang="en-US" sz="1200" noProof="0" dirty="0">
                <a:ln>
                  <a:noFill/>
                </a:ln>
                <a:solidFill>
                  <a:prstClr val="black"/>
                </a:solidFill>
                <a:effectLst/>
                <a:uLnTx/>
                <a:uFillTx/>
                <a:latin typeface="微软雅黑" panose="020B0503020204020204" charset="-122"/>
                <a:ea typeface="微软雅黑" panose="020B0503020204020204" charset="-122"/>
                <a:sym typeface="+mn-ea"/>
              </a:rPr>
              <a:t>，减少了现场签证确认工程量的人为风险</a:t>
            </a:r>
            <a:r>
              <a:rPr lang="en-US" altLang="zh-CN" sz="1200" noProof="0" dirty="0">
                <a:ln>
                  <a:noFill/>
                </a:ln>
                <a:solidFill>
                  <a:prstClr val="black"/>
                </a:solidFill>
                <a:effectLst/>
                <a:uLnTx/>
                <a:uFillTx/>
                <a:latin typeface="微软雅黑" panose="020B0503020204020204" charset="-122"/>
                <a:ea typeface="微软雅黑" panose="020B0503020204020204" charset="-122"/>
                <a:sym typeface="+mn-ea"/>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4.</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扩展综合单价价格所含的范围并修改分析表，有利于</a:t>
            </a:r>
            <a:r>
              <a:rPr lang="zh-CN" altLang="en-US" sz="1200" noProof="0" dirty="0" smtClean="0">
                <a:ln>
                  <a:noFill/>
                </a:ln>
                <a:solidFill>
                  <a:prstClr val="black"/>
                </a:solidFill>
                <a:effectLst/>
                <a:uLnTx/>
                <a:uFillTx/>
                <a:latin typeface="微软雅黑" panose="020B0503020204020204" charset="-122"/>
                <a:ea typeface="微软雅黑" panose="020B0503020204020204" charset="-122"/>
                <a:sym typeface="+mn-ea"/>
              </a:rPr>
              <a:t>工程造价数据的积累及数据库建立</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5.</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发包人提供的材料不进人综合单价并明确损耗率及其计价规则</a:t>
            </a:r>
            <a:r>
              <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6.合理分配风险，减少合同争议；</a:t>
            </a:r>
            <a:endPar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7.</a:t>
            </a:r>
            <a:r>
              <a:rPr lang="zh-CN" altLang="en-US" sz="1200" noProof="0" dirty="0" smtClean="0">
                <a:ln>
                  <a:noFill/>
                </a:ln>
                <a:solidFill>
                  <a:prstClr val="black"/>
                </a:solidFill>
                <a:effectLst/>
                <a:uLnTx/>
                <a:uFillTx/>
                <a:latin typeface="微软雅黑" panose="020B0503020204020204" charset="-122"/>
                <a:ea typeface="微软雅黑" panose="020B0503020204020204" charset="-122"/>
                <a:sym typeface="+mn-ea"/>
              </a:rPr>
              <a:t>修改变更定价规则</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a:t>
            </a:r>
            <a:endPar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lang="en-US" altLang="zh-CN" sz="1200" noProof="0" dirty="0" smtClean="0">
                <a:ln>
                  <a:noFill/>
                </a:ln>
                <a:solidFill>
                  <a:prstClr val="black"/>
                </a:solidFill>
                <a:effectLst/>
                <a:uLnTx/>
                <a:uFillTx/>
                <a:latin typeface="微软雅黑" panose="020B0503020204020204" charset="-122"/>
                <a:ea typeface="微软雅黑" panose="020B0503020204020204" charset="-122"/>
                <a:sym typeface="+mn-ea"/>
              </a:rPr>
              <a:t>8.</a:t>
            </a:r>
            <a:r>
              <a:rPr lang="zh-CN" altLang="en-US" sz="1200" noProof="0" dirty="0" smtClean="0">
                <a:ln>
                  <a:noFill/>
                </a:ln>
                <a:solidFill>
                  <a:prstClr val="black"/>
                </a:solidFill>
                <a:effectLst/>
                <a:uLnTx/>
                <a:uFillTx/>
                <a:latin typeface="微软雅黑" panose="020B0503020204020204" charset="-122"/>
                <a:ea typeface="微软雅黑" panose="020B0503020204020204" charset="-122"/>
                <a:sym typeface="+mn-ea"/>
              </a:rPr>
              <a:t>完善索赔规则；</a:t>
            </a:r>
            <a:endParaRPr lang="zh-CN" altLang="en-US" sz="1200" noProof="0" dirty="0" smtClean="0">
              <a:ln>
                <a:noFill/>
              </a:ln>
              <a:solidFill>
                <a:prstClr val="black"/>
              </a:solidFill>
              <a:effectLst/>
              <a:uLnTx/>
              <a:uFillTx/>
              <a:latin typeface="微软雅黑" panose="020B0503020204020204" charset="-122"/>
              <a:ea typeface="微软雅黑" panose="020B0503020204020204" charset="-122"/>
              <a:sym typeface="+mn-ea"/>
            </a:endParaRPr>
          </a:p>
          <a:p>
            <a:pPr marL="0" marR="0" lvl="0" indent="0" algn="l" defTabSz="914400" rtl="0" eaLnBrk="1" fontAlgn="base" latinLnBrk="0" hangingPunct="1">
              <a:lnSpc>
                <a:spcPct val="150000"/>
              </a:lnSpc>
              <a:spcBef>
                <a:spcPct val="0"/>
              </a:spcBef>
              <a:spcAft>
                <a:spcPct val="0"/>
              </a:spcAft>
              <a:buClrTx/>
              <a:buSzTx/>
              <a:buFontTx/>
              <a:buNone/>
              <a:defRPr/>
            </a:pPr>
            <a:r>
              <a:rPr lang="en-US" altLang="zh-CN" sz="1200" noProof="0" dirty="0" smtClean="0">
                <a:ln>
                  <a:noFill/>
                </a:ln>
                <a:solidFill>
                  <a:prstClr val="black"/>
                </a:solidFill>
                <a:effectLst/>
                <a:uLnTx/>
                <a:uFillTx/>
                <a:latin typeface="微软雅黑" panose="020B0503020204020204" charset="-122"/>
                <a:ea typeface="微软雅黑" panose="020B0503020204020204" charset="-122"/>
                <a:sym typeface="+mn-ea"/>
              </a:rPr>
              <a:t>9.</a:t>
            </a:r>
            <a:r>
              <a:rPr lang="zh-CN" altLang="en-US" sz="1200" noProof="0" dirty="0" smtClean="0">
                <a:ln>
                  <a:noFill/>
                </a:ln>
                <a:solidFill>
                  <a:prstClr val="black"/>
                </a:solidFill>
                <a:effectLst/>
                <a:uLnTx/>
                <a:uFillTx/>
                <a:latin typeface="微软雅黑" panose="020B0503020204020204" charset="-122"/>
                <a:ea typeface="微软雅黑" panose="020B0503020204020204" charset="-122"/>
                <a:sym typeface="+mn-ea"/>
              </a:rPr>
              <a:t>增加</a:t>
            </a:r>
            <a:r>
              <a:rPr lang="zh-CN" altLang="en-US" sz="1200" noProof="0" dirty="0">
                <a:ln>
                  <a:noFill/>
                </a:ln>
                <a:solidFill>
                  <a:prstClr val="black"/>
                </a:solidFill>
                <a:effectLst/>
                <a:uLnTx/>
                <a:uFillTx/>
                <a:latin typeface="微软雅黑" panose="020B0503020204020204" charset="-122"/>
                <a:ea typeface="微软雅黑" panose="020B0503020204020204" charset="-122"/>
                <a:sym typeface="+mn-ea"/>
              </a:rPr>
              <a:t>清标、施工过程结算相关规则，强化全过程管控</a:t>
            </a:r>
            <a:r>
              <a:rPr lang="en-US" altLang="zh-CN" sz="1200" noProof="0" dirty="0">
                <a:ln>
                  <a:noFill/>
                </a:ln>
                <a:solidFill>
                  <a:prstClr val="black"/>
                </a:solidFill>
                <a:effectLst/>
                <a:uLnTx/>
                <a:uFillTx/>
                <a:latin typeface="微软雅黑" panose="020B0503020204020204" charset="-122"/>
                <a:ea typeface="微软雅黑" panose="020B0503020204020204" charset="-122"/>
                <a:sym typeface="+mn-ea"/>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10. </a:t>
            </a:r>
            <a:r>
              <a:rPr kumimoji="0" lang="zh-CN" altLang="en-US"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增加返工工程、新增</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工程计量与计价规则</a:t>
            </a:r>
            <a:r>
              <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11. </a:t>
            </a:r>
            <a:r>
              <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修订价款争议解决的办法</a:t>
            </a:r>
            <a:r>
              <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a:t>
            </a:r>
            <a:endParaRPr kumimoji="0" lang="en-US" altLang="zh-CN"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lang="en-US" altLang="zh-CN" sz="1200" noProof="0" dirty="0">
                <a:ln>
                  <a:noFill/>
                </a:ln>
                <a:solidFill>
                  <a:prstClr val="black"/>
                </a:solidFill>
                <a:effectLst/>
                <a:uLnTx/>
                <a:uFillTx/>
                <a:latin typeface="微软雅黑" panose="020B0503020204020204" charset="-122"/>
                <a:ea typeface="微软雅黑" panose="020B0503020204020204" charset="-122"/>
                <a:sym typeface="+mn-ea"/>
              </a:rPr>
              <a:t>.....</a:t>
            </a:r>
            <a:endParaRPr kumimoji="0" lang="zh-CN" altLang="en-US" sz="12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八边形 6"/>
          <p:cNvSpPr/>
          <p:nvPr>
            <p:custDataLst>
              <p:tags r:id="rId7"/>
            </p:custDataLst>
          </p:nvPr>
        </p:nvSpPr>
        <p:spPr>
          <a:xfrm>
            <a:off x="7678420" y="1172058"/>
            <a:ext cx="613712" cy="613712"/>
          </a:xfrm>
          <a:prstGeom prst="octagon">
            <a:avLst/>
          </a:prstGeom>
        </p:spPr>
        <p:style>
          <a:lnRef idx="1">
            <a:schemeClr val="accent5"/>
          </a:lnRef>
          <a:fillRef idx="2">
            <a:schemeClr val="accent5"/>
          </a:fillRef>
          <a:effectRef idx="1">
            <a:schemeClr val="accent5"/>
          </a:effectRef>
          <a:fontRef idx="minor">
            <a:schemeClr val="dk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4" name="八边形 13"/>
          <p:cNvSpPr/>
          <p:nvPr>
            <p:custDataLst>
              <p:tags r:id="rId8"/>
            </p:custDataLst>
          </p:nvPr>
        </p:nvSpPr>
        <p:spPr>
          <a:xfrm>
            <a:off x="7693025" y="3572717"/>
            <a:ext cx="613712" cy="613712"/>
          </a:xfrm>
          <a:prstGeom prst="octagon">
            <a:avLst/>
          </a:prstGeom>
        </p:spPr>
        <p:style>
          <a:lnRef idx="0">
            <a:schemeClr val="accent5"/>
          </a:lnRef>
          <a:fillRef idx="3">
            <a:schemeClr val="accent5"/>
          </a:fillRef>
          <a:effectRef idx="3">
            <a:schemeClr val="accent5"/>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B</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Tree>
    <p:custDataLst>
      <p:tags r:id="rId9"/>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wrap="square">
            <a:normAutofit/>
          </a:bodyPr>
          <a:lstStyle/>
          <a:p>
            <a:r>
              <a:rPr lang="zh-CN" altLang="en-US" dirty="0"/>
              <a:t>主要修订内容</a:t>
            </a:r>
            <a:endParaRPr lang="zh-CN" altLang="en-US" dirty="0"/>
          </a:p>
        </p:txBody>
      </p:sp>
      <p:sp>
        <p:nvSpPr>
          <p:cNvPr id="2" name="圆角矩形 1"/>
          <p:cNvSpPr/>
          <p:nvPr>
            <p:custDataLst>
              <p:tags r:id="rId2"/>
            </p:custDataLst>
          </p:nvPr>
        </p:nvSpPr>
        <p:spPr>
          <a:xfrm>
            <a:off x="1745647" y="1710388"/>
            <a:ext cx="2063735" cy="743579"/>
          </a:xfrm>
          <a:prstGeom prst="roundRect">
            <a:avLst/>
          </a:prstGeom>
          <a:solidFill>
            <a:schemeClr val="accent1">
              <a:lumMod val="70000"/>
              <a:lumOff val="3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sz="1400" kern="0" dirty="0">
                <a:ln>
                  <a:noFill/>
                  <a:prstDash val="sysDot"/>
                </a:ln>
                <a:solidFill>
                  <a:srgbClr val="FFFFFF"/>
                </a:solidFill>
                <a:latin typeface="+mn-ea"/>
                <a:sym typeface="+mn-ea"/>
              </a:rPr>
              <a:t>标准适用范围变化</a:t>
            </a:r>
            <a:endParaRPr lang="zh-CN" altLang="en-US" sz="1400" kern="0" dirty="0">
              <a:ln>
                <a:noFill/>
                <a:prstDash val="sysDot"/>
              </a:ln>
              <a:solidFill>
                <a:srgbClr val="FFFFFF"/>
              </a:solidFill>
              <a:latin typeface="+mn-ea"/>
              <a:sym typeface="+mn-ea"/>
            </a:endParaRPr>
          </a:p>
        </p:txBody>
      </p:sp>
      <p:cxnSp>
        <p:nvCxnSpPr>
          <p:cNvPr id="3" name="直接箭头连接符 2"/>
          <p:cNvCxnSpPr/>
          <p:nvPr>
            <p:custDataLst>
              <p:tags r:id="rId3"/>
            </p:custDataLst>
          </p:nvPr>
        </p:nvCxnSpPr>
        <p:spPr>
          <a:xfrm>
            <a:off x="696000" y="3774757"/>
            <a:ext cx="10799920" cy="0"/>
          </a:xfrm>
          <a:prstGeom prst="straightConnector1">
            <a:avLst/>
          </a:prstGeom>
          <a:ln w="19050">
            <a:gradFill>
              <a:gsLst>
                <a:gs pos="0">
                  <a:schemeClr val="accent1"/>
                </a:gs>
                <a:gs pos="100000">
                  <a:schemeClr val="accent1">
                    <a:lumMod val="60000"/>
                    <a:lumOff val="40000"/>
                  </a:schemeClr>
                </a:gs>
              </a:gsLst>
              <a:lin ang="10800000" scaled="1"/>
            </a:gradFill>
            <a:tailEnd type="none"/>
          </a:ln>
        </p:spPr>
        <p:style>
          <a:lnRef idx="1">
            <a:schemeClr val="accent1"/>
          </a:lnRef>
          <a:fillRef idx="0">
            <a:schemeClr val="accent1"/>
          </a:fillRef>
          <a:effectRef idx="0">
            <a:schemeClr val="accent1"/>
          </a:effectRef>
          <a:fontRef idx="minor">
            <a:schemeClr val="tx1"/>
          </a:fontRef>
        </p:style>
      </p:cxnSp>
      <p:sp>
        <p:nvSpPr>
          <p:cNvPr id="4" name="圆角矩形 3"/>
          <p:cNvSpPr/>
          <p:nvPr>
            <p:custDataLst>
              <p:tags r:id="rId4"/>
            </p:custDataLst>
          </p:nvPr>
        </p:nvSpPr>
        <p:spPr>
          <a:xfrm>
            <a:off x="3644283" y="2635576"/>
            <a:ext cx="2063735" cy="743579"/>
          </a:xfrm>
          <a:prstGeom prst="roundRect">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sz="1400" kern="0" dirty="0">
                <a:ln>
                  <a:noFill/>
                  <a:prstDash val="sysDot"/>
                </a:ln>
                <a:solidFill>
                  <a:srgbClr val="FFFFFF"/>
                </a:solidFill>
                <a:latin typeface="+mn-ea"/>
                <a:sym typeface="+mn-ea"/>
              </a:rPr>
              <a:t>健全造价管控的机制</a:t>
            </a:r>
            <a:endParaRPr lang="zh-CN" altLang="en-US" sz="1400" kern="0" dirty="0">
              <a:ln>
                <a:noFill/>
                <a:prstDash val="sysDot"/>
              </a:ln>
              <a:solidFill>
                <a:srgbClr val="FFFFFF"/>
              </a:solidFill>
              <a:latin typeface="+mn-ea"/>
              <a:sym typeface="+mn-ea"/>
            </a:endParaRPr>
          </a:p>
        </p:txBody>
      </p:sp>
      <p:sp>
        <p:nvSpPr>
          <p:cNvPr id="5" name="圆角矩形 4"/>
          <p:cNvSpPr/>
          <p:nvPr>
            <p:custDataLst>
              <p:tags r:id="rId5"/>
            </p:custDataLst>
          </p:nvPr>
        </p:nvSpPr>
        <p:spPr>
          <a:xfrm>
            <a:off x="5542919" y="1710388"/>
            <a:ext cx="2063735" cy="743579"/>
          </a:xfrm>
          <a:prstGeom prst="roundRect">
            <a:avLst/>
          </a:prstGeom>
          <a:solidFill>
            <a:schemeClr val="accent1">
              <a:lumMod val="90000"/>
              <a:lumOff val="1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sz="1400" kern="0" dirty="0">
                <a:ln>
                  <a:noFill/>
                  <a:prstDash val="sysDot"/>
                </a:ln>
                <a:solidFill>
                  <a:srgbClr val="FFFFFF"/>
                </a:solidFill>
                <a:latin typeface="+mn-ea"/>
                <a:sym typeface="+mn-ea"/>
              </a:rPr>
              <a:t>深化多元解纷的机制</a:t>
            </a:r>
            <a:endParaRPr lang="zh-CN" altLang="en-US" sz="1400" kern="0" dirty="0">
              <a:ln>
                <a:noFill/>
                <a:prstDash val="sysDot"/>
              </a:ln>
              <a:solidFill>
                <a:srgbClr val="FFFFFF"/>
              </a:solidFill>
              <a:latin typeface="+mn-ea"/>
              <a:sym typeface="+mn-ea"/>
            </a:endParaRPr>
          </a:p>
        </p:txBody>
      </p:sp>
      <p:sp>
        <p:nvSpPr>
          <p:cNvPr id="6" name="圆角矩形 5"/>
          <p:cNvSpPr/>
          <p:nvPr>
            <p:custDataLst>
              <p:tags r:id="rId6"/>
            </p:custDataLst>
          </p:nvPr>
        </p:nvSpPr>
        <p:spPr>
          <a:xfrm>
            <a:off x="9339556" y="1710388"/>
            <a:ext cx="2063735" cy="743579"/>
          </a:xfrm>
          <a:prstGeom prst="roundRect">
            <a:avLst/>
          </a:prstGeom>
          <a:solidFill>
            <a:schemeClr val="accent1">
              <a:lumMod val="9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sz="1400" kern="0" dirty="0">
                <a:ln>
                  <a:noFill/>
                  <a:prstDash val="sysDot"/>
                </a:ln>
                <a:solidFill>
                  <a:srgbClr val="FFFFFF"/>
                </a:solidFill>
                <a:latin typeface="+mn-ea"/>
                <a:sym typeface="+mn-ea"/>
              </a:rPr>
              <a:t>统一计价活动原则</a:t>
            </a:r>
            <a:endParaRPr lang="zh-CN" altLang="en-US" sz="1400" kern="0" dirty="0">
              <a:ln>
                <a:noFill/>
                <a:prstDash val="sysDot"/>
              </a:ln>
              <a:solidFill>
                <a:srgbClr val="FFFFFF"/>
              </a:solidFill>
              <a:latin typeface="+mn-ea"/>
              <a:sym typeface="+mn-ea"/>
            </a:endParaRPr>
          </a:p>
        </p:txBody>
      </p:sp>
      <p:cxnSp>
        <p:nvCxnSpPr>
          <p:cNvPr id="7" name="直接连接符 6"/>
          <p:cNvCxnSpPr/>
          <p:nvPr>
            <p:custDataLst>
              <p:tags r:id="rId7"/>
            </p:custDataLst>
          </p:nvPr>
        </p:nvCxnSpPr>
        <p:spPr>
          <a:xfrm>
            <a:off x="2777515" y="2453967"/>
            <a:ext cx="0" cy="1308725"/>
          </a:xfrm>
          <a:prstGeom prst="line">
            <a:avLst/>
          </a:prstGeom>
          <a:ln w="12700" cmpd="sng">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8"/>
            </p:custDataLst>
          </p:nvPr>
        </p:nvCxnSpPr>
        <p:spPr>
          <a:xfrm>
            <a:off x="6574786" y="2453967"/>
            <a:ext cx="0" cy="1308725"/>
          </a:xfrm>
          <a:prstGeom prst="line">
            <a:avLst/>
          </a:prstGeom>
          <a:ln w="12700" cmpd="sng">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9"/>
            </p:custDataLst>
          </p:nvPr>
        </p:nvCxnSpPr>
        <p:spPr>
          <a:xfrm>
            <a:off x="10372058" y="2453967"/>
            <a:ext cx="0" cy="1308725"/>
          </a:xfrm>
          <a:prstGeom prst="line">
            <a:avLst/>
          </a:prstGeom>
          <a:ln w="12700" cmpd="sng">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11" name="圆角矩形 10"/>
          <p:cNvSpPr/>
          <p:nvPr>
            <p:custDataLst>
              <p:tags r:id="rId10"/>
            </p:custDataLst>
          </p:nvPr>
        </p:nvSpPr>
        <p:spPr>
          <a:xfrm>
            <a:off x="7441555" y="2635576"/>
            <a:ext cx="2063735" cy="743579"/>
          </a:xfrm>
          <a:prstGeom prst="round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sz="1400" kern="0" dirty="0">
                <a:ln>
                  <a:noFill/>
                  <a:prstDash val="sysDot"/>
                </a:ln>
                <a:solidFill>
                  <a:srgbClr val="FFFFFF"/>
                </a:solidFill>
                <a:latin typeface="+mn-ea"/>
                <a:sym typeface="+mn-ea"/>
              </a:rPr>
              <a:t>界定清单费用的组成</a:t>
            </a:r>
            <a:endParaRPr lang="zh-CN" altLang="en-US" sz="1400" kern="0" dirty="0">
              <a:ln>
                <a:noFill/>
                <a:prstDash val="sysDot"/>
              </a:ln>
              <a:solidFill>
                <a:srgbClr val="FFFFFF"/>
              </a:solidFill>
              <a:latin typeface="+mn-ea"/>
              <a:sym typeface="+mn-ea"/>
            </a:endParaRPr>
          </a:p>
        </p:txBody>
      </p:sp>
      <p:cxnSp>
        <p:nvCxnSpPr>
          <p:cNvPr id="20" name="直接连接符 19"/>
          <p:cNvCxnSpPr/>
          <p:nvPr>
            <p:custDataLst>
              <p:tags r:id="rId11"/>
            </p:custDataLst>
          </p:nvPr>
        </p:nvCxnSpPr>
        <p:spPr>
          <a:xfrm>
            <a:off x="4676151" y="3374075"/>
            <a:ext cx="0" cy="388617"/>
          </a:xfrm>
          <a:prstGeom prst="line">
            <a:avLst/>
          </a:prstGeom>
          <a:ln w="12700" cmpd="sng">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12"/>
            </p:custDataLst>
          </p:nvPr>
        </p:nvCxnSpPr>
        <p:spPr>
          <a:xfrm>
            <a:off x="8473422" y="3374075"/>
            <a:ext cx="0" cy="388617"/>
          </a:xfrm>
          <a:prstGeom prst="line">
            <a:avLst/>
          </a:prstGeom>
          <a:ln w="12700" cmpd="sng">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3"/>
            </p:custDataLst>
          </p:nvPr>
        </p:nvCxnSpPr>
        <p:spPr>
          <a:xfrm flipV="1">
            <a:off x="3726833" y="3786822"/>
            <a:ext cx="0" cy="1308725"/>
          </a:xfrm>
          <a:prstGeom prst="line">
            <a:avLst/>
          </a:prstGeom>
          <a:ln w="12700" cmpd="sng">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14"/>
            </p:custDataLst>
          </p:nvPr>
        </p:nvCxnSpPr>
        <p:spPr>
          <a:xfrm flipV="1">
            <a:off x="7524104" y="3786822"/>
            <a:ext cx="0" cy="1308725"/>
          </a:xfrm>
          <a:prstGeom prst="line">
            <a:avLst/>
          </a:prstGeom>
          <a:ln w="12700" cmpd="sng">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24" name="圆角矩形 23"/>
          <p:cNvSpPr/>
          <p:nvPr>
            <p:custDataLst>
              <p:tags r:id="rId15"/>
            </p:custDataLst>
          </p:nvPr>
        </p:nvSpPr>
        <p:spPr>
          <a:xfrm>
            <a:off x="2694965" y="5095548"/>
            <a:ext cx="2063735" cy="743579"/>
          </a:xfrm>
          <a:prstGeom prst="roundRect">
            <a:avLst/>
          </a:prstGeom>
          <a:solidFill>
            <a:schemeClr val="accent1">
              <a:lumMod val="84000"/>
              <a:lumOff val="16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sz="1400" kern="0" dirty="0">
                <a:ln>
                  <a:noFill/>
                  <a:prstDash val="sysDot"/>
                </a:ln>
                <a:solidFill>
                  <a:srgbClr val="FFFFFF"/>
                </a:solidFill>
                <a:latin typeface="+mn-ea"/>
                <a:sym typeface="+mn-ea"/>
              </a:rPr>
              <a:t>完善工程量清单市场定价规则</a:t>
            </a:r>
            <a:endParaRPr lang="zh-CN" altLang="en-US" sz="1400" kern="0" dirty="0">
              <a:ln>
                <a:noFill/>
                <a:prstDash val="sysDot"/>
              </a:ln>
              <a:solidFill>
                <a:srgbClr val="FFFFFF"/>
              </a:solidFill>
              <a:latin typeface="+mn-ea"/>
              <a:sym typeface="+mn-ea"/>
            </a:endParaRPr>
          </a:p>
        </p:txBody>
      </p:sp>
      <p:sp>
        <p:nvSpPr>
          <p:cNvPr id="25" name="圆角矩形 24"/>
          <p:cNvSpPr/>
          <p:nvPr>
            <p:custDataLst>
              <p:tags r:id="rId16"/>
            </p:custDataLst>
          </p:nvPr>
        </p:nvSpPr>
        <p:spPr>
          <a:xfrm>
            <a:off x="6492237" y="5095548"/>
            <a:ext cx="2063735" cy="743579"/>
          </a:xfrm>
          <a:prstGeom prst="roundRect">
            <a:avLst/>
          </a:prstGeom>
          <a:solidFill>
            <a:schemeClr val="accent1">
              <a:lumMod val="9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sz="1400" kern="0" dirty="0">
                <a:ln>
                  <a:noFill/>
                  <a:prstDash val="sysDot"/>
                </a:ln>
                <a:solidFill>
                  <a:srgbClr val="FFFFFF"/>
                </a:solidFill>
                <a:latin typeface="+mn-ea"/>
                <a:sym typeface="+mn-ea"/>
              </a:rPr>
              <a:t>严格价款支付的管理</a:t>
            </a:r>
            <a:endParaRPr lang="zh-CN" altLang="en-US" sz="1400" kern="0" dirty="0">
              <a:ln>
                <a:noFill/>
                <a:prstDash val="sysDot"/>
              </a:ln>
              <a:solidFill>
                <a:srgbClr val="FFFFFF"/>
              </a:solidFill>
              <a:latin typeface="+mn-ea"/>
              <a:sym typeface="+mn-ea"/>
            </a:endParaRPr>
          </a:p>
        </p:txBody>
      </p:sp>
      <p:cxnSp>
        <p:nvCxnSpPr>
          <p:cNvPr id="26" name="直接连接符 25"/>
          <p:cNvCxnSpPr/>
          <p:nvPr>
            <p:custDataLst>
              <p:tags r:id="rId17"/>
            </p:custDataLst>
          </p:nvPr>
        </p:nvCxnSpPr>
        <p:spPr>
          <a:xfrm flipV="1">
            <a:off x="1828197" y="3779202"/>
            <a:ext cx="0" cy="388617"/>
          </a:xfrm>
          <a:prstGeom prst="line">
            <a:avLst/>
          </a:prstGeom>
          <a:ln w="12700" cmpd="sng">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custDataLst>
              <p:tags r:id="rId18"/>
            </p:custDataLst>
          </p:nvPr>
        </p:nvCxnSpPr>
        <p:spPr>
          <a:xfrm flipV="1">
            <a:off x="5625468" y="3786822"/>
            <a:ext cx="0" cy="388617"/>
          </a:xfrm>
          <a:prstGeom prst="line">
            <a:avLst/>
          </a:prstGeom>
          <a:ln w="12700" cmpd="sng">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19"/>
            </p:custDataLst>
          </p:nvPr>
        </p:nvCxnSpPr>
        <p:spPr>
          <a:xfrm flipV="1">
            <a:off x="9422740" y="3786822"/>
            <a:ext cx="0" cy="388617"/>
          </a:xfrm>
          <a:prstGeom prst="line">
            <a:avLst/>
          </a:prstGeom>
          <a:ln w="12700" cmpd="sng">
            <a:solidFill>
              <a:schemeClr val="accent1"/>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35" name="圆角矩形 34"/>
          <p:cNvSpPr/>
          <p:nvPr>
            <p:custDataLst>
              <p:tags r:id="rId20"/>
            </p:custDataLst>
          </p:nvPr>
        </p:nvSpPr>
        <p:spPr>
          <a:xfrm>
            <a:off x="795059" y="4170360"/>
            <a:ext cx="2063735" cy="743579"/>
          </a:xfrm>
          <a:prstGeom prst="roundRect">
            <a:avLst/>
          </a:prstGeom>
          <a:solidFill>
            <a:schemeClr val="accent1">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sz="1400" kern="0" dirty="0">
                <a:ln>
                  <a:noFill/>
                  <a:prstDash val="sysDot"/>
                </a:ln>
                <a:solidFill>
                  <a:srgbClr val="FFFFFF"/>
                </a:solidFill>
                <a:latin typeface="+mn-ea"/>
                <a:sym typeface="+mn-ea"/>
              </a:rPr>
              <a:t>由规范(GB)改为为推荐性标准(GB/T)</a:t>
            </a:r>
            <a:endParaRPr lang="zh-CN" altLang="en-US" sz="1400" kern="0" dirty="0">
              <a:ln>
                <a:noFill/>
                <a:prstDash val="sysDot"/>
              </a:ln>
              <a:solidFill>
                <a:srgbClr val="FFFFFF"/>
              </a:solidFill>
              <a:latin typeface="+mn-ea"/>
              <a:sym typeface="+mn-ea"/>
            </a:endParaRPr>
          </a:p>
        </p:txBody>
      </p:sp>
      <p:sp>
        <p:nvSpPr>
          <p:cNvPr id="37" name="圆角矩形 36"/>
          <p:cNvSpPr/>
          <p:nvPr>
            <p:custDataLst>
              <p:tags r:id="rId21"/>
            </p:custDataLst>
          </p:nvPr>
        </p:nvSpPr>
        <p:spPr>
          <a:xfrm>
            <a:off x="4594871" y="4177979"/>
            <a:ext cx="2063735" cy="743579"/>
          </a:xfrm>
          <a:prstGeom prst="round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sz="1400" kern="0" dirty="0">
                <a:ln>
                  <a:noFill/>
                  <a:prstDash val="sysDot"/>
                </a:ln>
                <a:solidFill>
                  <a:srgbClr val="FFFFFF"/>
                </a:solidFill>
                <a:latin typeface="+mn-ea"/>
                <a:sym typeface="+mn-ea"/>
              </a:rPr>
              <a:t>优化价格调整原则</a:t>
            </a:r>
            <a:endParaRPr lang="zh-CN" altLang="en-US" sz="1400" kern="0" dirty="0">
              <a:ln>
                <a:noFill/>
                <a:prstDash val="sysDot"/>
              </a:ln>
              <a:solidFill>
                <a:srgbClr val="FFFFFF"/>
              </a:solidFill>
              <a:latin typeface="+mn-ea"/>
              <a:sym typeface="+mn-ea"/>
            </a:endParaRPr>
          </a:p>
        </p:txBody>
      </p:sp>
      <p:sp>
        <p:nvSpPr>
          <p:cNvPr id="40" name="圆角矩形 39"/>
          <p:cNvSpPr/>
          <p:nvPr>
            <p:custDataLst>
              <p:tags r:id="rId22"/>
            </p:custDataLst>
          </p:nvPr>
        </p:nvSpPr>
        <p:spPr>
          <a:xfrm>
            <a:off x="8390873" y="4177979"/>
            <a:ext cx="2063735" cy="743579"/>
          </a:xfrm>
          <a:prstGeom prst="roundRect">
            <a:avLst/>
          </a:prstGeom>
          <a:solidFill>
            <a:schemeClr val="accent1">
              <a:lumMod val="9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0170" tIns="71755" numCol="1" spcCol="0" rtlCol="0" fromWordArt="0" anchor="ctr" anchorCtr="0" forceAA="0" compatLnSpc="1">
            <a:noAutofit/>
          </a:bodyPr>
          <a:p>
            <a:pPr algn="ctr"/>
            <a:r>
              <a:rPr lang="zh-CN" altLang="en-US" sz="1400" kern="0" dirty="0">
                <a:ln>
                  <a:noFill/>
                  <a:prstDash val="sysDot"/>
                </a:ln>
                <a:solidFill>
                  <a:srgbClr val="FFFFFF"/>
                </a:solidFill>
                <a:latin typeface="+mn-ea"/>
                <a:sym typeface="+mn-ea"/>
              </a:rPr>
              <a:t>规范风险的分担方式</a:t>
            </a:r>
            <a:endParaRPr lang="zh-CN" altLang="en-US" sz="1400" kern="0" dirty="0">
              <a:ln>
                <a:noFill/>
                <a:prstDash val="sysDot"/>
              </a:ln>
              <a:solidFill>
                <a:srgbClr val="FFFFFF"/>
              </a:solidFill>
              <a:latin typeface="+mn-ea"/>
              <a:sym typeface="+mn-ea"/>
            </a:endParaRPr>
          </a:p>
        </p:txBody>
      </p:sp>
    </p:spTree>
    <p:custDataLst>
      <p:tags r:id="rId2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50"/>
          <p:cNvSpPr>
            <a:spLocks noGrp="1"/>
          </p:cNvSpPr>
          <p:nvPr>
            <p:ph type="title"/>
            <p:custDataLst>
              <p:tags r:id="rId1"/>
            </p:custDataLst>
          </p:nvPr>
        </p:nvSpPr>
        <p:spPr/>
        <p:txBody>
          <a:bodyPr>
            <a:normAutofit fontScale="90000"/>
          </a:bodyPr>
          <a:lstStyle/>
          <a:p>
            <a:r>
              <a:rPr lang="zh-CN" altLang="en-US"/>
              <a:t>完善工程量清单市场定价规则（</a:t>
            </a:r>
            <a:r>
              <a:rPr lang="en-US" altLang="zh-CN"/>
              <a:t>1</a:t>
            </a:r>
            <a:r>
              <a:t>）</a:t>
            </a:r>
          </a:p>
        </p:txBody>
      </p:sp>
      <p:sp>
        <p:nvSpPr>
          <p:cNvPr id="3" name="圆角矩形 2"/>
          <p:cNvSpPr/>
          <p:nvPr>
            <p:custDataLst>
              <p:tags r:id="rId2"/>
            </p:custDataLst>
          </p:nvPr>
        </p:nvSpPr>
        <p:spPr>
          <a:xfrm>
            <a:off x="695642" y="2679315"/>
            <a:ext cx="5326058" cy="1069403"/>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p>
            <a:pPr indent="0" algn="l" fontAlgn="auto">
              <a:lnSpc>
                <a:spcPct val="130000"/>
              </a:lnSpc>
              <a:spcAft>
                <a:spcPts val="0"/>
              </a:spcAft>
            </a:pPr>
            <a:r>
              <a:rPr lang="zh-CN" altLang="en-US" sz="1400" dirty="0">
                <a:solidFill>
                  <a:schemeClr val="tx1">
                    <a:lumMod val="85000"/>
                    <a:lumOff val="15000"/>
                  </a:schemeClr>
                </a:solidFill>
                <a:sym typeface="+mn-ea"/>
              </a:rPr>
              <a:t>完善分部分项工程项目清单市场定价方法</a:t>
            </a:r>
            <a:endParaRPr lang="zh-CN" altLang="en-US" sz="1400" dirty="0">
              <a:solidFill>
                <a:schemeClr val="tx1">
                  <a:lumMod val="85000"/>
                  <a:lumOff val="15000"/>
                </a:schemeClr>
              </a:solidFill>
              <a:sym typeface="+mn-ea"/>
            </a:endParaRPr>
          </a:p>
        </p:txBody>
      </p:sp>
      <p:sp>
        <p:nvSpPr>
          <p:cNvPr id="2" name="椭圆 1"/>
          <p:cNvSpPr>
            <a:spLocks noChangeAspect="1"/>
          </p:cNvSpPr>
          <p:nvPr>
            <p:custDataLst>
              <p:tags r:id="rId3"/>
            </p:custDataLst>
          </p:nvPr>
        </p:nvSpPr>
        <p:spPr>
          <a:xfrm>
            <a:off x="854402" y="2995564"/>
            <a:ext cx="436906" cy="436906"/>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3</a:t>
            </a:r>
            <a:endParaRPr lang="en-US" altLang="zh-CN" dirty="0">
              <a:solidFill>
                <a:srgbClr val="FFFFFF"/>
              </a:solidFill>
              <a:sym typeface="+mn-ea"/>
            </a:endParaRPr>
          </a:p>
        </p:txBody>
      </p:sp>
      <p:sp>
        <p:nvSpPr>
          <p:cNvPr id="5" name="圆角矩形 4"/>
          <p:cNvSpPr/>
          <p:nvPr>
            <p:custDataLst>
              <p:tags r:id="rId4"/>
            </p:custDataLst>
          </p:nvPr>
        </p:nvSpPr>
        <p:spPr>
          <a:xfrm>
            <a:off x="695642" y="3889697"/>
            <a:ext cx="5326058" cy="1069403"/>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p>
            <a:pPr indent="0" algn="l" fontAlgn="auto">
              <a:lnSpc>
                <a:spcPct val="130000"/>
              </a:lnSpc>
              <a:spcAft>
                <a:spcPts val="0"/>
              </a:spcAft>
            </a:pPr>
            <a:r>
              <a:rPr lang="zh-CN" altLang="en-US" sz="1400" dirty="0">
                <a:solidFill>
                  <a:schemeClr val="tx1">
                    <a:lumMod val="85000"/>
                    <a:lumOff val="15000"/>
                  </a:schemeClr>
                </a:solidFill>
                <a:sym typeface="+mn-ea"/>
              </a:rPr>
              <a:t>完善总承包服务费市场定价方法</a:t>
            </a:r>
            <a:endParaRPr lang="zh-CN" altLang="en-US" sz="1400" dirty="0">
              <a:solidFill>
                <a:schemeClr val="tx1">
                  <a:lumMod val="85000"/>
                  <a:lumOff val="15000"/>
                </a:schemeClr>
              </a:solidFill>
              <a:sym typeface="+mn-ea"/>
            </a:endParaRPr>
          </a:p>
        </p:txBody>
      </p:sp>
      <p:sp>
        <p:nvSpPr>
          <p:cNvPr id="6" name="椭圆 5"/>
          <p:cNvSpPr>
            <a:spLocks noChangeAspect="1"/>
          </p:cNvSpPr>
          <p:nvPr>
            <p:custDataLst>
              <p:tags r:id="rId5"/>
            </p:custDataLst>
          </p:nvPr>
        </p:nvSpPr>
        <p:spPr>
          <a:xfrm>
            <a:off x="854402" y="4205945"/>
            <a:ext cx="436906" cy="436906"/>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5</a:t>
            </a:r>
            <a:endParaRPr lang="en-US" altLang="zh-CN" dirty="0">
              <a:solidFill>
                <a:srgbClr val="FFFFFF"/>
              </a:solidFill>
              <a:sym typeface="+mn-ea"/>
            </a:endParaRPr>
          </a:p>
        </p:txBody>
      </p:sp>
      <p:sp>
        <p:nvSpPr>
          <p:cNvPr id="7" name="圆角矩形 6"/>
          <p:cNvSpPr/>
          <p:nvPr>
            <p:custDataLst>
              <p:tags r:id="rId6"/>
            </p:custDataLst>
          </p:nvPr>
        </p:nvSpPr>
        <p:spPr>
          <a:xfrm>
            <a:off x="695642" y="5100078"/>
            <a:ext cx="5326058" cy="1069403"/>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p>
            <a:pPr indent="0" algn="l" fontAlgn="auto">
              <a:lnSpc>
                <a:spcPct val="130000"/>
              </a:lnSpc>
              <a:spcAft>
                <a:spcPts val="0"/>
              </a:spcAft>
            </a:pPr>
            <a:r>
              <a:rPr lang="zh-CN" altLang="en-US" sz="1400" dirty="0">
                <a:solidFill>
                  <a:schemeClr val="tx1">
                    <a:lumMod val="85000"/>
                    <a:lumOff val="15000"/>
                  </a:schemeClr>
                </a:solidFill>
                <a:sym typeface="+mn-ea"/>
              </a:rPr>
              <a:t>增值税定价方法</a:t>
            </a:r>
            <a:endParaRPr lang="zh-CN" altLang="en-US" sz="1400" dirty="0">
              <a:solidFill>
                <a:schemeClr val="tx1">
                  <a:lumMod val="85000"/>
                  <a:lumOff val="15000"/>
                </a:schemeClr>
              </a:solidFill>
              <a:sym typeface="+mn-ea"/>
            </a:endParaRPr>
          </a:p>
        </p:txBody>
      </p:sp>
      <p:sp>
        <p:nvSpPr>
          <p:cNvPr id="8" name="椭圆 7"/>
          <p:cNvSpPr>
            <a:spLocks noChangeAspect="1"/>
          </p:cNvSpPr>
          <p:nvPr>
            <p:custDataLst>
              <p:tags r:id="rId7"/>
            </p:custDataLst>
          </p:nvPr>
        </p:nvSpPr>
        <p:spPr>
          <a:xfrm>
            <a:off x="854402" y="5416326"/>
            <a:ext cx="436906" cy="436906"/>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7</a:t>
            </a:r>
            <a:endParaRPr lang="en-US" altLang="zh-CN" dirty="0">
              <a:solidFill>
                <a:srgbClr val="FFFFFF"/>
              </a:solidFill>
              <a:sym typeface="+mn-ea"/>
            </a:endParaRPr>
          </a:p>
        </p:txBody>
      </p:sp>
      <p:sp>
        <p:nvSpPr>
          <p:cNvPr id="9" name="圆角矩形 8"/>
          <p:cNvSpPr/>
          <p:nvPr>
            <p:custDataLst>
              <p:tags r:id="rId8"/>
            </p:custDataLst>
          </p:nvPr>
        </p:nvSpPr>
        <p:spPr>
          <a:xfrm>
            <a:off x="6170934" y="1468934"/>
            <a:ext cx="5326058" cy="1069403"/>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p>
            <a:pPr indent="0" algn="l" fontAlgn="auto">
              <a:lnSpc>
                <a:spcPct val="130000"/>
              </a:lnSpc>
              <a:spcAft>
                <a:spcPts val="0"/>
              </a:spcAft>
            </a:pPr>
            <a:r>
              <a:rPr lang="zh-CN" altLang="en-US" sz="1400" dirty="0">
                <a:solidFill>
                  <a:schemeClr val="tx1">
                    <a:lumMod val="85000"/>
                    <a:lumOff val="15000"/>
                  </a:schemeClr>
                </a:solidFill>
                <a:sym typeface="+mn-ea"/>
              </a:rPr>
              <a:t>税前全费用综合单价构成</a:t>
            </a:r>
            <a:endParaRPr lang="zh-CN" altLang="en-US" sz="1400" dirty="0">
              <a:solidFill>
                <a:schemeClr val="tx1">
                  <a:lumMod val="85000"/>
                  <a:lumOff val="15000"/>
                </a:schemeClr>
              </a:solidFill>
              <a:sym typeface="+mn-ea"/>
            </a:endParaRPr>
          </a:p>
        </p:txBody>
      </p:sp>
      <p:sp>
        <p:nvSpPr>
          <p:cNvPr id="10" name="椭圆 9"/>
          <p:cNvSpPr>
            <a:spLocks noChangeAspect="1"/>
          </p:cNvSpPr>
          <p:nvPr>
            <p:custDataLst>
              <p:tags r:id="rId9"/>
            </p:custDataLst>
          </p:nvPr>
        </p:nvSpPr>
        <p:spPr>
          <a:xfrm>
            <a:off x="6329694" y="1785183"/>
            <a:ext cx="436906" cy="436906"/>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2</a:t>
            </a:r>
            <a:endParaRPr lang="en-US" altLang="zh-CN" dirty="0">
              <a:solidFill>
                <a:srgbClr val="FFFFFF"/>
              </a:solidFill>
              <a:sym typeface="+mn-ea"/>
            </a:endParaRPr>
          </a:p>
        </p:txBody>
      </p:sp>
      <p:sp>
        <p:nvSpPr>
          <p:cNvPr id="11" name="圆角矩形 10"/>
          <p:cNvSpPr/>
          <p:nvPr>
            <p:custDataLst>
              <p:tags r:id="rId10"/>
            </p:custDataLst>
          </p:nvPr>
        </p:nvSpPr>
        <p:spPr>
          <a:xfrm>
            <a:off x="6170934" y="2679315"/>
            <a:ext cx="5326058" cy="1069403"/>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p>
            <a:pPr indent="0" algn="l" fontAlgn="auto">
              <a:lnSpc>
                <a:spcPct val="130000"/>
              </a:lnSpc>
              <a:spcAft>
                <a:spcPts val="0"/>
              </a:spcAft>
            </a:pPr>
            <a:r>
              <a:rPr lang="zh-CN" altLang="en-US" sz="1400" dirty="0">
                <a:solidFill>
                  <a:schemeClr val="tx1">
                    <a:lumMod val="85000"/>
                    <a:lumOff val="15000"/>
                  </a:schemeClr>
                </a:solidFill>
                <a:sym typeface="+mn-ea"/>
              </a:rPr>
              <a:t>完善措施项目清单市场定价方法</a:t>
            </a:r>
            <a:endParaRPr lang="zh-CN" altLang="en-US" sz="1400" dirty="0">
              <a:solidFill>
                <a:schemeClr val="tx1">
                  <a:lumMod val="85000"/>
                  <a:lumOff val="15000"/>
                </a:schemeClr>
              </a:solidFill>
              <a:sym typeface="+mn-ea"/>
            </a:endParaRPr>
          </a:p>
        </p:txBody>
      </p:sp>
      <p:sp>
        <p:nvSpPr>
          <p:cNvPr id="12" name="椭圆 11"/>
          <p:cNvSpPr>
            <a:spLocks noChangeAspect="1"/>
          </p:cNvSpPr>
          <p:nvPr>
            <p:custDataLst>
              <p:tags r:id="rId11"/>
            </p:custDataLst>
          </p:nvPr>
        </p:nvSpPr>
        <p:spPr>
          <a:xfrm>
            <a:off x="6329694" y="2995564"/>
            <a:ext cx="436906" cy="436906"/>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4</a:t>
            </a:r>
            <a:endParaRPr lang="en-US" altLang="zh-CN" dirty="0">
              <a:solidFill>
                <a:srgbClr val="FFFFFF"/>
              </a:solidFill>
              <a:sym typeface="+mn-ea"/>
            </a:endParaRPr>
          </a:p>
        </p:txBody>
      </p:sp>
      <p:sp>
        <p:nvSpPr>
          <p:cNvPr id="13" name="圆角矩形 12"/>
          <p:cNvSpPr/>
          <p:nvPr>
            <p:custDataLst>
              <p:tags r:id="rId12"/>
            </p:custDataLst>
          </p:nvPr>
        </p:nvSpPr>
        <p:spPr>
          <a:xfrm>
            <a:off x="6170934" y="3889697"/>
            <a:ext cx="5326058" cy="1069403"/>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683895" tIns="0" rIns="107950" numCol="1" spcCol="0" rtlCol="0" fromWordArt="0" anchor="ctr" anchorCtr="0" forceAA="0" compatLnSpc="1">
            <a:noAutofit/>
          </a:bodyPr>
          <a:p>
            <a:pPr lvl="0" algn="l">
              <a:lnSpc>
                <a:spcPct val="130000"/>
              </a:lnSpc>
              <a:spcAft>
                <a:spcPts val="0"/>
              </a:spcAft>
              <a:buClrTx/>
              <a:buSzTx/>
              <a:buFontTx/>
            </a:pPr>
            <a:r>
              <a:rPr lang="zh-CN" altLang="en-US" sz="1400" dirty="0">
                <a:solidFill>
                  <a:schemeClr val="tx1">
                    <a:lumMod val="85000"/>
                    <a:lumOff val="15000"/>
                  </a:schemeClr>
                </a:solidFill>
                <a:sym typeface="+mn-ea"/>
              </a:rPr>
              <a:t>完善计日工市场定价方法</a:t>
            </a:r>
            <a:endParaRPr lang="zh-CN" altLang="en-US" sz="1400" dirty="0">
              <a:solidFill>
                <a:schemeClr val="tx1">
                  <a:lumMod val="85000"/>
                  <a:lumOff val="15000"/>
                </a:schemeClr>
              </a:solidFill>
              <a:sym typeface="+mn-ea"/>
            </a:endParaRPr>
          </a:p>
        </p:txBody>
      </p:sp>
      <p:sp>
        <p:nvSpPr>
          <p:cNvPr id="14" name="椭圆 13"/>
          <p:cNvSpPr>
            <a:spLocks noChangeAspect="1"/>
          </p:cNvSpPr>
          <p:nvPr>
            <p:custDataLst>
              <p:tags r:id="rId13"/>
            </p:custDataLst>
          </p:nvPr>
        </p:nvSpPr>
        <p:spPr>
          <a:xfrm>
            <a:off x="6329694" y="4205945"/>
            <a:ext cx="436906" cy="436906"/>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6</a:t>
            </a:r>
            <a:endParaRPr lang="en-US" altLang="zh-CN" dirty="0">
              <a:solidFill>
                <a:srgbClr val="FFFFFF"/>
              </a:solidFill>
              <a:sym typeface="+mn-ea"/>
            </a:endParaRPr>
          </a:p>
        </p:txBody>
      </p:sp>
      <p:sp>
        <p:nvSpPr>
          <p:cNvPr id="19" name="圆角矩形 18"/>
          <p:cNvSpPr/>
          <p:nvPr>
            <p:custDataLst>
              <p:tags r:id="rId14"/>
            </p:custDataLst>
          </p:nvPr>
        </p:nvSpPr>
        <p:spPr>
          <a:xfrm>
            <a:off x="695642" y="1468934"/>
            <a:ext cx="5326058" cy="1069403"/>
          </a:xfrm>
          <a:prstGeom prst="roundRect">
            <a:avLst>
              <a:gd name="adj" fmla="val 16270"/>
            </a:avLst>
          </a:prstGeom>
          <a:solidFill>
            <a:schemeClr val="lt1">
              <a:lumMod val="100000"/>
              <a:alpha val="10000"/>
            </a:schemeClr>
          </a:solidFill>
          <a:ln>
            <a:gradFill>
              <a:gsLst>
                <a:gs pos="0">
                  <a:schemeClr val="accent1">
                    <a:alpha val="70000"/>
                  </a:schemeClr>
                </a:gs>
                <a:gs pos="100000">
                  <a:schemeClr val="accent1">
                    <a:alpha val="60000"/>
                  </a:schemeClr>
                </a:gs>
              </a:gsLst>
              <a:lin ang="10740000" scaled="1"/>
            </a:gradFill>
          </a:ln>
          <a:effectLst/>
        </p:spPr>
        <p:style>
          <a:lnRef idx="2">
            <a:schemeClr val="accent1">
              <a:lumMod val="75000"/>
            </a:schemeClr>
          </a:lnRef>
          <a:fillRef idx="1">
            <a:schemeClr val="accent1"/>
          </a:fillRef>
          <a:effectRef idx="0">
            <a:srgbClr val="FFFFFF"/>
          </a:effectRef>
          <a:fontRef idx="minor">
            <a:schemeClr val="lt1"/>
          </a:fontRef>
        </p:style>
        <p:txBody>
          <a:bodyPr lIns="683895" tIns="0" rIns="107950" rtlCol="0" anchor="ctr"/>
          <a:p>
            <a:pPr indent="0" algn="l" fontAlgn="auto">
              <a:lnSpc>
                <a:spcPct val="130000"/>
              </a:lnSpc>
              <a:spcAft>
                <a:spcPts val="0"/>
              </a:spcAft>
            </a:pPr>
            <a:r>
              <a:rPr lang="zh-CN" altLang="en-US" sz="1400" dirty="0">
                <a:solidFill>
                  <a:schemeClr val="tx1">
                    <a:lumMod val="85000"/>
                    <a:lumOff val="15000"/>
                  </a:schemeClr>
                </a:solidFill>
                <a:sym typeface="+mn-ea"/>
              </a:rPr>
              <a:t>单价计价、总价计价、费率计价三种计价方式</a:t>
            </a:r>
            <a:endParaRPr lang="zh-CN" altLang="en-US" sz="1400" dirty="0">
              <a:solidFill>
                <a:schemeClr val="tx1">
                  <a:lumMod val="85000"/>
                  <a:lumOff val="15000"/>
                </a:schemeClr>
              </a:solidFill>
              <a:sym typeface="+mn-ea"/>
            </a:endParaRPr>
          </a:p>
        </p:txBody>
      </p:sp>
      <p:sp>
        <p:nvSpPr>
          <p:cNvPr id="15" name="椭圆 14"/>
          <p:cNvSpPr>
            <a:spLocks noChangeAspect="1"/>
          </p:cNvSpPr>
          <p:nvPr>
            <p:custDataLst>
              <p:tags r:id="rId15"/>
            </p:custDataLst>
          </p:nvPr>
        </p:nvSpPr>
        <p:spPr>
          <a:xfrm>
            <a:off x="854402" y="1785183"/>
            <a:ext cx="436906" cy="436906"/>
          </a:xfrm>
          <a:prstGeom prst="ellipse">
            <a:avLst/>
          </a:prstGeom>
          <a:gradFill>
            <a:gsLst>
              <a:gs pos="0">
                <a:schemeClr val="accent1">
                  <a:alpha val="100000"/>
                </a:schemeClr>
              </a:gs>
              <a:gs pos="100000">
                <a:schemeClr val="accent1">
                  <a:alpha val="59000"/>
                </a:schemeClr>
              </a:gs>
            </a:gsLst>
            <a:lin ang="2700000" scaled="0"/>
          </a:gradFill>
          <a:ln>
            <a:no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numCol="1" spcCol="0" rtlCol="0" fromWordArt="0" anchor="ctr" anchorCtr="0" forceAA="0" compatLnSpc="1">
            <a:noAutofit/>
          </a:bodyPr>
          <a:p>
            <a:pPr lvl="0" algn="ctr">
              <a:buClrTx/>
              <a:buSzTx/>
              <a:buFontTx/>
            </a:pPr>
            <a:r>
              <a:rPr lang="en-US" altLang="zh-CN" dirty="0">
                <a:solidFill>
                  <a:srgbClr val="FFFFFF"/>
                </a:solidFill>
                <a:sym typeface="+mn-ea"/>
              </a:rPr>
              <a:t>1</a:t>
            </a:r>
            <a:endParaRPr lang="en-US" altLang="zh-CN" dirty="0">
              <a:solidFill>
                <a:srgbClr val="FFFFFF"/>
              </a:solidFill>
              <a:sym typeface="+mn-ea"/>
            </a:endParaRPr>
          </a:p>
        </p:txBody>
      </p:sp>
    </p:spTree>
    <p:custDataLst>
      <p:tags r:id="rId1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50"/>
          <p:cNvSpPr>
            <a:spLocks noGrp="1"/>
          </p:cNvSpPr>
          <p:nvPr>
            <p:ph type="title"/>
            <p:custDataLst>
              <p:tags r:id="rId1"/>
            </p:custDataLst>
          </p:nvPr>
        </p:nvSpPr>
        <p:spPr/>
        <p:txBody>
          <a:bodyPr>
            <a:normAutofit fontScale="90000"/>
          </a:bodyPr>
          <a:lstStyle/>
          <a:p>
            <a:r>
              <a:rPr lang="zh-CN" altLang="en-US"/>
              <a:t>完善工程量清单市场定价规则（</a:t>
            </a:r>
            <a:r>
              <a:rPr lang="en-US" altLang="zh-CN"/>
              <a:t>2</a:t>
            </a:r>
            <a:r>
              <a:t>）</a:t>
            </a:r>
          </a:p>
        </p:txBody>
      </p:sp>
      <p:sp>
        <p:nvSpPr>
          <p:cNvPr id="20" name="矩形 19"/>
          <p:cNvSpPr/>
          <p:nvPr/>
        </p:nvSpPr>
        <p:spPr>
          <a:xfrm>
            <a:off x="561340" y="2474595"/>
            <a:ext cx="4671695" cy="3903980"/>
          </a:xfrm>
          <a:prstGeom prst="rect">
            <a:avLst/>
          </a:prstGeom>
        </p:spPr>
        <p:txBody>
          <a:bodyPr wrap="square">
            <a:noAutofit/>
          </a:bodyPr>
          <a:lstStyle/>
          <a:p>
            <a:pPr>
              <a:lnSpc>
                <a:spcPct val="150000"/>
              </a:lnSpc>
            </a:pPr>
            <a:r>
              <a:rPr lang="en-US" altLang="zh-CN" sz="1400" b="1" dirty="0">
                <a:latin typeface="+mn-ea"/>
              </a:rPr>
              <a:t>3.1.7</a:t>
            </a:r>
            <a:r>
              <a:rPr lang="en-US" altLang="zh-CN" sz="1400" dirty="0">
                <a:latin typeface="+mn-ea"/>
              </a:rPr>
              <a:t>  </a:t>
            </a:r>
            <a:r>
              <a:rPr lang="zh-CN" altLang="zh-CN" sz="1400" dirty="0">
                <a:solidFill>
                  <a:srgbClr val="FF0000"/>
                </a:solidFill>
                <a:latin typeface="+mn-ea"/>
              </a:rPr>
              <a:t>综合单价分析表应明确各清单项目综合单价及按项计价项目价格的费用构成计算方法</a:t>
            </a:r>
            <a:r>
              <a:rPr lang="zh-CN" altLang="zh-CN" sz="1400" dirty="0">
                <a:latin typeface="+mn-ea"/>
              </a:rPr>
              <a:t>，其综合单价和按项计价项目价格应与工程量清单内的相应清单项目综合单价和价格完全一致</a:t>
            </a:r>
            <a:r>
              <a:rPr lang="zh-CN" altLang="zh-CN" sz="1400" dirty="0" smtClean="0">
                <a:latin typeface="+mn-ea"/>
              </a:rPr>
              <a:t>。</a:t>
            </a:r>
            <a:endParaRPr lang="en-US" altLang="zh-CN" sz="1400" dirty="0" smtClean="0">
              <a:latin typeface="+mn-ea"/>
            </a:endParaRPr>
          </a:p>
          <a:p>
            <a:pPr>
              <a:lnSpc>
                <a:spcPct val="150000"/>
              </a:lnSpc>
            </a:pPr>
            <a:endParaRPr lang="zh-CN" altLang="zh-CN" sz="1400" dirty="0">
              <a:latin typeface="+mn-ea"/>
            </a:endParaRPr>
          </a:p>
          <a:p>
            <a:pPr>
              <a:lnSpc>
                <a:spcPct val="150000"/>
              </a:lnSpc>
            </a:pPr>
            <a:r>
              <a:rPr lang="en-US" altLang="zh-CN" sz="1400" b="1" kern="100" dirty="0" smtClean="0">
                <a:latin typeface="+mn-ea"/>
              </a:rPr>
              <a:t>6.2.12</a:t>
            </a:r>
            <a:r>
              <a:rPr lang="en-US" altLang="zh-CN" sz="1400" kern="100" dirty="0" smtClean="0">
                <a:latin typeface="+mn-ea"/>
              </a:rPr>
              <a:t>  </a:t>
            </a:r>
            <a:r>
              <a:rPr lang="zh-CN" altLang="en-US" sz="1400" kern="100" dirty="0">
                <a:latin typeface="+mn-ea"/>
              </a:rPr>
              <a:t>投标人应在</a:t>
            </a:r>
            <a:r>
              <a:rPr lang="zh-CN" altLang="en-US" sz="1400" kern="100" dirty="0">
                <a:solidFill>
                  <a:srgbClr val="FF0000"/>
                </a:solidFill>
                <a:latin typeface="+mn-ea"/>
              </a:rPr>
              <a:t>投标文件提交时完整提交与已标价工程量清单中综合单价及合价一致的费用构成明细表</a:t>
            </a:r>
            <a:r>
              <a:rPr lang="zh-CN" altLang="en-US" sz="1400" kern="100" dirty="0">
                <a:latin typeface="+mn-ea"/>
              </a:rPr>
              <a:t>，相关表格应符合本标准附录</a:t>
            </a:r>
            <a:r>
              <a:rPr lang="en-US" altLang="zh-CN" sz="1400" kern="100" dirty="0">
                <a:latin typeface="+mn-ea"/>
              </a:rPr>
              <a:t>E</a:t>
            </a:r>
            <a:r>
              <a:rPr lang="zh-CN" altLang="en-US" sz="1400" kern="100" dirty="0">
                <a:solidFill>
                  <a:srgbClr val="FF0000"/>
                </a:solidFill>
                <a:latin typeface="+mn-ea"/>
              </a:rPr>
              <a:t>表</a:t>
            </a:r>
            <a:r>
              <a:rPr lang="en-US" altLang="zh-CN" sz="1400" kern="100" dirty="0">
                <a:solidFill>
                  <a:srgbClr val="FF0000"/>
                </a:solidFill>
                <a:latin typeface="+mn-ea"/>
              </a:rPr>
              <a:t>E.2.2-1</a:t>
            </a:r>
            <a:r>
              <a:rPr lang="zh-CN" altLang="en-US" sz="1400" kern="100" dirty="0">
                <a:solidFill>
                  <a:srgbClr val="FF0000"/>
                </a:solidFill>
                <a:latin typeface="+mn-ea"/>
              </a:rPr>
              <a:t>分部分项工程项目清单综合单价分析表或表</a:t>
            </a:r>
            <a:r>
              <a:rPr lang="en-US" altLang="zh-CN" sz="1400" kern="100" dirty="0">
                <a:solidFill>
                  <a:srgbClr val="FF0000"/>
                </a:solidFill>
                <a:latin typeface="+mn-ea"/>
              </a:rPr>
              <a:t>E.2.2-2</a:t>
            </a:r>
            <a:r>
              <a:rPr lang="zh-CN" altLang="en-US" sz="1400" kern="100" dirty="0">
                <a:solidFill>
                  <a:srgbClr val="FF0000"/>
                </a:solidFill>
                <a:latin typeface="+mn-ea"/>
              </a:rPr>
              <a:t>分部分项工程项目清单综合单价分析表（简版）</a:t>
            </a:r>
            <a:r>
              <a:rPr lang="zh-CN" altLang="en-US" sz="1400" kern="100" dirty="0">
                <a:latin typeface="+mn-ea"/>
              </a:rPr>
              <a:t>、表</a:t>
            </a:r>
            <a:r>
              <a:rPr lang="en-US" altLang="zh-CN" sz="1400" kern="100" dirty="0">
                <a:latin typeface="+mn-ea"/>
              </a:rPr>
              <a:t>E.3.2</a:t>
            </a:r>
            <a:r>
              <a:rPr lang="zh-CN" altLang="en-US" sz="1400" kern="100" dirty="0">
                <a:latin typeface="+mn-ea"/>
              </a:rPr>
              <a:t>措施项目清单构成明细分析表、表</a:t>
            </a:r>
            <a:r>
              <a:rPr lang="en-US" altLang="zh-CN" sz="1400" kern="100" dirty="0">
                <a:latin typeface="+mn-ea"/>
              </a:rPr>
              <a:t>E.3.3</a:t>
            </a:r>
            <a:r>
              <a:rPr lang="zh-CN" altLang="en-US" sz="1400" kern="100" dirty="0">
                <a:latin typeface="+mn-ea"/>
              </a:rPr>
              <a:t>措施项目费用分拆表、表</a:t>
            </a:r>
            <a:r>
              <a:rPr lang="en-US" altLang="zh-CN" sz="1400" kern="100" dirty="0">
                <a:latin typeface="+mn-ea"/>
              </a:rPr>
              <a:t>E.3.4</a:t>
            </a:r>
            <a:r>
              <a:rPr lang="zh-CN" altLang="en-US" sz="1400" kern="100" dirty="0">
                <a:latin typeface="+mn-ea"/>
              </a:rPr>
              <a:t>大型机械进出场及安拆费用组成明细表的有关规定</a:t>
            </a:r>
            <a:r>
              <a:rPr lang="zh-CN" altLang="en-US" sz="1400" kern="100" dirty="0" smtClean="0">
                <a:latin typeface="+mn-ea"/>
              </a:rPr>
              <a:t>。</a:t>
            </a:r>
            <a:endParaRPr lang="en-US" altLang="zh-CN" sz="1400" kern="100" dirty="0" smtClean="0">
              <a:latin typeface="+mn-ea"/>
            </a:endParaRPr>
          </a:p>
        </p:txBody>
      </p:sp>
      <p:sp>
        <p:nvSpPr>
          <p:cNvPr id="21" name="矩形 20"/>
          <p:cNvSpPr/>
          <p:nvPr/>
        </p:nvSpPr>
        <p:spPr>
          <a:xfrm>
            <a:off x="561340" y="885825"/>
            <a:ext cx="11259185" cy="1415248"/>
          </a:xfrm>
          <a:prstGeom prst="rect">
            <a:avLst/>
          </a:prstGeom>
          <a:solidFill>
            <a:schemeClr val="accent1">
              <a:lumMod val="75000"/>
            </a:schemeClr>
          </a:solidFill>
          <a:ln>
            <a:noFill/>
            <a:prstDash val="dash"/>
          </a:ln>
        </p:spPr>
        <p:txBody>
          <a:bodyPr wrap="square" rtlCol="0" anchor="ctr" anchorCtr="0">
            <a:noAutofit/>
          </a:bodyPr>
          <a:lstStyle>
            <a:defPPr>
              <a:defRPr lang="zh-CN"/>
            </a:defPPr>
            <a:lvl1pPr>
              <a:lnSpc>
                <a:spcPct val="150000"/>
              </a:lnSpc>
              <a:defRPr sz="1600">
                <a:solidFill>
                  <a:srgbClr val="724F5F"/>
                </a:solidFill>
                <a:latin typeface="微软雅黑" panose="020B0503020204020204" charset="-122"/>
                <a:ea typeface="微软雅黑" panose="020B0503020204020204" charset="-122"/>
              </a:defRPr>
            </a:lvl1pPr>
          </a:lstStyle>
          <a:p>
            <a:pPr lvl="0">
              <a:buFont typeface="Wingdings" panose="05000000000000000000" pitchFamily="2" charset="2"/>
            </a:pPr>
            <a:r>
              <a:rPr lang="zh-CN" altLang="en-US" b="1" dirty="0">
                <a:solidFill>
                  <a:schemeClr val="bg1"/>
                </a:solidFill>
                <a:cs typeface="微软雅黑" panose="020B0503020204020204" charset="-122"/>
                <a:sym typeface="+mn-ea"/>
              </a:rPr>
              <a:t>优化综合单价分析表</a:t>
            </a:r>
            <a:endParaRPr lang="zh-CN" altLang="en-US" b="1" dirty="0">
              <a:solidFill>
                <a:schemeClr val="bg1"/>
              </a:solidFill>
              <a:cs typeface="微软雅黑" panose="020B0503020204020204" charset="-122"/>
              <a:sym typeface="+mn-ea"/>
            </a:endParaRPr>
          </a:p>
          <a:p>
            <a:pPr lvl="0">
              <a:buFont typeface="Wingdings" panose="05000000000000000000" pitchFamily="2" charset="2"/>
            </a:pPr>
            <a:r>
              <a:rPr lang="zh-CN" altLang="en-US" sz="1400" b="1" dirty="0" smtClean="0">
                <a:solidFill>
                  <a:schemeClr val="bg1"/>
                </a:solidFill>
                <a:cs typeface="微软雅黑" panose="020B0503020204020204" charset="-122"/>
                <a:sym typeface="Arial" panose="020B0604020202020204"/>
              </a:rPr>
              <a:t>    （</a:t>
            </a:r>
            <a:r>
              <a:rPr lang="en-US" altLang="zh-CN" sz="1400" b="1" dirty="0">
                <a:solidFill>
                  <a:schemeClr val="bg1"/>
                </a:solidFill>
                <a:cs typeface="微软雅黑" panose="020B0503020204020204" charset="-122"/>
                <a:sym typeface="Arial" panose="020B0604020202020204"/>
              </a:rPr>
              <a:t>1)</a:t>
            </a:r>
            <a:r>
              <a:rPr lang="zh-CN" altLang="en-US" sz="1400" b="1" dirty="0">
                <a:solidFill>
                  <a:schemeClr val="bg1"/>
                </a:solidFill>
                <a:cs typeface="微软雅黑" panose="020B0503020204020204" charset="-122"/>
                <a:sym typeface="Arial" panose="020B0604020202020204"/>
              </a:rPr>
              <a:t>适应市场形成价格机制，反映单位数量下工程量清单的人工、材料、施工机具的主要构成，并体现管理费、利润的报价水平</a:t>
            </a:r>
            <a:r>
              <a:rPr lang="zh-CN" altLang="en-US" sz="1400" b="1" dirty="0" smtClean="0">
                <a:solidFill>
                  <a:schemeClr val="bg1"/>
                </a:solidFill>
                <a:cs typeface="微软雅黑" panose="020B0503020204020204" charset="-122"/>
                <a:sym typeface="Arial" panose="020B0604020202020204"/>
              </a:rPr>
              <a:t>。</a:t>
            </a:r>
            <a:endParaRPr lang="en-US" altLang="zh-CN" sz="1400" b="1" dirty="0" smtClean="0">
              <a:solidFill>
                <a:schemeClr val="bg1"/>
              </a:solidFill>
              <a:cs typeface="微软雅黑" panose="020B0503020204020204" charset="-122"/>
              <a:sym typeface="Arial" panose="020B0604020202020204"/>
            </a:endParaRPr>
          </a:p>
          <a:p>
            <a:pPr lvl="0">
              <a:buFont typeface="Wingdings" panose="05000000000000000000" pitchFamily="2" charset="2"/>
            </a:pPr>
            <a:r>
              <a:rPr lang="en-US" altLang="zh-CN" sz="1400" b="1" dirty="0" smtClean="0">
                <a:solidFill>
                  <a:schemeClr val="bg1"/>
                </a:solidFill>
                <a:cs typeface="微软雅黑" panose="020B0503020204020204" charset="-122"/>
                <a:sym typeface="Arial" panose="020B0604020202020204"/>
              </a:rPr>
              <a:t>    </a:t>
            </a:r>
            <a:r>
              <a:rPr lang="zh-CN" sz="1400" b="1" dirty="0" smtClean="0">
                <a:solidFill>
                  <a:schemeClr val="bg1"/>
                </a:solidFill>
                <a:cs typeface="微软雅黑" panose="020B0503020204020204" charset="-122"/>
                <a:sym typeface="Arial" panose="020B0604020202020204"/>
              </a:rPr>
              <a:t>（</a:t>
            </a:r>
            <a:r>
              <a:rPr lang="en-US" altLang="zh-CN" sz="1400" b="1" dirty="0" smtClean="0">
                <a:solidFill>
                  <a:schemeClr val="bg1"/>
                </a:solidFill>
                <a:cs typeface="微软雅黑" panose="020B0503020204020204" charset="-122"/>
                <a:sym typeface="Arial" panose="020B0604020202020204"/>
              </a:rPr>
              <a:t>2)</a:t>
            </a:r>
            <a:r>
              <a:rPr lang="zh-CN" altLang="en-US" sz="1400" b="1" dirty="0">
                <a:solidFill>
                  <a:schemeClr val="bg1"/>
                </a:solidFill>
                <a:cs typeface="微软雅黑" panose="020B0503020204020204" charset="-122"/>
                <a:sym typeface="Arial" panose="020B0604020202020204"/>
              </a:rPr>
              <a:t>综合单价分析表作用：评估综合单价的合理性、应用于工程变更等合同价格调整定价时报价水平参照下的换算调整、人工费与可调价材料比例确定的参考、摆脱定额约束促进工程造价数据的形成等。</a:t>
            </a:r>
            <a:endParaRPr lang="zh-CN" altLang="en-US" sz="1400" b="1" dirty="0">
              <a:solidFill>
                <a:schemeClr val="bg1"/>
              </a:solidFill>
              <a:cs typeface="微软雅黑" panose="020B0503020204020204" charset="-122"/>
              <a:sym typeface="Arial" panose="020B0604020202020204"/>
            </a:endParaRPr>
          </a:p>
        </p:txBody>
      </p:sp>
      <p:pic>
        <p:nvPicPr>
          <p:cNvPr id="22" name="图片 21"/>
          <p:cNvPicPr>
            <a:picLocks noChangeAspect="1"/>
          </p:cNvPicPr>
          <p:nvPr/>
        </p:nvPicPr>
        <p:blipFill>
          <a:blip r:embed="rId2"/>
          <a:stretch>
            <a:fillRect/>
          </a:stretch>
        </p:blipFill>
        <p:spPr>
          <a:xfrm>
            <a:off x="5819140" y="2393022"/>
            <a:ext cx="6001385" cy="433197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50"/>
          <p:cNvSpPr>
            <a:spLocks noGrp="1"/>
          </p:cNvSpPr>
          <p:nvPr>
            <p:ph type="title"/>
            <p:custDataLst>
              <p:tags r:id="rId1"/>
            </p:custDataLst>
          </p:nvPr>
        </p:nvSpPr>
        <p:spPr/>
        <p:txBody>
          <a:bodyPr>
            <a:normAutofit fontScale="90000"/>
          </a:bodyPr>
          <a:lstStyle/>
          <a:p>
            <a:r>
              <a:rPr lang="zh-CN" altLang="en-US"/>
              <a:t>健全工程造价管控机制（</a:t>
            </a:r>
            <a:r>
              <a:rPr lang="en-US" altLang="zh-CN"/>
              <a:t>1</a:t>
            </a:r>
            <a:r>
              <a:t>）</a:t>
            </a:r>
          </a:p>
        </p:txBody>
      </p:sp>
      <p:sp>
        <p:nvSpPr>
          <p:cNvPr id="18" name="Rectangle 97"/>
          <p:cNvSpPr/>
          <p:nvPr userDrawn="1">
            <p:custDataLst>
              <p:tags r:id="rId2"/>
            </p:custDataLst>
          </p:nvPr>
        </p:nvSpPr>
        <p:spPr>
          <a:xfrm>
            <a:off x="11033368" y="5718881"/>
            <a:ext cx="607584" cy="607584"/>
          </a:xfrm>
          <a:custGeom>
            <a:avLst/>
            <a:gdLst>
              <a:gd name="connsiteX0" fmla="*/ 303793 w 607584"/>
              <a:gd name="connsiteY0" fmla="*/ 0 h 607584"/>
              <a:gd name="connsiteX1" fmla="*/ 607584 w 607584"/>
              <a:gd name="connsiteY1" fmla="*/ 303792 h 607584"/>
              <a:gd name="connsiteX2" fmla="*/ 303792 w 607584"/>
              <a:gd name="connsiteY2" fmla="*/ 607584 h 607584"/>
              <a:gd name="connsiteX3" fmla="*/ 0 w 607584"/>
              <a:gd name="connsiteY3" fmla="*/ 303792 h 607584"/>
            </a:gdLst>
            <a:ahLst/>
            <a:cxnLst>
              <a:cxn ang="0">
                <a:pos x="connsiteX0" y="connsiteY0"/>
              </a:cxn>
              <a:cxn ang="0">
                <a:pos x="connsiteX1" y="connsiteY1"/>
              </a:cxn>
              <a:cxn ang="0">
                <a:pos x="connsiteX2" y="connsiteY2"/>
              </a:cxn>
              <a:cxn ang="0">
                <a:pos x="connsiteX3" y="connsiteY3"/>
              </a:cxn>
            </a:cxnLst>
            <a:rect l="l" t="t" r="r" b="b"/>
            <a:pathLst>
              <a:path w="607584" h="607584">
                <a:moveTo>
                  <a:pt x="303793" y="0"/>
                </a:moveTo>
                <a:lnTo>
                  <a:pt x="607584" y="303792"/>
                </a:lnTo>
                <a:lnTo>
                  <a:pt x="303792" y="607584"/>
                </a:lnTo>
                <a:lnTo>
                  <a:pt x="0" y="303792"/>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6" name="圆角矩形 5"/>
          <p:cNvSpPr/>
          <p:nvPr/>
        </p:nvSpPr>
        <p:spPr>
          <a:xfrm>
            <a:off x="866775" y="1567180"/>
            <a:ext cx="3632835" cy="5093970"/>
          </a:xfrm>
          <a:prstGeom prst="roundRect">
            <a:avLst>
              <a:gd name="adj" fmla="val 0"/>
            </a:avLst>
          </a:prstGeom>
          <a:noFill/>
          <a:ln>
            <a:noFill/>
          </a:ln>
        </p:spPr>
        <p:txBody>
          <a:bodyPr wrap="square" anchor="t">
            <a:noAutofit/>
          </a:bodyPr>
          <a:lstStyle/>
          <a:p>
            <a:pPr marL="285750" indent="-285750" fontAlgn="base">
              <a:lnSpc>
                <a:spcPct val="150000"/>
              </a:lnSpc>
              <a:spcBef>
                <a:spcPct val="0"/>
              </a:spcBef>
              <a:spcAft>
                <a:spcPts val="600"/>
              </a:spcAft>
              <a:buFont typeface="Wingdings" panose="05000000000000000000" pitchFamily="2" charset="2"/>
              <a:buChar char="u"/>
              <a:defRPr/>
            </a:pPr>
            <a:r>
              <a:rPr lang="zh-CN" altLang="en-US" sz="1600" b="1" dirty="0">
                <a:solidFill>
                  <a:schemeClr val="accent1">
                    <a:lumMod val="60000"/>
                    <a:lumOff val="40000"/>
                  </a:schemeClr>
                </a:solidFill>
                <a:latin typeface="微软雅黑" panose="020B0503020204020204" charset="-122"/>
                <a:ea typeface="微软雅黑" panose="020B0503020204020204" charset="-122"/>
              </a:rPr>
              <a:t>将价款管理措施转化为合同</a:t>
            </a:r>
            <a:r>
              <a:rPr lang="zh-CN" altLang="en-US" sz="1600" b="1" dirty="0" smtClean="0">
                <a:solidFill>
                  <a:schemeClr val="accent1">
                    <a:lumMod val="60000"/>
                    <a:lumOff val="40000"/>
                  </a:schemeClr>
                </a:solidFill>
                <a:latin typeface="微软雅黑" panose="020B0503020204020204" charset="-122"/>
                <a:ea typeface="微软雅黑" panose="020B0503020204020204" charset="-122"/>
              </a:rPr>
              <a:t>条款，增强履约管控力度。从业人员应提升风险管控意识，具备合同约定的能力，</a:t>
            </a:r>
            <a:r>
              <a:rPr lang="zh-CN" altLang="en-US" sz="1600" b="1" dirty="0">
                <a:solidFill>
                  <a:schemeClr val="accent1">
                    <a:lumMod val="60000"/>
                    <a:lumOff val="40000"/>
                  </a:schemeClr>
                </a:solidFill>
                <a:latin typeface="微软雅黑" panose="020B0503020204020204" charset="-122"/>
                <a:ea typeface="微软雅黑" panose="020B0503020204020204" charset="-122"/>
              </a:rPr>
              <a:t>事先约定责任和风险，构成建设工程施工合同的核心内容</a:t>
            </a:r>
            <a:r>
              <a:rPr lang="zh-CN" altLang="en-US" sz="1600" b="1" dirty="0" smtClean="0">
                <a:solidFill>
                  <a:schemeClr val="accent1">
                    <a:lumMod val="60000"/>
                    <a:lumOff val="40000"/>
                  </a:schemeClr>
                </a:solidFill>
                <a:latin typeface="微软雅黑" panose="020B0503020204020204" charset="-122"/>
                <a:ea typeface="微软雅黑" panose="020B0503020204020204" charset="-122"/>
              </a:rPr>
              <a:t>，以达到</a:t>
            </a:r>
            <a:r>
              <a:rPr lang="zh-CN" altLang="en-US" sz="1600" b="1" dirty="0">
                <a:solidFill>
                  <a:schemeClr val="accent1">
                    <a:lumMod val="60000"/>
                    <a:lumOff val="40000"/>
                  </a:schemeClr>
                </a:solidFill>
                <a:latin typeface="微软雅黑" panose="020B0503020204020204" charset="-122"/>
                <a:ea typeface="微软雅黑" panose="020B0503020204020204" charset="-122"/>
              </a:rPr>
              <a:t>有效控制的</a:t>
            </a:r>
            <a:r>
              <a:rPr lang="zh-CN" altLang="en-US" sz="1600" b="1" dirty="0" smtClean="0">
                <a:solidFill>
                  <a:schemeClr val="accent1">
                    <a:lumMod val="60000"/>
                    <a:lumOff val="40000"/>
                  </a:schemeClr>
                </a:solidFill>
                <a:latin typeface="微软雅黑" panose="020B0503020204020204" charset="-122"/>
                <a:ea typeface="微软雅黑" panose="020B0503020204020204" charset="-122"/>
              </a:rPr>
              <a:t>目的，提升工程造价管理水平。</a:t>
            </a:r>
            <a:endParaRPr lang="en-US" altLang="zh-CN" sz="1600" b="1" dirty="0" smtClean="0">
              <a:solidFill>
                <a:schemeClr val="accent1">
                  <a:lumMod val="60000"/>
                  <a:lumOff val="40000"/>
                </a:schemeClr>
              </a:solidFill>
              <a:latin typeface="微软雅黑" panose="020B0503020204020204" charset="-122"/>
              <a:ea typeface="微软雅黑" panose="020B0503020204020204" charset="-122"/>
            </a:endParaRPr>
          </a:p>
          <a:p>
            <a:pPr marL="285750" indent="-285750" fontAlgn="base">
              <a:lnSpc>
                <a:spcPct val="150000"/>
              </a:lnSpc>
              <a:spcBef>
                <a:spcPct val="0"/>
              </a:spcBef>
              <a:spcAft>
                <a:spcPts val="600"/>
              </a:spcAft>
              <a:buFont typeface="Wingdings" panose="05000000000000000000" pitchFamily="2" charset="2"/>
              <a:buChar char="u"/>
              <a:defRPr/>
            </a:pPr>
            <a:r>
              <a:rPr lang="zh-CN" altLang="en-US" sz="1600" b="1" dirty="0" smtClean="0">
                <a:solidFill>
                  <a:schemeClr val="accent1">
                    <a:lumMod val="60000"/>
                    <a:lumOff val="40000"/>
                  </a:schemeClr>
                </a:solidFill>
                <a:latin typeface="微软雅黑" panose="020B0503020204020204" charset="-122"/>
                <a:ea typeface="微软雅黑" panose="020B0503020204020204" charset="-122"/>
              </a:rPr>
              <a:t>在招标文件的合同条款中明确，投标人在投标报价需要考虑招标文件约定内容对定价的影响。</a:t>
            </a:r>
            <a:endParaRPr lang="en-US" altLang="zh-CN" sz="1600" b="1" dirty="0" smtClean="0">
              <a:solidFill>
                <a:schemeClr val="accent1">
                  <a:lumMod val="60000"/>
                  <a:lumOff val="40000"/>
                </a:schemeClr>
              </a:solidFill>
              <a:latin typeface="微软雅黑" panose="020B0503020204020204" charset="-122"/>
              <a:ea typeface="微软雅黑" panose="020B0503020204020204" charset="-122"/>
            </a:endParaRPr>
          </a:p>
          <a:p>
            <a:pPr marL="285750" indent="-285750" fontAlgn="base">
              <a:lnSpc>
                <a:spcPct val="150000"/>
              </a:lnSpc>
              <a:spcBef>
                <a:spcPct val="0"/>
              </a:spcBef>
              <a:spcAft>
                <a:spcPts val="600"/>
              </a:spcAft>
              <a:buFont typeface="Wingdings" panose="05000000000000000000" pitchFamily="2" charset="2"/>
              <a:buChar char="u"/>
              <a:defRPr/>
            </a:pPr>
            <a:r>
              <a:rPr lang="zh-CN" altLang="en-US" sz="1600" b="1" dirty="0" smtClean="0">
                <a:solidFill>
                  <a:schemeClr val="accent1">
                    <a:lumMod val="60000"/>
                    <a:lumOff val="40000"/>
                  </a:schemeClr>
                </a:solidFill>
                <a:latin typeface="微软雅黑" panose="020B0503020204020204" charset="-122"/>
                <a:ea typeface="微软雅黑" panose="020B0503020204020204" charset="-122"/>
              </a:rPr>
              <a:t>合同条款的起草要落实</a:t>
            </a:r>
            <a:r>
              <a:rPr lang="en-US" altLang="zh-CN" sz="1600" b="1" dirty="0" smtClean="0">
                <a:solidFill>
                  <a:schemeClr val="accent1">
                    <a:lumMod val="60000"/>
                    <a:lumOff val="40000"/>
                  </a:schemeClr>
                </a:solidFill>
                <a:latin typeface="微软雅黑" panose="020B0503020204020204" charset="-122"/>
                <a:ea typeface="微软雅黑" panose="020B0503020204020204" charset="-122"/>
              </a:rPr>
              <a:t>1.0.3</a:t>
            </a:r>
            <a:r>
              <a:rPr lang="zh-CN" altLang="en-US" sz="1600" b="1" dirty="0" smtClean="0">
                <a:solidFill>
                  <a:schemeClr val="accent1">
                    <a:lumMod val="60000"/>
                    <a:lumOff val="40000"/>
                  </a:schemeClr>
                </a:solidFill>
                <a:latin typeface="微软雅黑" panose="020B0503020204020204" charset="-122"/>
                <a:ea typeface="微软雅黑" panose="020B0503020204020204" charset="-122"/>
              </a:rPr>
              <a:t>条计价活动应该遵循的原则。</a:t>
            </a:r>
            <a:endParaRPr lang="en-US" altLang="zh-CN" sz="1600" b="1" dirty="0" smtClean="0">
              <a:solidFill>
                <a:schemeClr val="accent1">
                  <a:lumMod val="60000"/>
                  <a:lumOff val="40000"/>
                </a:schemeClr>
              </a:solidFill>
              <a:latin typeface="微软雅黑" panose="020B0503020204020204" charset="-122"/>
              <a:ea typeface="微软雅黑" panose="020B0503020204020204" charset="-122"/>
            </a:endParaRPr>
          </a:p>
          <a:p>
            <a:pPr marL="285750" marR="0" lvl="0" indent="-285750" algn="l" defTabSz="914400" rtl="0" eaLnBrk="1" fontAlgn="base" latinLnBrk="0" hangingPunct="1">
              <a:lnSpc>
                <a:spcPct val="150000"/>
              </a:lnSpc>
              <a:spcBef>
                <a:spcPct val="0"/>
              </a:spcBef>
              <a:spcAft>
                <a:spcPts val="600"/>
              </a:spcAft>
              <a:buClrTx/>
              <a:buSzTx/>
              <a:buFont typeface="Wingdings" panose="05000000000000000000" pitchFamily="2" charset="2"/>
              <a:buChar char="u"/>
              <a:defRPr/>
            </a:pPr>
            <a:endParaRPr kumimoji="0" lang="en-US" altLang="zh-CN" sz="1600" b="1" i="0" u="none" strike="noStrike" kern="1200" cap="none" spc="0" normalizeH="0" baseline="0" noProof="0" dirty="0" smtClean="0">
              <a:ln>
                <a:noFill/>
              </a:ln>
              <a:solidFill>
                <a:schemeClr val="accent1">
                  <a:lumMod val="60000"/>
                  <a:lumOff val="40000"/>
                </a:schemeClr>
              </a:solidFill>
              <a:effectLst/>
              <a:uLnTx/>
              <a:uFillTx/>
              <a:latin typeface="微软雅黑" panose="020B0503020204020204" charset="-122"/>
              <a:ea typeface="微软雅黑" panose="020B0503020204020204" charset="-122"/>
            </a:endParaRPr>
          </a:p>
        </p:txBody>
      </p:sp>
      <p:sp>
        <p:nvSpPr>
          <p:cNvPr id="3" name="矩形 2"/>
          <p:cNvSpPr/>
          <p:nvPr/>
        </p:nvSpPr>
        <p:spPr>
          <a:xfrm>
            <a:off x="4932680" y="1345565"/>
            <a:ext cx="6793865" cy="5316220"/>
          </a:xfrm>
          <a:prstGeom prst="rect">
            <a:avLst/>
          </a:prstGeom>
        </p:spPr>
        <p:txBody>
          <a:bodyPr wrap="square">
            <a:noAutofit/>
          </a:bodyPr>
          <a:lstStyle/>
          <a:p>
            <a:pPr>
              <a:lnSpc>
                <a:spcPct val="130000"/>
              </a:lnSpc>
            </a:pPr>
            <a:r>
              <a:rPr lang="en-US" altLang="zh-CN" sz="1400" b="1" kern="100" dirty="0">
                <a:latin typeface="宋体" panose="02010600030101010101" pitchFamily="2" charset="-122"/>
                <a:ea typeface="宋体" panose="02010600030101010101" pitchFamily="2" charset="-122"/>
                <a:cs typeface="宋体" panose="02010600030101010101" pitchFamily="2" charset="-122"/>
              </a:rPr>
              <a:t>3.4.8  </a:t>
            </a:r>
            <a:r>
              <a:rPr lang="zh-CN" altLang="zh-CN" sz="1400" kern="100" dirty="0">
                <a:latin typeface="宋体" panose="02010600030101010101" pitchFamily="2" charset="-122"/>
                <a:ea typeface="宋体" panose="02010600030101010101" pitchFamily="2" charset="-122"/>
                <a:cs typeface="宋体" panose="02010600030101010101" pitchFamily="2" charset="-122"/>
              </a:rPr>
              <a:t>招标文件及发承包双方的合同条款中应明确</a:t>
            </a:r>
            <a:r>
              <a:rPr lang="zh-CN"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下列内</a:t>
            </a:r>
            <a:r>
              <a:rPr lang="zh-CN" altLang="zh-CN" sz="1400" kern="100" dirty="0">
                <a:latin typeface="宋体" panose="02010600030101010101" pitchFamily="2" charset="-122"/>
                <a:ea typeface="宋体" panose="02010600030101010101" pitchFamily="2" charset="-122"/>
                <a:cs typeface="宋体" panose="02010600030101010101" pitchFamily="2" charset="-122"/>
              </a:rPr>
              <a:t>容，投标人在投标总价及综合单价报价中应考虑其影响：</a:t>
            </a:r>
            <a:endParaRPr lang="zh-CN" altLang="zh-CN" sz="1400" kern="100" dirty="0">
              <a:latin typeface="宋体" panose="02010600030101010101" pitchFamily="2" charset="-122"/>
              <a:ea typeface="宋体" panose="02010600030101010101" pitchFamily="2" charset="-122"/>
              <a:cs typeface="宋体" panose="02010600030101010101" pitchFamily="2" charset="-122"/>
            </a:endParaRPr>
          </a:p>
          <a:p>
            <a:pPr indent="267970">
              <a:lnSpc>
                <a:spcPct val="130000"/>
              </a:lnSpc>
            </a:pPr>
            <a:r>
              <a:rPr lang="en-US" altLang="zh-CN" sz="1400" b="1" kern="100" dirty="0">
                <a:solidFill>
                  <a:srgbClr val="000000"/>
                </a:solidFill>
                <a:latin typeface="宋体" panose="02010600030101010101" pitchFamily="2" charset="-122"/>
                <a:ea typeface="宋体" panose="02010600030101010101" pitchFamily="2" charset="-122"/>
              </a:rPr>
              <a:t>1</a:t>
            </a:r>
            <a:r>
              <a:rPr lang="en-US" altLang="zh-CN" sz="1400" kern="100" dirty="0">
                <a:solidFill>
                  <a:srgbClr val="000000"/>
                </a:solidFill>
                <a:latin typeface="宋体" panose="02010600030101010101" pitchFamily="2" charset="-122"/>
                <a:ea typeface="宋体" panose="02010600030101010101" pitchFamily="2" charset="-122"/>
              </a:rPr>
              <a:t>  </a:t>
            </a:r>
            <a:r>
              <a:rPr lang="zh-CN" altLang="zh-CN" sz="1400" kern="100" dirty="0">
                <a:solidFill>
                  <a:srgbClr val="FF0000"/>
                </a:solidFill>
                <a:latin typeface="宋体" panose="02010600030101010101" pitchFamily="2" charset="-122"/>
                <a:ea typeface="宋体" panose="02010600030101010101" pitchFamily="2" charset="-122"/>
                <a:cs typeface="宋体" panose="02010600030101010101" pitchFamily="2" charset="-122"/>
              </a:rPr>
              <a:t>发承包双方</a:t>
            </a:r>
            <a:r>
              <a:rPr lang="zh-CN" altLang="zh-CN" sz="1400" kern="100" dirty="0">
                <a:solidFill>
                  <a:srgbClr val="FF0000"/>
                </a:solidFill>
                <a:latin typeface="宋体" panose="02010600030101010101" pitchFamily="2" charset="-122"/>
                <a:ea typeface="宋体" panose="02010600030101010101" pitchFamily="2" charset="-122"/>
              </a:rPr>
              <a:t>的合同义务、责任；</a:t>
            </a:r>
            <a:endParaRPr lang="zh-CN" altLang="zh-CN" sz="1400" kern="100" dirty="0">
              <a:solidFill>
                <a:srgbClr val="FF0000"/>
              </a:solidFill>
              <a:latin typeface="宋体" panose="02010600030101010101" pitchFamily="2" charset="-122"/>
              <a:ea typeface="宋体" panose="02010600030101010101" pitchFamily="2" charset="-122"/>
            </a:endParaRPr>
          </a:p>
          <a:p>
            <a:pPr indent="267970">
              <a:lnSpc>
                <a:spcPct val="130000"/>
              </a:lnSpc>
            </a:pPr>
            <a:r>
              <a:rPr lang="en-US" altLang="zh-CN" sz="1400" b="1" kern="100" dirty="0">
                <a:solidFill>
                  <a:srgbClr val="000000"/>
                </a:solidFill>
                <a:latin typeface="宋体" panose="02010600030101010101" pitchFamily="2" charset="-122"/>
                <a:ea typeface="宋体" panose="02010600030101010101" pitchFamily="2" charset="-122"/>
              </a:rPr>
              <a:t>2 </a:t>
            </a:r>
            <a:r>
              <a:rPr lang="en-US" altLang="zh-CN" sz="1400" kern="100" dirty="0">
                <a:solidFill>
                  <a:srgbClr val="000000"/>
                </a:solidFill>
                <a:latin typeface="宋体" panose="02010600030101010101" pitchFamily="2" charset="-122"/>
                <a:ea typeface="宋体" panose="02010600030101010101" pitchFamily="2" charset="-122"/>
              </a:rPr>
              <a:t> </a:t>
            </a:r>
            <a:r>
              <a:rPr lang="zh-CN" altLang="zh-CN" sz="1400" kern="100" dirty="0">
                <a:solidFill>
                  <a:srgbClr val="FF0000"/>
                </a:solidFill>
                <a:latin typeface="宋体" panose="02010600030101010101" pitchFamily="2" charset="-122"/>
                <a:ea typeface="宋体" panose="02010600030101010101" pitchFamily="2" charset="-122"/>
              </a:rPr>
              <a:t>工程保险</a:t>
            </a:r>
            <a:r>
              <a:rPr lang="zh-CN" altLang="zh-CN" sz="1400" kern="100" dirty="0">
                <a:solidFill>
                  <a:srgbClr val="000000"/>
                </a:solidFill>
                <a:latin typeface="宋体" panose="02010600030101010101" pitchFamily="2" charset="-122"/>
                <a:ea typeface="宋体" panose="02010600030101010101" pitchFamily="2" charset="-122"/>
              </a:rPr>
              <a:t>的类型、范围、投保责任及保险费用支付；</a:t>
            </a:r>
            <a:endParaRPr lang="zh-CN" altLang="zh-CN" sz="1400" kern="100" dirty="0">
              <a:latin typeface="宋体" panose="02010600030101010101" pitchFamily="2" charset="-122"/>
              <a:ea typeface="宋体" panose="02010600030101010101" pitchFamily="2" charset="-122"/>
            </a:endParaRPr>
          </a:p>
          <a:p>
            <a:pPr indent="267970">
              <a:lnSpc>
                <a:spcPct val="130000"/>
              </a:lnSpc>
            </a:pPr>
            <a:r>
              <a:rPr lang="en-US" altLang="zh-CN" sz="1400" b="1" kern="100" dirty="0">
                <a:solidFill>
                  <a:srgbClr val="000000"/>
                </a:solidFill>
                <a:latin typeface="宋体" panose="02010600030101010101" pitchFamily="2" charset="-122"/>
                <a:ea typeface="宋体" panose="02010600030101010101" pitchFamily="2" charset="-122"/>
              </a:rPr>
              <a:t>3</a:t>
            </a:r>
            <a:r>
              <a:rPr lang="en-US" altLang="zh-CN" sz="1400" kern="100" dirty="0">
                <a:solidFill>
                  <a:srgbClr val="000000"/>
                </a:solidFill>
                <a:latin typeface="宋体" panose="02010600030101010101" pitchFamily="2" charset="-122"/>
                <a:ea typeface="宋体" panose="02010600030101010101" pitchFamily="2" charset="-122"/>
              </a:rPr>
              <a:t>  </a:t>
            </a:r>
            <a:r>
              <a:rPr lang="zh-CN" altLang="zh-CN" sz="1400" kern="100" dirty="0">
                <a:solidFill>
                  <a:srgbClr val="000000"/>
                </a:solidFill>
                <a:latin typeface="宋体" panose="02010600030101010101" pitchFamily="2" charset="-122"/>
                <a:ea typeface="宋体" panose="02010600030101010101" pitchFamily="2" charset="-122"/>
              </a:rPr>
              <a:t>办理</a:t>
            </a:r>
            <a:r>
              <a:rPr lang="zh-CN" altLang="zh-CN" sz="1400" kern="100" dirty="0">
                <a:solidFill>
                  <a:srgbClr val="FF0000"/>
                </a:solidFill>
                <a:latin typeface="宋体" panose="02010600030101010101" pitchFamily="2" charset="-122"/>
                <a:ea typeface="宋体" panose="02010600030101010101" pitchFamily="2" charset="-122"/>
              </a:rPr>
              <a:t>工程保函</a:t>
            </a:r>
            <a:r>
              <a:rPr lang="zh-CN" altLang="zh-CN" sz="1400" kern="100" dirty="0">
                <a:solidFill>
                  <a:srgbClr val="000000"/>
                </a:solidFill>
                <a:latin typeface="宋体" panose="02010600030101010101" pitchFamily="2" charset="-122"/>
                <a:ea typeface="宋体" panose="02010600030101010101" pitchFamily="2" charset="-122"/>
              </a:rPr>
              <a:t>的类型、保证金金额及相关保函的撤回时间；</a:t>
            </a:r>
            <a:endParaRPr lang="zh-CN" altLang="zh-CN" sz="1400" kern="100" dirty="0">
              <a:latin typeface="宋体" panose="02010600030101010101" pitchFamily="2" charset="-122"/>
              <a:ea typeface="宋体" panose="02010600030101010101" pitchFamily="2" charset="-122"/>
            </a:endParaRPr>
          </a:p>
          <a:p>
            <a:pPr indent="267970">
              <a:lnSpc>
                <a:spcPct val="130000"/>
              </a:lnSpc>
            </a:pPr>
            <a:r>
              <a:rPr lang="en-US" altLang="zh-CN" sz="1400" b="1" kern="100" dirty="0">
                <a:solidFill>
                  <a:srgbClr val="000000"/>
                </a:solidFill>
                <a:latin typeface="宋体" panose="02010600030101010101" pitchFamily="2" charset="-122"/>
                <a:ea typeface="宋体" panose="02010600030101010101" pitchFamily="2" charset="-122"/>
              </a:rPr>
              <a:t>4 </a:t>
            </a:r>
            <a:r>
              <a:rPr lang="en-US" altLang="zh-CN" sz="1400" kern="100" dirty="0">
                <a:solidFill>
                  <a:srgbClr val="000000"/>
                </a:solidFill>
                <a:latin typeface="宋体" panose="02010600030101010101" pitchFamily="2" charset="-122"/>
                <a:ea typeface="宋体" panose="02010600030101010101" pitchFamily="2" charset="-122"/>
              </a:rPr>
              <a:t> </a:t>
            </a:r>
            <a:r>
              <a:rPr lang="zh-CN" altLang="zh-CN" sz="1400" kern="100" dirty="0">
                <a:solidFill>
                  <a:srgbClr val="000000"/>
                </a:solidFill>
                <a:latin typeface="宋体" panose="02010600030101010101" pitchFamily="2" charset="-122"/>
                <a:ea typeface="宋体" panose="02010600030101010101" pitchFamily="2" charset="-122"/>
              </a:rPr>
              <a:t>工程质量标准，以及主要材料设备要求；</a:t>
            </a:r>
            <a:endParaRPr lang="zh-CN" altLang="zh-CN" sz="1400" kern="100" dirty="0">
              <a:latin typeface="宋体" panose="02010600030101010101" pitchFamily="2" charset="-122"/>
              <a:ea typeface="宋体" panose="02010600030101010101" pitchFamily="2" charset="-122"/>
            </a:endParaRPr>
          </a:p>
          <a:p>
            <a:pPr indent="267970">
              <a:lnSpc>
                <a:spcPct val="130000"/>
              </a:lnSpc>
            </a:pPr>
            <a:r>
              <a:rPr lang="en-US" altLang="zh-CN" sz="1400" b="1" kern="100" dirty="0">
                <a:solidFill>
                  <a:srgbClr val="000000"/>
                </a:solidFill>
                <a:latin typeface="宋体" panose="02010600030101010101" pitchFamily="2" charset="-122"/>
                <a:ea typeface="宋体" panose="02010600030101010101" pitchFamily="2" charset="-122"/>
              </a:rPr>
              <a:t>5</a:t>
            </a:r>
            <a:r>
              <a:rPr lang="en-US" altLang="zh-CN" sz="1400" kern="100" dirty="0">
                <a:solidFill>
                  <a:srgbClr val="000000"/>
                </a:solidFill>
                <a:latin typeface="宋体" panose="02010600030101010101" pitchFamily="2" charset="-122"/>
                <a:ea typeface="宋体" panose="02010600030101010101" pitchFamily="2" charset="-122"/>
              </a:rPr>
              <a:t>  </a:t>
            </a:r>
            <a:r>
              <a:rPr lang="zh-CN" altLang="zh-CN" sz="1400" kern="100" dirty="0">
                <a:solidFill>
                  <a:srgbClr val="FF0000"/>
                </a:solidFill>
                <a:latin typeface="宋体" panose="02010600030101010101" pitchFamily="2" charset="-122"/>
                <a:ea typeface="宋体" panose="02010600030101010101" pitchFamily="2" charset="-122"/>
              </a:rPr>
              <a:t>工期变化</a:t>
            </a:r>
            <a:r>
              <a:rPr lang="zh-CN" altLang="zh-CN" sz="1400" kern="100" dirty="0">
                <a:solidFill>
                  <a:srgbClr val="000000"/>
                </a:solidFill>
                <a:latin typeface="宋体" panose="02010600030101010101" pitchFamily="2" charset="-122"/>
                <a:ea typeface="宋体" panose="02010600030101010101" pitchFamily="2" charset="-122"/>
              </a:rPr>
              <a:t>的适用情况，以及工期奖励与</a:t>
            </a:r>
            <a:r>
              <a:rPr lang="zh-CN" altLang="zh-CN" sz="1400" kern="100" dirty="0">
                <a:latin typeface="宋体" panose="02010600030101010101" pitchFamily="2" charset="-122"/>
                <a:ea typeface="宋体" panose="02010600030101010101" pitchFamily="2" charset="-122"/>
              </a:rPr>
              <a:t>承包人原因造成的</a:t>
            </a:r>
            <a:r>
              <a:rPr lang="zh-CN" altLang="zh-CN" sz="1400" kern="100" dirty="0">
                <a:solidFill>
                  <a:srgbClr val="000000"/>
                </a:solidFill>
                <a:latin typeface="宋体" panose="02010600030101010101" pitchFamily="2" charset="-122"/>
                <a:ea typeface="宋体" panose="02010600030101010101" pitchFamily="2" charset="-122"/>
              </a:rPr>
              <a:t>误期赔偿费；</a:t>
            </a:r>
            <a:endParaRPr lang="zh-CN" altLang="zh-CN" sz="1400" kern="100" dirty="0">
              <a:latin typeface="宋体" panose="02010600030101010101" pitchFamily="2" charset="-122"/>
              <a:ea typeface="宋体" panose="02010600030101010101" pitchFamily="2" charset="-122"/>
            </a:endParaRPr>
          </a:p>
          <a:p>
            <a:pPr indent="267970">
              <a:lnSpc>
                <a:spcPct val="130000"/>
              </a:lnSpc>
            </a:pPr>
            <a:r>
              <a:rPr lang="en-US" altLang="zh-CN" sz="1400" b="1" kern="100" dirty="0">
                <a:solidFill>
                  <a:srgbClr val="000000"/>
                </a:solidFill>
                <a:latin typeface="宋体" panose="02010600030101010101" pitchFamily="2" charset="-122"/>
                <a:ea typeface="宋体" panose="02010600030101010101" pitchFamily="2" charset="-122"/>
              </a:rPr>
              <a:t>6</a:t>
            </a:r>
            <a:r>
              <a:rPr lang="en-US" altLang="zh-CN" sz="1400" kern="100" dirty="0">
                <a:solidFill>
                  <a:srgbClr val="000000"/>
                </a:solidFill>
                <a:latin typeface="宋体" panose="02010600030101010101" pitchFamily="2" charset="-122"/>
                <a:ea typeface="宋体" panose="02010600030101010101" pitchFamily="2" charset="-122"/>
              </a:rPr>
              <a:t>  </a:t>
            </a:r>
            <a:r>
              <a:rPr lang="zh-CN" altLang="zh-CN" sz="1400" kern="100" dirty="0">
                <a:solidFill>
                  <a:srgbClr val="000000"/>
                </a:solidFill>
                <a:latin typeface="宋体" panose="02010600030101010101" pitchFamily="2" charset="-122"/>
                <a:ea typeface="宋体" panose="02010600030101010101" pitchFamily="2" charset="-122"/>
              </a:rPr>
              <a:t>人工费的</a:t>
            </a:r>
            <a:r>
              <a:rPr lang="zh-CN" altLang="zh-CN" sz="1400" kern="100" dirty="0">
                <a:solidFill>
                  <a:srgbClr val="FF0000"/>
                </a:solidFill>
                <a:latin typeface="宋体" panose="02010600030101010101" pitchFamily="2" charset="-122"/>
                <a:ea typeface="宋体" panose="02010600030101010101" pitchFamily="2" charset="-122"/>
              </a:rPr>
              <a:t>金额或比例</a:t>
            </a:r>
            <a:r>
              <a:rPr lang="zh-CN" altLang="zh-CN" sz="1400" kern="100" dirty="0">
                <a:solidFill>
                  <a:srgbClr val="000000"/>
                </a:solidFill>
                <a:latin typeface="宋体" panose="02010600030101010101" pitchFamily="2" charset="-122"/>
                <a:ea typeface="宋体" panose="02010600030101010101" pitchFamily="2" charset="-122"/>
              </a:rPr>
              <a:t>、支付方式、支付周期和</a:t>
            </a:r>
            <a:r>
              <a:rPr lang="zh-CN" altLang="zh-CN" sz="1400" kern="100" dirty="0">
                <a:solidFill>
                  <a:srgbClr val="FF0000"/>
                </a:solidFill>
                <a:latin typeface="宋体" panose="02010600030101010101" pitchFamily="2" charset="-122"/>
                <a:ea typeface="宋体" panose="02010600030101010101" pitchFamily="2" charset="-122"/>
              </a:rPr>
              <a:t>建筑工人工资专用账户</a:t>
            </a:r>
            <a:r>
              <a:rPr lang="zh-CN" altLang="zh-CN" sz="1400" kern="100" dirty="0">
                <a:solidFill>
                  <a:srgbClr val="000000"/>
                </a:solidFill>
                <a:latin typeface="宋体" panose="02010600030101010101" pitchFamily="2" charset="-122"/>
                <a:ea typeface="宋体" panose="02010600030101010101" pitchFamily="2" charset="-122"/>
              </a:rPr>
              <a:t>；</a:t>
            </a:r>
            <a:endParaRPr lang="zh-CN" altLang="zh-CN" sz="1400" kern="100" dirty="0">
              <a:latin typeface="宋体" panose="02010600030101010101" pitchFamily="2" charset="-122"/>
              <a:ea typeface="宋体" panose="02010600030101010101" pitchFamily="2" charset="-122"/>
            </a:endParaRPr>
          </a:p>
          <a:p>
            <a:pPr indent="267970">
              <a:lnSpc>
                <a:spcPct val="130000"/>
              </a:lnSpc>
            </a:pPr>
            <a:r>
              <a:rPr lang="zh-TW" altLang="zh-CN" sz="1400" b="1" kern="100" dirty="0">
                <a:solidFill>
                  <a:srgbClr val="000000"/>
                </a:solidFill>
                <a:latin typeface="宋体" panose="02010600030101010101" pitchFamily="2" charset="-122"/>
                <a:ea typeface="宋体" panose="02010600030101010101" pitchFamily="2" charset="-122"/>
              </a:rPr>
              <a:t>7</a:t>
            </a:r>
            <a:r>
              <a:rPr lang="zh-TW" altLang="zh-CN" sz="1400" kern="100" dirty="0">
                <a:solidFill>
                  <a:srgbClr val="000000"/>
                </a:solidFill>
                <a:latin typeface="宋体" panose="02010600030101010101" pitchFamily="2" charset="-122"/>
                <a:ea typeface="宋体" panose="02010600030101010101" pitchFamily="2" charset="-122"/>
              </a:rPr>
              <a:t>  </a:t>
            </a:r>
            <a:r>
              <a:rPr lang="zh-CN" altLang="zh-CN" sz="1400" kern="100" dirty="0">
                <a:solidFill>
                  <a:srgbClr val="000000"/>
                </a:solidFill>
                <a:latin typeface="宋体" panose="02010600030101010101" pitchFamily="2" charset="-122"/>
                <a:ea typeface="宋体" panose="02010600030101010101" pitchFamily="2" charset="-122"/>
              </a:rPr>
              <a:t>预付款的比例或金额、支付时间和扣回方式；</a:t>
            </a:r>
            <a:endParaRPr lang="zh-CN" altLang="zh-CN" sz="1400" kern="100" dirty="0">
              <a:latin typeface="宋体" panose="02010600030101010101" pitchFamily="2" charset="-122"/>
              <a:ea typeface="宋体" panose="02010600030101010101" pitchFamily="2" charset="-122"/>
            </a:endParaRPr>
          </a:p>
          <a:p>
            <a:pPr indent="267970">
              <a:lnSpc>
                <a:spcPct val="130000"/>
              </a:lnSpc>
            </a:pPr>
            <a:r>
              <a:rPr lang="en-US" altLang="zh-CN" sz="14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8</a:t>
            </a:r>
            <a:r>
              <a:rPr lang="en-US"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400" kern="100" dirty="0">
                <a:solidFill>
                  <a:srgbClr val="000000"/>
                </a:solidFill>
                <a:latin typeface="宋体" panose="02010600030101010101" pitchFamily="2" charset="-122"/>
                <a:ea typeface="宋体" panose="02010600030101010101" pitchFamily="2" charset="-122"/>
              </a:rPr>
              <a:t>进度款计量、计价、支付的依据、程序</a:t>
            </a:r>
            <a:r>
              <a:rPr lang="zh-CN"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、方法、比例、时限</a:t>
            </a:r>
            <a:r>
              <a:rPr lang="zh-CN" altLang="zh-CN" sz="1400" kern="100" dirty="0">
                <a:solidFill>
                  <a:srgbClr val="000000"/>
                </a:solidFill>
                <a:latin typeface="宋体" panose="02010600030101010101" pitchFamily="2" charset="-122"/>
                <a:ea typeface="宋体" panose="02010600030101010101" pitchFamily="2" charset="-122"/>
              </a:rPr>
              <a:t>；</a:t>
            </a:r>
            <a:endParaRPr lang="zh-CN" altLang="zh-CN" sz="1400" kern="100" dirty="0">
              <a:latin typeface="宋体" panose="02010600030101010101" pitchFamily="2" charset="-122"/>
              <a:ea typeface="宋体" panose="02010600030101010101" pitchFamily="2" charset="-122"/>
            </a:endParaRPr>
          </a:p>
          <a:p>
            <a:pPr indent="267970">
              <a:lnSpc>
                <a:spcPct val="130000"/>
              </a:lnSpc>
            </a:pPr>
            <a:r>
              <a:rPr lang="en-US" altLang="zh-CN" sz="1400" b="1" kern="100" dirty="0">
                <a:solidFill>
                  <a:srgbClr val="000000"/>
                </a:solidFill>
                <a:latin typeface="宋体" panose="02010600030101010101" pitchFamily="2" charset="-122"/>
                <a:ea typeface="宋体" panose="02010600030101010101" pitchFamily="2" charset="-122"/>
              </a:rPr>
              <a:t>9</a:t>
            </a:r>
            <a:r>
              <a:rPr lang="en-US" altLang="zh-CN" sz="1400" kern="100" dirty="0">
                <a:solidFill>
                  <a:srgbClr val="000000"/>
                </a:solidFill>
                <a:latin typeface="宋体" panose="02010600030101010101" pitchFamily="2" charset="-122"/>
                <a:ea typeface="宋体" panose="02010600030101010101" pitchFamily="2" charset="-122"/>
              </a:rPr>
              <a:t>  </a:t>
            </a:r>
            <a:r>
              <a:rPr lang="zh-CN" altLang="zh-CN" sz="1400" kern="100" dirty="0">
                <a:solidFill>
                  <a:srgbClr val="FF0000"/>
                </a:solidFill>
                <a:latin typeface="宋体" panose="02010600030101010101" pitchFamily="2" charset="-122"/>
                <a:ea typeface="宋体" panose="02010600030101010101" pitchFamily="2" charset="-122"/>
              </a:rPr>
              <a:t>过程结算</a:t>
            </a:r>
            <a:r>
              <a:rPr lang="zh-CN"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的节点和</a:t>
            </a:r>
            <a:r>
              <a:rPr lang="zh-CN" altLang="zh-CN" sz="1400" kern="100" dirty="0">
                <a:solidFill>
                  <a:srgbClr val="000000"/>
                </a:solidFill>
                <a:latin typeface="宋体" panose="02010600030101010101" pitchFamily="2" charset="-122"/>
                <a:ea typeface="宋体" panose="02010600030101010101" pitchFamily="2" charset="-122"/>
              </a:rPr>
              <a:t>计量、计价、支付</a:t>
            </a:r>
            <a:r>
              <a:rPr lang="zh-CN"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的依据、程序、比例、时限；</a:t>
            </a:r>
            <a:endParaRPr lang="zh-CN" altLang="zh-CN" sz="1400" kern="100" dirty="0">
              <a:latin typeface="宋体" panose="02010600030101010101" pitchFamily="2" charset="-122"/>
              <a:ea typeface="宋体" panose="02010600030101010101" pitchFamily="2" charset="-122"/>
            </a:endParaRPr>
          </a:p>
          <a:p>
            <a:pPr indent="267970">
              <a:lnSpc>
                <a:spcPct val="130000"/>
              </a:lnSpc>
            </a:pPr>
            <a:r>
              <a:rPr lang="en-US" altLang="zh-CN" sz="14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10</a:t>
            </a:r>
            <a:r>
              <a:rPr lang="en-US"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工程质量保证的方式和金额、预留方式及其时限；</a:t>
            </a:r>
            <a:endParaRPr lang="zh-CN" altLang="zh-CN" sz="1400" kern="100" dirty="0">
              <a:latin typeface="宋体" panose="02010600030101010101" pitchFamily="2" charset="-122"/>
              <a:ea typeface="宋体" panose="02010600030101010101" pitchFamily="2" charset="-122"/>
            </a:endParaRPr>
          </a:p>
          <a:p>
            <a:pPr indent="267970">
              <a:lnSpc>
                <a:spcPct val="130000"/>
              </a:lnSpc>
            </a:pPr>
            <a:r>
              <a:rPr lang="en-US" altLang="zh-CN" sz="14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11</a:t>
            </a:r>
            <a:r>
              <a:rPr lang="en-US"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工程量清单缺陷、暂列金额、暂估价、总承包服务费、计日工、物价变化、法律法规及政策性变化、工程变更、工程索赔等合同价款调整的内容、方法、程序、支付及时限； </a:t>
            </a:r>
            <a:endParaRPr lang="zh-CN" altLang="zh-CN" sz="1400" kern="100" dirty="0">
              <a:latin typeface="宋体" panose="02010600030101010101" pitchFamily="2" charset="-122"/>
              <a:ea typeface="宋体" panose="02010600030101010101" pitchFamily="2" charset="-122"/>
            </a:endParaRPr>
          </a:p>
          <a:p>
            <a:pPr indent="267970">
              <a:lnSpc>
                <a:spcPct val="130000"/>
              </a:lnSpc>
            </a:pPr>
            <a:r>
              <a:rPr lang="en-US" altLang="zh-CN" sz="14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12</a:t>
            </a:r>
            <a:r>
              <a:rPr lang="en-US"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违约责任以及发生合同价款争议的解决方式、时间；</a:t>
            </a:r>
            <a:endParaRPr lang="zh-CN" altLang="zh-CN" sz="1400" kern="100" dirty="0">
              <a:latin typeface="宋体" panose="02010600030101010101" pitchFamily="2" charset="-122"/>
              <a:ea typeface="宋体" panose="02010600030101010101" pitchFamily="2" charset="-122"/>
            </a:endParaRPr>
          </a:p>
          <a:p>
            <a:pPr indent="267970">
              <a:lnSpc>
                <a:spcPct val="130000"/>
              </a:lnSpc>
            </a:pPr>
            <a:r>
              <a:rPr lang="en-US" altLang="zh-CN" sz="14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13</a:t>
            </a:r>
            <a:r>
              <a:rPr lang="en-US"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竣工结算</a:t>
            </a:r>
            <a:r>
              <a:rPr lang="zh-CN" altLang="zh-CN" sz="1400" kern="100" dirty="0">
                <a:solidFill>
                  <a:srgbClr val="000000"/>
                </a:solidFill>
                <a:latin typeface="宋体" panose="02010600030101010101" pitchFamily="2" charset="-122"/>
                <a:ea typeface="宋体" panose="02010600030101010101" pitchFamily="2" charset="-122"/>
              </a:rPr>
              <a:t>计量、计价、支付</a:t>
            </a:r>
            <a:r>
              <a:rPr lang="zh-CN"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的依据、程序、方法、时限；</a:t>
            </a:r>
            <a:endParaRPr lang="zh-CN" altLang="zh-CN" sz="1400" kern="100" dirty="0">
              <a:latin typeface="宋体" panose="02010600030101010101" pitchFamily="2" charset="-122"/>
              <a:ea typeface="宋体" panose="02010600030101010101" pitchFamily="2" charset="-122"/>
            </a:endParaRPr>
          </a:p>
          <a:p>
            <a:pPr>
              <a:lnSpc>
                <a:spcPct val="130000"/>
              </a:lnSpc>
            </a:pPr>
            <a:r>
              <a:rPr lang="en-US" altLang="zh-TW" sz="1400" b="1" kern="1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r>
              <a:rPr lang="zh-TW" altLang="zh-CN" sz="1400" b="1" kern="1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14  </a:t>
            </a:r>
            <a:r>
              <a:rPr lang="zh-CN" altLang="zh-CN" sz="1400"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与合同履行及工程价款相关的其他事项。</a:t>
            </a:r>
            <a:endParaRPr lang="zh-CN" altLang="en-US" sz="1400" dirty="0">
              <a:latin typeface="宋体" panose="02010600030101010101" pitchFamily="2" charset="-122"/>
              <a:ea typeface="宋体" panose="02010600030101010101" pitchFamily="2" charset="-122"/>
            </a:endParaRPr>
          </a:p>
        </p:txBody>
      </p:sp>
      <p:sp>
        <p:nvSpPr>
          <p:cNvPr id="2" name="文本框 1"/>
          <p:cNvSpPr txBox="1"/>
          <p:nvPr/>
        </p:nvSpPr>
        <p:spPr>
          <a:xfrm>
            <a:off x="2506345" y="935355"/>
            <a:ext cx="6096000" cy="460375"/>
          </a:xfrm>
          <a:prstGeom prst="rect">
            <a:avLst/>
          </a:prstGeom>
          <a:noFill/>
        </p:spPr>
        <p:txBody>
          <a:bodyPr wrap="square" rtlCol="0" anchor="t">
            <a:spAutoFit/>
          </a:bodyPr>
          <a:p>
            <a:r>
              <a:rPr lang="en-US" sz="2400" dirty="0" smtClean="0">
                <a:sym typeface="+mn-ea"/>
              </a:rPr>
              <a:t> </a:t>
            </a:r>
            <a:r>
              <a:rPr lang="zh-CN" altLang="en-US" sz="2400" dirty="0" smtClean="0">
                <a:sym typeface="+mn-ea"/>
              </a:rPr>
              <a:t>将</a:t>
            </a:r>
            <a:r>
              <a:rPr lang="zh-CN" altLang="en-US" sz="2400" dirty="0">
                <a:sym typeface="+mn-ea"/>
              </a:rPr>
              <a:t>价款管理措施转化为合同条款</a:t>
            </a:r>
            <a:endParaRPr lang="zh-CN" altLang="en-US" sz="2400" dirty="0">
              <a:sym typeface="+mn-ea"/>
            </a:endParaRPr>
          </a:p>
        </p:txBody>
      </p:sp>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50"/>
          <p:cNvSpPr>
            <a:spLocks noGrp="1"/>
          </p:cNvSpPr>
          <p:nvPr>
            <p:ph type="title"/>
            <p:custDataLst>
              <p:tags r:id="rId1"/>
            </p:custDataLst>
          </p:nvPr>
        </p:nvSpPr>
        <p:spPr/>
        <p:txBody>
          <a:bodyPr>
            <a:normAutofit fontScale="90000"/>
          </a:bodyPr>
          <a:lstStyle/>
          <a:p>
            <a:r>
              <a:rPr lang="zh-CN" altLang="en-US"/>
              <a:t>健全工程造价管控机制（</a:t>
            </a:r>
            <a:r>
              <a:rPr lang="en-US" altLang="zh-CN"/>
              <a:t>2</a:t>
            </a:r>
            <a:r>
              <a:t>）</a:t>
            </a:r>
          </a:p>
        </p:txBody>
      </p:sp>
      <p:sp>
        <p:nvSpPr>
          <p:cNvPr id="18" name="Rectangle 97"/>
          <p:cNvSpPr/>
          <p:nvPr userDrawn="1">
            <p:custDataLst>
              <p:tags r:id="rId2"/>
            </p:custDataLst>
          </p:nvPr>
        </p:nvSpPr>
        <p:spPr>
          <a:xfrm>
            <a:off x="11033368" y="5779841"/>
            <a:ext cx="607584" cy="607584"/>
          </a:xfrm>
          <a:custGeom>
            <a:avLst/>
            <a:gdLst>
              <a:gd name="connsiteX0" fmla="*/ 303793 w 607584"/>
              <a:gd name="connsiteY0" fmla="*/ 0 h 607584"/>
              <a:gd name="connsiteX1" fmla="*/ 607584 w 607584"/>
              <a:gd name="connsiteY1" fmla="*/ 303792 h 607584"/>
              <a:gd name="connsiteX2" fmla="*/ 303792 w 607584"/>
              <a:gd name="connsiteY2" fmla="*/ 607584 h 607584"/>
              <a:gd name="connsiteX3" fmla="*/ 0 w 607584"/>
              <a:gd name="connsiteY3" fmla="*/ 303792 h 607584"/>
            </a:gdLst>
            <a:ahLst/>
            <a:cxnLst>
              <a:cxn ang="0">
                <a:pos x="connsiteX0" y="connsiteY0"/>
              </a:cxn>
              <a:cxn ang="0">
                <a:pos x="connsiteX1" y="connsiteY1"/>
              </a:cxn>
              <a:cxn ang="0">
                <a:pos x="connsiteX2" y="connsiteY2"/>
              </a:cxn>
              <a:cxn ang="0">
                <a:pos x="connsiteX3" y="connsiteY3"/>
              </a:cxn>
            </a:cxnLst>
            <a:rect l="l" t="t" r="r" b="b"/>
            <a:pathLst>
              <a:path w="607584" h="607584">
                <a:moveTo>
                  <a:pt x="303793" y="0"/>
                </a:moveTo>
                <a:lnTo>
                  <a:pt x="607584" y="303792"/>
                </a:lnTo>
                <a:lnTo>
                  <a:pt x="303792" y="607584"/>
                </a:lnTo>
                <a:lnTo>
                  <a:pt x="0" y="303792"/>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34" name="任意多边形: 形状 33"/>
          <p:cNvSpPr/>
          <p:nvPr>
            <p:custDataLst>
              <p:tags r:id="rId3"/>
            </p:custDataLst>
          </p:nvPr>
        </p:nvSpPr>
        <p:spPr>
          <a:xfrm>
            <a:off x="8075006" y="2368550"/>
            <a:ext cx="3420072" cy="2425161"/>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53695" tIns="250532" rIns="349250" bIns="821980" rtlCol="0" anchor="ctr">
            <a:noAutofit/>
          </a:bodyPr>
          <a:p>
            <a:pPr algn="just">
              <a:lnSpc>
                <a:spcPct val="100000"/>
              </a:lnSpc>
              <a:buClrTx/>
              <a:buSzTx/>
              <a:buFontTx/>
            </a:pPr>
            <a:r>
              <a:rPr lang="zh-TW" altLang="zh-CN" sz="1400" kern="100" noProof="0"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rPr>
              <a:t>时间紧迫、紧急抢险、救灾和技术特别复杂的工程，可采用成本加酬金合同。如时间特别紧急，来不及进行详细的计划和商谈的工程，为了工程尽快开展，招标人也可选择成本加酬金合同，以便在较短时间内完成合同签订并开始施工。</a:t>
            </a:r>
            <a:endParaRPr lang="zh-TW" altLang="zh-CN" sz="1400" kern="100" noProof="0"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endParaRPr>
          </a:p>
        </p:txBody>
      </p:sp>
      <p:sp>
        <p:nvSpPr>
          <p:cNvPr id="32" name="任意多边形: 形状 31"/>
          <p:cNvSpPr/>
          <p:nvPr>
            <p:custDataLst>
              <p:tags r:id="rId4"/>
            </p:custDataLst>
          </p:nvPr>
        </p:nvSpPr>
        <p:spPr>
          <a:xfrm>
            <a:off x="4386282" y="2368550"/>
            <a:ext cx="3420072" cy="2425161"/>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51790" tIns="241642" rIns="351156" bIns="830870" rtlCol="0" anchor="ctr">
            <a:noAutofit/>
          </a:bodyPr>
          <a:p>
            <a:pPr algn="just">
              <a:lnSpc>
                <a:spcPct val="100000"/>
              </a:lnSpc>
              <a:buClrTx/>
              <a:buSzTx/>
              <a:buFontTx/>
            </a:pPr>
            <a:r>
              <a:rPr lang="zh-TW" altLang="zh-CN" sz="1400" kern="100" noProof="0"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rPr>
              <a:t>招标时工程需求明确、设计深度满足报价要求、技术标准规范完善、工程量清单特征及工作内容描述清晰、工程变更可控制在一定范围内的、投标报价可预见因素较多及计量计价风险可控的工程，可采用总价合同。</a:t>
            </a:r>
            <a:endParaRPr lang="zh-TW" altLang="zh-CN" sz="1400" kern="100" noProof="0"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endParaRPr>
          </a:p>
        </p:txBody>
      </p:sp>
      <p:sp>
        <p:nvSpPr>
          <p:cNvPr id="31" name="任意多边形: 形状 30"/>
          <p:cNvSpPr/>
          <p:nvPr>
            <p:custDataLst>
              <p:tags r:id="rId5"/>
            </p:custDataLst>
          </p:nvPr>
        </p:nvSpPr>
        <p:spPr>
          <a:xfrm>
            <a:off x="695653" y="2368550"/>
            <a:ext cx="3420072" cy="2425161"/>
          </a:xfrm>
          <a:custGeom>
            <a:avLst/>
            <a:gdLst>
              <a:gd name="connsiteX0" fmla="*/ 226895 w 3419475"/>
              <a:gd name="connsiteY0" fmla="*/ 0 h 2424738"/>
              <a:gd name="connsiteX1" fmla="*/ 3192580 w 3419475"/>
              <a:gd name="connsiteY1" fmla="*/ 0 h 2424738"/>
              <a:gd name="connsiteX2" fmla="*/ 3419475 w 3419475"/>
              <a:gd name="connsiteY2" fmla="*/ 226895 h 2424738"/>
              <a:gd name="connsiteX3" fmla="*/ 3419475 w 3419475"/>
              <a:gd name="connsiteY3" fmla="*/ 1978968 h 2424738"/>
              <a:gd name="connsiteX4" fmla="*/ 3192580 w 3419475"/>
              <a:gd name="connsiteY4" fmla="*/ 2205863 h 2424738"/>
              <a:gd name="connsiteX5" fmla="*/ 895506 w 3419475"/>
              <a:gd name="connsiteY5" fmla="*/ 2205863 h 2424738"/>
              <a:gd name="connsiteX6" fmla="*/ 889574 w 3419475"/>
              <a:gd name="connsiteY6" fmla="*/ 2213354 h 2424738"/>
              <a:gd name="connsiteX7" fmla="*/ 740251 w 3419475"/>
              <a:gd name="connsiteY7" fmla="*/ 2401913 h 2424738"/>
              <a:gd name="connsiteX8" fmla="*/ 693034 w 3419475"/>
              <a:gd name="connsiteY8" fmla="*/ 2424738 h 2424738"/>
              <a:gd name="connsiteX9" fmla="*/ 645800 w 3419475"/>
              <a:gd name="connsiteY9" fmla="*/ 2401891 h 2424738"/>
              <a:gd name="connsiteX10" fmla="*/ 496476 w 3419475"/>
              <a:gd name="connsiteY10" fmla="*/ 2213332 h 2424738"/>
              <a:gd name="connsiteX11" fmla="*/ 490561 w 3419475"/>
              <a:gd name="connsiteY11" fmla="*/ 2205863 h 2424738"/>
              <a:gd name="connsiteX12" fmla="*/ 226895 w 3419475"/>
              <a:gd name="connsiteY12" fmla="*/ 2205863 h 2424738"/>
              <a:gd name="connsiteX13" fmla="*/ 0 w 3419475"/>
              <a:gd name="connsiteY13" fmla="*/ 1978968 h 2424738"/>
              <a:gd name="connsiteX14" fmla="*/ 0 w 3419475"/>
              <a:gd name="connsiteY14" fmla="*/ 226895 h 2424738"/>
              <a:gd name="connsiteX15" fmla="*/ 226895 w 3419475"/>
              <a:gd name="connsiteY15" fmla="*/ 0 h 242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9475" h="2424738">
                <a:moveTo>
                  <a:pt x="226895" y="0"/>
                </a:moveTo>
                <a:lnTo>
                  <a:pt x="3192580" y="0"/>
                </a:lnTo>
                <a:cubicBezTo>
                  <a:pt x="3317891" y="0"/>
                  <a:pt x="3419475" y="101584"/>
                  <a:pt x="3419475" y="226895"/>
                </a:cubicBezTo>
                <a:lnTo>
                  <a:pt x="3419475" y="1978968"/>
                </a:lnTo>
                <a:cubicBezTo>
                  <a:pt x="3419475" y="2104279"/>
                  <a:pt x="3317891" y="2205863"/>
                  <a:pt x="3192580" y="2205863"/>
                </a:cubicBezTo>
                <a:lnTo>
                  <a:pt x="895506" y="2205863"/>
                </a:lnTo>
                <a:lnTo>
                  <a:pt x="889574" y="2213354"/>
                </a:lnTo>
                <a:cubicBezTo>
                  <a:pt x="809384" y="2314615"/>
                  <a:pt x="744479" y="2396574"/>
                  <a:pt x="740251" y="2401913"/>
                </a:cubicBezTo>
                <a:cubicBezTo>
                  <a:pt x="728975" y="2416153"/>
                  <a:pt x="711196" y="2424738"/>
                  <a:pt x="693034" y="2424738"/>
                </a:cubicBezTo>
                <a:cubicBezTo>
                  <a:pt x="674871" y="2424737"/>
                  <a:pt x="657075" y="2416130"/>
                  <a:pt x="645800" y="2401891"/>
                </a:cubicBezTo>
                <a:cubicBezTo>
                  <a:pt x="641571" y="2396552"/>
                  <a:pt x="576666" y="2314593"/>
                  <a:pt x="496476" y="2213332"/>
                </a:cubicBezTo>
                <a:lnTo>
                  <a:pt x="490561" y="2205863"/>
                </a:lnTo>
                <a:lnTo>
                  <a:pt x="226895" y="2205863"/>
                </a:lnTo>
                <a:cubicBezTo>
                  <a:pt x="101584" y="2205863"/>
                  <a:pt x="0" y="2104279"/>
                  <a:pt x="0" y="1978968"/>
                </a:cubicBezTo>
                <a:lnTo>
                  <a:pt x="0" y="226895"/>
                </a:lnTo>
                <a:cubicBezTo>
                  <a:pt x="0" y="101584"/>
                  <a:pt x="101584" y="0"/>
                  <a:pt x="226895" y="0"/>
                </a:cubicBezTo>
                <a:close/>
              </a:path>
            </a:pathLst>
          </a:custGeom>
          <a:gradFill>
            <a:gsLst>
              <a:gs pos="0">
                <a:schemeClr val="accent1">
                  <a:lumMod val="75000"/>
                </a:schemeClr>
              </a:gs>
              <a:gs pos="100000">
                <a:schemeClr val="accent1"/>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51750" tIns="232752" rIns="351195" bIns="839760" rtlCol="0" anchor="ctr">
            <a:noAutofit/>
          </a:bodyPr>
          <a:p>
            <a:pPr algn="just">
              <a:lnSpc>
                <a:spcPct val="100000"/>
              </a:lnSpc>
            </a:pPr>
            <a:r>
              <a:rPr lang="zh-TW" altLang="zh-CN" sz="1400" kern="100" noProof="0"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rPr>
              <a:t>招标时招标图纸深度不够、施工中可能会发生较多工程变更、工程量清单有较大的不确定性、技术难度较高、工程量清单编制时间不</a:t>
            </a:r>
            <a:r>
              <a:rPr lang="zh-TW" altLang="zh-CN" sz="1400" kern="100" noProof="0" dirty="0" smtClean="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rPr>
              <a:t>充分</a:t>
            </a:r>
            <a:r>
              <a:rPr lang="zh-CN" altLang="en-US" sz="1400" kern="100" noProof="0" dirty="0" smtClean="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rPr>
              <a:t>、</a:t>
            </a:r>
            <a:r>
              <a:rPr lang="zh-TW" altLang="zh-CN" sz="1400" kern="100" noProof="0" dirty="0" smtClean="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rPr>
              <a:t>投标</a:t>
            </a:r>
            <a:r>
              <a:rPr lang="zh-TW" altLang="zh-CN" sz="1400" kern="100" noProof="0"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rPr>
              <a:t>报价不可控因素较多且容易产生计价风险的工程，可采用单价合同。 </a:t>
            </a:r>
            <a:endParaRPr lang="zh-TW" altLang="zh-CN" sz="1400" kern="100" noProof="0" dirty="0">
              <a:ln>
                <a:noFill/>
              </a:ln>
              <a:solidFill>
                <a:schemeClr val="bg1"/>
              </a:solidFill>
              <a:effectLst/>
              <a:uLnTx/>
              <a:uFillTx/>
              <a:latin typeface="微软雅黑" panose="020B0503020204020204" charset="-122"/>
              <a:ea typeface="微软雅黑" panose="020B0503020204020204" charset="-122"/>
              <a:cs typeface="宋体" panose="02010600030101010101" pitchFamily="2" charset="-122"/>
              <a:sym typeface="+mn-ea"/>
            </a:endParaRPr>
          </a:p>
        </p:txBody>
      </p:sp>
      <p:sp>
        <p:nvSpPr>
          <p:cNvPr id="4" name="“_#color-824&amp;2665"/>
          <p:cNvSpPr/>
          <p:nvPr>
            <p:custDataLst>
              <p:tags r:id="rId6"/>
            </p:custDataLst>
          </p:nvPr>
        </p:nvSpPr>
        <p:spPr>
          <a:xfrm>
            <a:off x="3466641" y="4004596"/>
            <a:ext cx="358838" cy="307394"/>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p>
            <a:endParaRPr lang="zh-CN" altLang="en-US">
              <a:solidFill>
                <a:schemeClr val="dk1"/>
              </a:solidFill>
              <a:latin typeface="微软雅黑" panose="020B0503020204020204" charset="-122"/>
              <a:ea typeface="微软雅黑" panose="020B0503020204020204" charset="-122"/>
            </a:endParaRPr>
          </a:p>
        </p:txBody>
      </p:sp>
      <p:pic>
        <p:nvPicPr>
          <p:cNvPr id="16" name="图片 15" descr="C:/Users/Administrator/AppData/Roaming/Kingsoft/office6/wppai/generateppt/6E56138CCF3C41D38D142E7349868DA9.jpg6E56138CCF3C41D38D142E7349868DA9"/>
          <p:cNvPicPr>
            <a:picLocks noChangeAspect="1"/>
          </p:cNvPicPr>
          <p:nvPr>
            <p:custDataLst>
              <p:tags r:id="rId7"/>
            </p:custDataLst>
          </p:nvPr>
        </p:nvPicPr>
        <p:blipFill>
          <a:blip r:embed="rId8"/>
          <a:srcRect l="7912" r="7912"/>
          <a:stretch>
            <a:fillRect/>
          </a:stretch>
        </p:blipFill>
        <p:spPr>
          <a:xfrm>
            <a:off x="632188" y="5029029"/>
            <a:ext cx="978071" cy="978071"/>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accent4">
                <a:lumMod val="40000"/>
                <a:lumOff val="60000"/>
                <a:alpha val="20000"/>
              </a:schemeClr>
            </a:solidFill>
            <a:prstDash val="solid"/>
            <a:round/>
            <a:headEnd type="none" w="med" len="med"/>
            <a:tailEnd type="none" w="med" len="med"/>
          </a:ln>
        </p:spPr>
      </p:pic>
      <p:sp>
        <p:nvSpPr>
          <p:cNvPr id="17" name="矩形 16"/>
          <p:cNvSpPr/>
          <p:nvPr>
            <p:custDataLst>
              <p:tags r:id="rId9"/>
            </p:custDataLst>
          </p:nvPr>
        </p:nvSpPr>
        <p:spPr>
          <a:xfrm>
            <a:off x="1709420" y="5144135"/>
            <a:ext cx="2882900" cy="746760"/>
          </a:xfrm>
          <a:prstGeom prst="rect">
            <a:avLst/>
          </a:prstGeom>
          <a:noFill/>
        </p:spPr>
        <p:txBody>
          <a:bodyPr wrap="square" lIns="0" tIns="0" rIns="0" bIns="0" rtlCol="0" anchor="ctr" anchorCtr="0">
            <a:noAutofit/>
          </a:bodyPr>
          <a:p>
            <a:pPr>
              <a:spcBef>
                <a:spcPct val="0"/>
              </a:spcBef>
              <a:spcAft>
                <a:spcPct val="0"/>
              </a:spcAft>
            </a:pPr>
            <a:r>
              <a:rPr lang="zh-CN" altLang="en-US" sz="2000" b="1" dirty="0">
                <a:solidFill>
                  <a:schemeClr val="dk1"/>
                </a:solidFill>
                <a:latin typeface="汉仪旗黑-85S" charset="0"/>
                <a:ea typeface="汉仪旗黑-85S" charset="0"/>
                <a:cs typeface="+mn-ea"/>
                <a:sym typeface="+mn-ea"/>
              </a:rPr>
              <a:t>合同总价：清单全部内容</a:t>
            </a:r>
            <a:endParaRPr lang="zh-CN" altLang="en-US" sz="2000" b="1" dirty="0">
              <a:solidFill>
                <a:schemeClr val="dk1"/>
              </a:solidFill>
              <a:latin typeface="汉仪旗黑-85S" charset="0"/>
              <a:ea typeface="汉仪旗黑-85S" charset="0"/>
              <a:cs typeface="+mn-ea"/>
              <a:sym typeface="+mn-ea"/>
            </a:endParaRPr>
          </a:p>
        </p:txBody>
      </p:sp>
      <p:sp>
        <p:nvSpPr>
          <p:cNvPr id="20" name="“_#color-824&amp;2668"/>
          <p:cNvSpPr/>
          <p:nvPr>
            <p:custDataLst>
              <p:tags r:id="rId10"/>
            </p:custDataLst>
          </p:nvPr>
        </p:nvSpPr>
        <p:spPr>
          <a:xfrm>
            <a:off x="7157271" y="4013487"/>
            <a:ext cx="358838" cy="307394"/>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p>
            <a:endParaRPr lang="zh-CN" altLang="en-US">
              <a:solidFill>
                <a:schemeClr val="dk1"/>
              </a:solidFill>
              <a:latin typeface="微软雅黑" panose="020B0503020204020204" charset="-122"/>
              <a:ea typeface="微软雅黑" panose="020B0503020204020204" charset="-122"/>
            </a:endParaRPr>
          </a:p>
        </p:txBody>
      </p:sp>
      <p:sp>
        <p:nvSpPr>
          <p:cNvPr id="21" name="矩形 20"/>
          <p:cNvSpPr/>
          <p:nvPr>
            <p:custDataLst>
              <p:tags r:id="rId11"/>
            </p:custDataLst>
          </p:nvPr>
        </p:nvSpPr>
        <p:spPr>
          <a:xfrm>
            <a:off x="5641975" y="5144135"/>
            <a:ext cx="2741930" cy="746760"/>
          </a:xfrm>
          <a:prstGeom prst="rect">
            <a:avLst/>
          </a:prstGeom>
          <a:noFill/>
        </p:spPr>
        <p:txBody>
          <a:bodyPr wrap="square" lIns="0" tIns="0" rIns="0" bIns="0" rtlCol="0" anchor="ctr" anchorCtr="0">
            <a:noAutofit/>
          </a:bodyPr>
          <a:p>
            <a:pPr>
              <a:spcBef>
                <a:spcPct val="0"/>
              </a:spcBef>
              <a:spcAft>
                <a:spcPct val="0"/>
              </a:spcAft>
            </a:pPr>
            <a:r>
              <a:rPr lang="zh-CN" altLang="en-US" sz="2000" b="1">
                <a:solidFill>
                  <a:schemeClr val="dk1"/>
                </a:solidFill>
                <a:latin typeface="汉仪旗黑-85S" charset="0"/>
                <a:ea typeface="汉仪旗黑-85S" charset="0"/>
                <a:cs typeface="+mn-ea"/>
                <a:sym typeface="+mn-ea"/>
              </a:rPr>
              <a:t>合同总价：图纸</a:t>
            </a:r>
            <a:r>
              <a:rPr lang="en-US" altLang="zh-CN" sz="2000" b="1">
                <a:solidFill>
                  <a:schemeClr val="dk1"/>
                </a:solidFill>
                <a:latin typeface="汉仪旗黑-85S" charset="0"/>
                <a:ea typeface="汉仪旗黑-85S" charset="0"/>
                <a:cs typeface="+mn-ea"/>
                <a:sym typeface="+mn-ea"/>
              </a:rPr>
              <a:t>+</a:t>
            </a:r>
            <a:r>
              <a:rPr lang="zh-CN" altLang="en-US" sz="2000" b="1">
                <a:solidFill>
                  <a:schemeClr val="dk1"/>
                </a:solidFill>
                <a:latin typeface="汉仪旗黑-85S" charset="0"/>
                <a:ea typeface="汉仪旗黑-85S" charset="0"/>
                <a:cs typeface="+mn-ea"/>
                <a:sym typeface="+mn-ea"/>
              </a:rPr>
              <a:t>规范</a:t>
            </a:r>
            <a:endParaRPr lang="zh-CN" altLang="en-US" sz="2000" b="1">
              <a:solidFill>
                <a:schemeClr val="dk1"/>
              </a:solidFill>
              <a:latin typeface="汉仪旗黑-85S" charset="0"/>
              <a:ea typeface="汉仪旗黑-85S" charset="0"/>
              <a:cs typeface="+mn-ea"/>
              <a:sym typeface="+mn-ea"/>
            </a:endParaRPr>
          </a:p>
        </p:txBody>
      </p:sp>
      <p:pic>
        <p:nvPicPr>
          <p:cNvPr id="22" name="图片 21" descr="C:/Users/Administrator/AppData/Roaming/Kingsoft/office6/wppai/generateppt/95E688FB7344493EAFF8183EF43FA217.jpg95E688FB7344493EAFF8183EF43FA217"/>
          <p:cNvPicPr>
            <a:picLocks noChangeAspect="1"/>
          </p:cNvPicPr>
          <p:nvPr>
            <p:custDataLst>
              <p:tags r:id="rId12"/>
            </p:custDataLst>
          </p:nvPr>
        </p:nvPicPr>
        <p:blipFill>
          <a:blip r:embed="rId13"/>
          <a:srcRect l="16676" r="16677"/>
          <a:stretch>
            <a:fillRect/>
          </a:stretch>
        </p:blipFill>
        <p:spPr>
          <a:xfrm>
            <a:off x="4591423" y="5029029"/>
            <a:ext cx="977436" cy="977436"/>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accent4">
                <a:lumMod val="40000"/>
                <a:lumOff val="60000"/>
                <a:alpha val="20000"/>
              </a:schemeClr>
            </a:solidFill>
            <a:prstDash val="solid"/>
            <a:round/>
            <a:headEnd type="none" w="med" len="med"/>
            <a:tailEnd type="none" w="med" len="med"/>
          </a:ln>
        </p:spPr>
      </p:pic>
      <p:sp>
        <p:nvSpPr>
          <p:cNvPr id="23" name="“_#color-824&amp;2668"/>
          <p:cNvSpPr/>
          <p:nvPr>
            <p:custDataLst>
              <p:tags r:id="rId14"/>
            </p:custDataLst>
          </p:nvPr>
        </p:nvSpPr>
        <p:spPr>
          <a:xfrm>
            <a:off x="10847900" y="4022379"/>
            <a:ext cx="358838" cy="308029"/>
          </a:xfrm>
          <a:custGeom>
            <a:avLst/>
            <a:gdLst/>
            <a:ahLst/>
            <a:cxnLst/>
            <a:rect l="l" t="t" r="r" b="b"/>
            <a:pathLst>
              <a:path w="448056" h="384048">
                <a:moveTo>
                  <a:pt x="448056" y="192024"/>
                </a:moveTo>
                <a:cubicBezTo>
                  <a:pt x="448056" y="228600"/>
                  <a:pt x="438912" y="256032"/>
                  <a:pt x="420624" y="283464"/>
                </a:cubicBezTo>
                <a:cubicBezTo>
                  <a:pt x="411480" y="310896"/>
                  <a:pt x="384048" y="338328"/>
                  <a:pt x="356616" y="356616"/>
                </a:cubicBezTo>
                <a:cubicBezTo>
                  <a:pt x="329184" y="365760"/>
                  <a:pt x="301752" y="374904"/>
                  <a:pt x="265176" y="384048"/>
                </a:cubicBezTo>
                <a:cubicBezTo>
                  <a:pt x="265176" y="384048"/>
                  <a:pt x="256032" y="374904"/>
                  <a:pt x="256032" y="365760"/>
                </a:cubicBezTo>
                <a:lnTo>
                  <a:pt x="256032" y="310896"/>
                </a:lnTo>
                <a:cubicBezTo>
                  <a:pt x="256032" y="301752"/>
                  <a:pt x="265176" y="301752"/>
                  <a:pt x="265176" y="292608"/>
                </a:cubicBezTo>
                <a:cubicBezTo>
                  <a:pt x="292608" y="292608"/>
                  <a:pt x="320040" y="283464"/>
                  <a:pt x="329184" y="265176"/>
                </a:cubicBezTo>
                <a:cubicBezTo>
                  <a:pt x="347472" y="246888"/>
                  <a:pt x="356616" y="219456"/>
                  <a:pt x="356616" y="192024"/>
                </a:cubicBezTo>
                <a:lnTo>
                  <a:pt x="356616" y="182880"/>
                </a:lnTo>
                <a:cubicBezTo>
                  <a:pt x="356616" y="173736"/>
                  <a:pt x="347472" y="173736"/>
                  <a:pt x="338328" y="173736"/>
                </a:cubicBezTo>
                <a:lnTo>
                  <a:pt x="274320" y="173736"/>
                </a:lnTo>
                <a:cubicBezTo>
                  <a:pt x="265176" y="173736"/>
                  <a:pt x="265176" y="164592"/>
                  <a:pt x="265176" y="155448"/>
                </a:cubicBezTo>
                <a:lnTo>
                  <a:pt x="265176" y="9144"/>
                </a:lnTo>
                <a:cubicBezTo>
                  <a:pt x="265176" y="9144"/>
                  <a:pt x="265176" y="0"/>
                  <a:pt x="274320" y="0"/>
                </a:cubicBezTo>
                <a:lnTo>
                  <a:pt x="429768" y="0"/>
                </a:lnTo>
                <a:cubicBezTo>
                  <a:pt x="438912" y="0"/>
                  <a:pt x="448056" y="9144"/>
                  <a:pt x="448056" y="9144"/>
                </a:cubicBezTo>
                <a:lnTo>
                  <a:pt x="448056" y="192024"/>
                </a:lnTo>
                <a:moveTo>
                  <a:pt x="0" y="310896"/>
                </a:moveTo>
                <a:cubicBezTo>
                  <a:pt x="0" y="301752"/>
                  <a:pt x="9144" y="301752"/>
                  <a:pt x="9144" y="292608"/>
                </a:cubicBezTo>
                <a:cubicBezTo>
                  <a:pt x="36576" y="292608"/>
                  <a:pt x="64008" y="283464"/>
                  <a:pt x="73152" y="265176"/>
                </a:cubicBezTo>
                <a:cubicBezTo>
                  <a:pt x="91440" y="246888"/>
                  <a:pt x="100584" y="219456"/>
                  <a:pt x="100584" y="192024"/>
                </a:cubicBezTo>
                <a:lnTo>
                  <a:pt x="100584" y="182880"/>
                </a:lnTo>
                <a:cubicBezTo>
                  <a:pt x="100584" y="173736"/>
                  <a:pt x="91440" y="173736"/>
                  <a:pt x="82296" y="173736"/>
                </a:cubicBezTo>
                <a:lnTo>
                  <a:pt x="18288" y="173736"/>
                </a:lnTo>
                <a:cubicBezTo>
                  <a:pt x="9144" y="173736"/>
                  <a:pt x="9144" y="164592"/>
                  <a:pt x="9144" y="155448"/>
                </a:cubicBezTo>
                <a:lnTo>
                  <a:pt x="9144" y="9144"/>
                </a:lnTo>
                <a:cubicBezTo>
                  <a:pt x="9144" y="9144"/>
                  <a:pt x="9144" y="0"/>
                  <a:pt x="18288" y="0"/>
                </a:cubicBezTo>
                <a:lnTo>
                  <a:pt x="173736" y="0"/>
                </a:lnTo>
                <a:cubicBezTo>
                  <a:pt x="182880" y="0"/>
                  <a:pt x="192024" y="9144"/>
                  <a:pt x="192024" y="9144"/>
                </a:cubicBezTo>
                <a:lnTo>
                  <a:pt x="192024" y="192024"/>
                </a:lnTo>
                <a:cubicBezTo>
                  <a:pt x="192024" y="228600"/>
                  <a:pt x="182880" y="256032"/>
                  <a:pt x="164592" y="283464"/>
                </a:cubicBezTo>
                <a:cubicBezTo>
                  <a:pt x="155448" y="310896"/>
                  <a:pt x="128016" y="338328"/>
                  <a:pt x="100584" y="356616"/>
                </a:cubicBezTo>
                <a:cubicBezTo>
                  <a:pt x="73152" y="365760"/>
                  <a:pt x="45720" y="374904"/>
                  <a:pt x="9144" y="384048"/>
                </a:cubicBezTo>
                <a:cubicBezTo>
                  <a:pt x="9144" y="384048"/>
                  <a:pt x="0" y="374904"/>
                  <a:pt x="0" y="365760"/>
                </a:cubicBezTo>
                <a:lnTo>
                  <a:pt x="0" y="310896"/>
                </a:lnTo>
              </a:path>
            </a:pathLst>
          </a:custGeom>
          <a:solidFill>
            <a:schemeClr val="lt2">
              <a:alpha val="50000"/>
            </a:schemeClr>
          </a:solidFill>
        </p:spPr>
        <p:txBody>
          <a:bodyPr/>
          <a:p>
            <a:endParaRPr lang="zh-CN" altLang="en-US">
              <a:solidFill>
                <a:schemeClr val="dk1"/>
              </a:solidFill>
              <a:latin typeface="微软雅黑" panose="020B0503020204020204" charset="-122"/>
              <a:ea typeface="微软雅黑" panose="020B0503020204020204" charset="-122"/>
            </a:endParaRPr>
          </a:p>
        </p:txBody>
      </p:sp>
      <p:sp>
        <p:nvSpPr>
          <p:cNvPr id="24" name="矩形 23"/>
          <p:cNvSpPr/>
          <p:nvPr>
            <p:custDataLst>
              <p:tags r:id="rId15"/>
            </p:custDataLst>
          </p:nvPr>
        </p:nvSpPr>
        <p:spPr>
          <a:xfrm>
            <a:off x="9428427" y="5143985"/>
            <a:ext cx="2068556" cy="746890"/>
          </a:xfrm>
          <a:prstGeom prst="rect">
            <a:avLst/>
          </a:prstGeom>
          <a:noFill/>
        </p:spPr>
        <p:txBody>
          <a:bodyPr wrap="square" lIns="0" tIns="0" rIns="0" bIns="0" rtlCol="0" anchor="ctr" anchorCtr="0">
            <a:noAutofit/>
          </a:bodyPr>
          <a:p>
            <a:pPr>
              <a:spcBef>
                <a:spcPct val="0"/>
              </a:spcBef>
              <a:spcAft>
                <a:spcPct val="0"/>
              </a:spcAft>
            </a:pPr>
            <a:r>
              <a:rPr lang="zh-CN" altLang="en-US" sz="2000" b="1">
                <a:solidFill>
                  <a:schemeClr val="dk1"/>
                </a:solidFill>
                <a:latin typeface="汉仪旗黑-85S" charset="0"/>
                <a:ea typeface="汉仪旗黑-85S" charset="0"/>
                <a:cs typeface="+mn-ea"/>
                <a:sym typeface="+mn-ea"/>
              </a:rPr>
              <a:t>合同总价：暂定价</a:t>
            </a:r>
            <a:endParaRPr lang="zh-CN" altLang="en-US" sz="2000" b="1">
              <a:solidFill>
                <a:schemeClr val="dk1"/>
              </a:solidFill>
              <a:latin typeface="汉仪旗黑-85S" charset="0"/>
              <a:ea typeface="汉仪旗黑-85S" charset="0"/>
              <a:cs typeface="+mn-ea"/>
              <a:sym typeface="+mn-ea"/>
            </a:endParaRPr>
          </a:p>
        </p:txBody>
      </p:sp>
      <p:pic>
        <p:nvPicPr>
          <p:cNvPr id="25" name="图片 24" descr="C:/Users/Administrator/AppData/Roaming/Kingsoft/office6/wppai/generateppt/8ED962FEA75345E4B1985AC59FD4A24B.jpg8ED962FEA75345E4B1985AC59FD4A24B"/>
          <p:cNvPicPr>
            <a:picLocks noChangeAspect="1"/>
          </p:cNvPicPr>
          <p:nvPr>
            <p:custDataLst>
              <p:tags r:id="rId16"/>
            </p:custDataLst>
          </p:nvPr>
        </p:nvPicPr>
        <p:blipFill>
          <a:blip r:embed="rId17"/>
          <a:srcRect l="18853" r="18853"/>
          <a:stretch>
            <a:fillRect/>
          </a:stretch>
        </p:blipFill>
        <p:spPr>
          <a:xfrm>
            <a:off x="8284593" y="5029029"/>
            <a:ext cx="977436" cy="977436"/>
          </a:xfrm>
          <a:custGeom>
            <a:avLst/>
            <a:gdLst>
              <a:gd name="connsiteX0" fmla="*/ 516600 w 1033200"/>
              <a:gd name="connsiteY0" fmla="*/ 0 h 1033200"/>
              <a:gd name="connsiteX1" fmla="*/ 1033200 w 1033200"/>
              <a:gd name="connsiteY1" fmla="*/ 516600 h 1033200"/>
              <a:gd name="connsiteX2" fmla="*/ 516600 w 1033200"/>
              <a:gd name="connsiteY2" fmla="*/ 1033200 h 1033200"/>
              <a:gd name="connsiteX3" fmla="*/ 0 w 1033200"/>
              <a:gd name="connsiteY3" fmla="*/ 516600 h 1033200"/>
              <a:gd name="connsiteX4" fmla="*/ 516600 w 1033200"/>
              <a:gd name="connsiteY4" fmla="*/ 0 h 103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200" h="1033200">
                <a:moveTo>
                  <a:pt x="516600" y="0"/>
                </a:moveTo>
                <a:cubicBezTo>
                  <a:pt x="801910" y="0"/>
                  <a:pt x="1033200" y="231290"/>
                  <a:pt x="1033200" y="516600"/>
                </a:cubicBezTo>
                <a:cubicBezTo>
                  <a:pt x="1033200" y="801910"/>
                  <a:pt x="801910" y="1033200"/>
                  <a:pt x="516600" y="1033200"/>
                </a:cubicBezTo>
                <a:cubicBezTo>
                  <a:pt x="231290" y="1033200"/>
                  <a:pt x="0" y="801910"/>
                  <a:pt x="0" y="516600"/>
                </a:cubicBezTo>
                <a:cubicBezTo>
                  <a:pt x="0" y="231290"/>
                  <a:pt x="231290" y="0"/>
                  <a:pt x="516600" y="0"/>
                </a:cubicBezTo>
                <a:close/>
              </a:path>
            </a:pathLst>
          </a:custGeom>
          <a:ln w="9525" cap="flat" cmpd="sng" algn="ctr">
            <a:solidFill>
              <a:schemeClr val="accent4">
                <a:lumMod val="40000"/>
                <a:lumOff val="60000"/>
                <a:alpha val="20000"/>
              </a:schemeClr>
            </a:solidFill>
            <a:prstDash val="solid"/>
            <a:round/>
            <a:headEnd type="none" w="med" len="med"/>
            <a:tailEnd type="none" w="med" len="med"/>
          </a:ln>
        </p:spPr>
      </p:pic>
      <p:sp>
        <p:nvSpPr>
          <p:cNvPr id="26" name="标题 6"/>
          <p:cNvSpPr>
            <a:spLocks noGrp="1"/>
          </p:cNvSpPr>
          <p:nvPr>
            <p:custDataLst>
              <p:tags r:id="rId18"/>
            </p:custDataLst>
          </p:nvPr>
        </p:nvSpPr>
        <p:spPr>
          <a:xfrm>
            <a:off x="406400" y="977265"/>
            <a:ext cx="10800080" cy="535940"/>
          </a:xfrm>
          <a:prstGeom prst="rect">
            <a:avLst/>
          </a:prstGeom>
        </p:spPr>
        <p:txBody>
          <a:bodyPr vert="horz" wrap="square" lIns="0" tIns="0" rIns="0" bIns="0" rtlCol="0" anchor="b">
            <a:normAutofit/>
          </a:bodyPr>
          <a:lstStyle>
            <a:lvl1pPr algn="l" defTabSz="914400" rtl="0" eaLnBrk="1" latinLnBrk="0" hangingPunct="1">
              <a:lnSpc>
                <a:spcPct val="100000"/>
              </a:lnSpc>
              <a:spcBef>
                <a:spcPct val="0"/>
              </a:spcBef>
              <a:buNone/>
              <a:defRPr sz="3200" b="1" kern="1200">
                <a:solidFill>
                  <a:schemeClr val="tx1"/>
                </a:solidFill>
                <a:latin typeface="+mj-ea"/>
                <a:ea typeface="+mj-ea"/>
                <a:cs typeface="+mn-ea"/>
                <a:sym typeface="+mn-ea"/>
              </a:defRPr>
            </a:lvl1pPr>
          </a:lstStyle>
          <a:p>
            <a:pPr algn="ctr"/>
            <a:r>
              <a:rPr lang="zh-CN" altLang="en-US">
                <a:solidFill>
                  <a:schemeClr val="accent1"/>
                </a:solidFill>
                <a:latin typeface="汉仪旗黑-85S" charset="0"/>
                <a:ea typeface="汉仪旗黑-85S" charset="0"/>
              </a:rPr>
              <a:t>明确三种合同模式的选择</a:t>
            </a:r>
            <a:endParaRPr lang="zh-CN" altLang="en-US">
              <a:solidFill>
                <a:schemeClr val="accent1"/>
              </a:solidFill>
              <a:latin typeface="汉仪旗黑-85S" charset="0"/>
              <a:ea typeface="汉仪旗黑-85S" charset="0"/>
            </a:endParaRPr>
          </a:p>
        </p:txBody>
      </p:sp>
      <p:sp>
        <p:nvSpPr>
          <p:cNvPr id="2" name="圆角矩形 1"/>
          <p:cNvSpPr/>
          <p:nvPr/>
        </p:nvSpPr>
        <p:spPr>
          <a:xfrm>
            <a:off x="1617345" y="1660646"/>
            <a:ext cx="1426484" cy="560734"/>
          </a:xfrm>
          <a:prstGeom prst="roundRect">
            <a:avLst/>
          </a:prstGeom>
          <a:solidFill>
            <a:schemeClr val="accent1">
              <a:lumMod val="75000"/>
            </a:schemeClr>
          </a:solidFill>
          <a:ln>
            <a:noFill/>
          </a:ln>
        </p:spPr>
        <p:txBody>
          <a:bodyPr wrap="square" anchor="t">
            <a:noAutofit/>
          </a:bodyPr>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单价合同</a:t>
            </a:r>
            <a:endParaRPr kumimoji="0" lang="zh-CN" altLang="en-US" sz="18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endParaRPr>
          </a:p>
        </p:txBody>
      </p:sp>
      <p:sp>
        <p:nvSpPr>
          <p:cNvPr id="3" name="圆角矩形 2"/>
          <p:cNvSpPr/>
          <p:nvPr/>
        </p:nvSpPr>
        <p:spPr>
          <a:xfrm>
            <a:off x="5380576" y="1660281"/>
            <a:ext cx="1426484" cy="560734"/>
          </a:xfrm>
          <a:prstGeom prst="roundRect">
            <a:avLst/>
          </a:prstGeom>
          <a:solidFill>
            <a:schemeClr val="accent1">
              <a:lumMod val="75000"/>
            </a:schemeClr>
          </a:solidFill>
          <a:ln>
            <a:noFill/>
          </a:ln>
        </p:spPr>
        <p:txBody>
          <a:bodyPr wrap="square" anchor="t">
            <a:noAutofit/>
          </a:bodyPr>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微软雅黑" panose="020B0503020204020204" charset="-122"/>
                <a:ea typeface="微软雅黑" panose="020B0503020204020204" charset="-122"/>
                <a:cs typeface="+mn-cs"/>
              </a:rPr>
              <a:t>总</a:t>
            </a:r>
            <a:r>
              <a:rPr kumimoji="0" lang="zh-CN" altLang="en-US" sz="18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价合同</a:t>
            </a:r>
            <a:endParaRPr kumimoji="0" lang="zh-CN" altLang="en-US" sz="18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endParaRPr>
          </a:p>
        </p:txBody>
      </p:sp>
      <p:sp>
        <p:nvSpPr>
          <p:cNvPr id="5" name="圆角矩形 4"/>
          <p:cNvSpPr/>
          <p:nvPr/>
        </p:nvSpPr>
        <p:spPr>
          <a:xfrm>
            <a:off x="8828564" y="1660646"/>
            <a:ext cx="1913088" cy="560734"/>
          </a:xfrm>
          <a:prstGeom prst="roundRect">
            <a:avLst/>
          </a:prstGeom>
          <a:solidFill>
            <a:schemeClr val="accent1">
              <a:lumMod val="75000"/>
            </a:schemeClr>
          </a:solidFill>
          <a:ln>
            <a:noFill/>
          </a:ln>
        </p:spPr>
        <p:txBody>
          <a:bodyPr wrap="square" anchor="t">
            <a:noAutofit/>
          </a:bodyPr>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8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rPr>
              <a:t>成本加酬金合同</a:t>
            </a:r>
            <a:endParaRPr kumimoji="0" lang="zh-CN" altLang="en-US" sz="1800" b="1" i="0"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mn-cs"/>
            </a:endParaRPr>
          </a:p>
        </p:txBody>
      </p:sp>
      <p:sp>
        <p:nvSpPr>
          <p:cNvPr id="6" name="文本框 5"/>
          <p:cNvSpPr txBox="1"/>
          <p:nvPr/>
        </p:nvSpPr>
        <p:spPr>
          <a:xfrm>
            <a:off x="635" y="6336030"/>
            <a:ext cx="12192000" cy="398780"/>
          </a:xfrm>
          <a:prstGeom prst="rect">
            <a:avLst/>
          </a:prstGeom>
          <a:noFill/>
        </p:spPr>
        <p:txBody>
          <a:bodyPr wrap="square" rtlCol="0" anchor="t">
            <a:spAutoFit/>
          </a:bodyPr>
          <a:p>
            <a:pPr marL="0" marR="0" lvl="0" indent="0" algn="ctr" defTabSz="914400" rtl="0" eaLnBrk="1" fontAlgn="base" latinLnBrk="0" hangingPunct="1">
              <a:lnSpc>
                <a:spcPct val="100000"/>
              </a:lnSpc>
              <a:spcBef>
                <a:spcPts val="600"/>
              </a:spcBef>
              <a:spcAft>
                <a:spcPct val="0"/>
              </a:spcAft>
              <a:buClrTx/>
              <a:buSzTx/>
              <a:buFontTx/>
              <a:buNone/>
              <a:defRPr/>
            </a:pPr>
            <a:r>
              <a:rPr lang="zh-CN" altLang="zh-CN" sz="2000" b="1" dirty="0">
                <a:latin typeface="微软雅黑" panose="020B0503020204020204" charset="-122"/>
                <a:ea typeface="微软雅黑" panose="020B0503020204020204" charset="-122"/>
                <a:sym typeface="+mn-ea"/>
              </a:rPr>
              <a:t>招标图纸设计深度、技术难度、建设规模、项目实施计划及工程量清单编制时间、计价风险等因素</a:t>
            </a:r>
            <a:endParaRPr lang="zh-CN" altLang="zh-CN" sz="2000" b="1" dirty="0">
              <a:latin typeface="微软雅黑" panose="020B0503020204020204" charset="-122"/>
              <a:ea typeface="微软雅黑" panose="020B0503020204020204" charset="-122"/>
              <a:sym typeface="+mn-ea"/>
            </a:endParaRPr>
          </a:p>
        </p:txBody>
      </p:sp>
    </p:spTree>
    <p:custDataLst>
      <p:tags r:id="rId19"/>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25850" y="608400"/>
            <a:ext cx="10969200" cy="705600"/>
          </a:xfrm>
        </p:spPr>
        <p:txBody>
          <a:bodyPr/>
          <a:lstStyle/>
          <a:p>
            <a:pPr lvl="0" algn="l"/>
            <a:r>
              <a:rPr lang="zh-CN" altLang="en-US"/>
              <a:t>健全造价管控机制（</a:t>
            </a:r>
            <a:r>
              <a:rPr lang="en-US" altLang="zh-CN"/>
              <a:t>3</a:t>
            </a:r>
            <a:r>
              <a:t>）</a:t>
            </a:r>
          </a:p>
        </p:txBody>
      </p:sp>
      <p:graphicFrame>
        <p:nvGraphicFramePr>
          <p:cNvPr id="6" name="表格 5"/>
          <p:cNvGraphicFramePr/>
          <p:nvPr>
            <p:custDataLst>
              <p:tags r:id="rId2"/>
            </p:custDataLst>
          </p:nvPr>
        </p:nvGraphicFramePr>
        <p:xfrm>
          <a:off x="702310" y="1855470"/>
          <a:ext cx="10798175" cy="3616325"/>
        </p:xfrm>
        <a:graphic>
          <a:graphicData uri="http://schemas.openxmlformats.org/drawingml/2006/table">
            <a:tbl>
              <a:tblPr firstRow="1" bandRow="1">
                <a:tableStyleId>{5C22544A-7EE6-4342-B048-85BDC9FD1C3A}</a:tableStyleId>
              </a:tblPr>
              <a:tblGrid>
                <a:gridCol w="2355850"/>
                <a:gridCol w="1806575"/>
                <a:gridCol w="2384425"/>
                <a:gridCol w="4251325"/>
              </a:tblGrid>
              <a:tr h="483235">
                <a:tc>
                  <a:txBody>
                    <a:bodyPr/>
                    <a:p>
                      <a:pPr algn="ctr" fontAlgn="ctr">
                        <a:lnSpc>
                          <a:spcPct val="120000"/>
                        </a:lnSpc>
                        <a:spcBef>
                          <a:spcPts val="0"/>
                        </a:spcBef>
                        <a:spcAft>
                          <a:spcPts val="0"/>
                        </a:spcAft>
                      </a:pPr>
                      <a:r>
                        <a:rPr lang="zh-CN" altLang="en-US" sz="1400" b="1" spc="120">
                          <a:latin typeface="微软雅黑" panose="020B0503020204020204" charset="-122"/>
                          <a:ea typeface="微软雅黑" panose="020B0503020204020204" charset="-122"/>
                        </a:rPr>
                        <a:t>合同类型</a:t>
                      </a:r>
                      <a:endParaRPr lang="zh-CN" altLang="en-US" sz="1400" b="1" spc="120">
                        <a:latin typeface="微软雅黑" panose="020B0503020204020204" charset="-122"/>
                        <a:ea typeface="微软雅黑" panose="020B0503020204020204" charset="-122"/>
                      </a:endParaRPr>
                    </a:p>
                  </a:txBody>
                  <a:tcPr marL="177800" marR="177800" marT="107950" marB="107950" anchor="ctr" anchorCtr="0"/>
                </a:tc>
                <a:tc>
                  <a:txBody>
                    <a:bodyPr/>
                    <a:p>
                      <a:pPr algn="ctr" fontAlgn="ctr">
                        <a:lnSpc>
                          <a:spcPct val="120000"/>
                        </a:lnSpc>
                        <a:spcBef>
                          <a:spcPts val="0"/>
                        </a:spcBef>
                        <a:spcAft>
                          <a:spcPts val="0"/>
                        </a:spcAft>
                      </a:pPr>
                      <a:r>
                        <a:rPr lang="zh-CN" altLang="en-US" sz="1400" b="1" spc="120">
                          <a:latin typeface="微软雅黑" panose="020B0503020204020204" charset="-122"/>
                          <a:ea typeface="微软雅黑" panose="020B0503020204020204" charset="-122"/>
                        </a:rPr>
                        <a:t>合同清单</a:t>
                      </a:r>
                      <a:endParaRPr lang="zh-CN" altLang="en-US" sz="1400" b="1" spc="120">
                        <a:latin typeface="微软雅黑" panose="020B0503020204020204" charset="-122"/>
                        <a:ea typeface="微软雅黑" panose="020B0503020204020204" charset="-122"/>
                      </a:endParaRPr>
                    </a:p>
                  </a:txBody>
                  <a:tcPr marL="177800" marR="177800" marT="107950" marB="107950" anchor="ctr" anchorCtr="0"/>
                </a:tc>
                <a:tc>
                  <a:txBody>
                    <a:bodyPr/>
                    <a:p>
                      <a:pPr algn="ctr" fontAlgn="ctr">
                        <a:lnSpc>
                          <a:spcPct val="120000"/>
                        </a:lnSpc>
                        <a:spcBef>
                          <a:spcPts val="0"/>
                        </a:spcBef>
                        <a:spcAft>
                          <a:spcPts val="0"/>
                        </a:spcAft>
                      </a:pPr>
                      <a:r>
                        <a:rPr lang="zh-CN" altLang="en-US" sz="1400" b="1" spc="120">
                          <a:latin typeface="微软雅黑" panose="020B0503020204020204" charset="-122"/>
                          <a:ea typeface="微软雅黑" panose="020B0503020204020204" charset="-122"/>
                        </a:rPr>
                        <a:t>合同单价</a:t>
                      </a:r>
                      <a:endParaRPr lang="zh-CN" altLang="en-US" sz="1400" b="1" spc="120">
                        <a:latin typeface="微软雅黑" panose="020B0503020204020204" charset="-122"/>
                        <a:ea typeface="微软雅黑" panose="020B0503020204020204" charset="-122"/>
                      </a:endParaRPr>
                    </a:p>
                  </a:txBody>
                  <a:tcPr marL="177800" marR="177800" marT="107950" marB="107950" anchor="ctr" anchorCtr="0"/>
                </a:tc>
                <a:tc>
                  <a:txBody>
                    <a:bodyPr/>
                    <a:p>
                      <a:pPr algn="ctr" fontAlgn="ctr">
                        <a:lnSpc>
                          <a:spcPct val="120000"/>
                        </a:lnSpc>
                        <a:spcBef>
                          <a:spcPts val="0"/>
                        </a:spcBef>
                        <a:spcAft>
                          <a:spcPts val="0"/>
                        </a:spcAft>
                      </a:pPr>
                      <a:r>
                        <a:rPr lang="zh-CN" altLang="en-US" sz="1400" b="1" spc="120">
                          <a:latin typeface="微软雅黑" panose="020B0503020204020204" charset="-122"/>
                          <a:ea typeface="微软雅黑" panose="020B0503020204020204" charset="-122"/>
                          <a:cs typeface="微软雅黑" panose="020B0503020204020204" charset="-122"/>
                        </a:rPr>
                        <a:t>合同图纸 合同规范</a:t>
                      </a:r>
                      <a:endParaRPr lang="zh-CN" altLang="en-US" sz="1400" b="1" spc="120">
                        <a:latin typeface="微软雅黑" panose="020B0503020204020204" charset="-122"/>
                        <a:ea typeface="微软雅黑" panose="020B0503020204020204" charset="-122"/>
                        <a:cs typeface="微软雅黑" panose="020B0503020204020204" charset="-122"/>
                      </a:endParaRPr>
                    </a:p>
                  </a:txBody>
                  <a:tcPr marL="177800" marR="177800" marT="107950" marB="107950" anchor="ctr" anchorCtr="0"/>
                </a:tc>
              </a:tr>
              <a:tr h="1343660">
                <a:tc>
                  <a:txBody>
                    <a:bodyPr/>
                    <a:p>
                      <a:pPr algn="l" fontAlgn="ctr">
                        <a:lnSpc>
                          <a:spcPct val="120000"/>
                        </a:lnSpc>
                        <a:spcBef>
                          <a:spcPts val="0"/>
                        </a:spcBef>
                        <a:spcAft>
                          <a:spcPts val="0"/>
                        </a:spcAft>
                      </a:pPr>
                      <a:r>
                        <a:rPr lang="zh-CN" altLang="en-US" sz="1200" b="0" spc="120">
                          <a:latin typeface="微软雅黑" panose="020B0503020204020204" charset="-122"/>
                          <a:ea typeface="微软雅黑" panose="020B0503020204020204" charset="-122"/>
                          <a:cs typeface="微软雅黑" panose="020B0503020204020204" charset="-122"/>
                        </a:rPr>
                        <a:t>单 价 合 同</a:t>
                      </a:r>
                      <a:br>
                        <a:rPr lang="zh-CN" altLang="en-US" sz="1200" b="0" spc="120">
                          <a:latin typeface="微软雅黑" panose="020B0503020204020204" charset="-122"/>
                          <a:ea typeface="微软雅黑" panose="020B0503020204020204" charset="-122"/>
                          <a:cs typeface="微软雅黑" panose="020B0503020204020204" charset="-122"/>
                        </a:rPr>
                      </a:br>
                      <a:r>
                        <a:rPr lang="zh-CN" altLang="en-US" sz="1200" b="0" spc="120">
                          <a:latin typeface="微软雅黑" panose="020B0503020204020204" charset="-122"/>
                          <a:ea typeface="微软雅黑" panose="020B0503020204020204" charset="-122"/>
                          <a:cs typeface="微软雅黑" panose="020B0503020204020204" charset="-122"/>
                        </a:rPr>
                        <a:t>应包括按招标文件规定完成合同工程工程量清单所需的全部费用。</a:t>
                      </a:r>
                      <a:endParaRPr lang="zh-CN" altLang="en-US" sz="1200" b="0" spc="120">
                        <a:latin typeface="微软雅黑" panose="020B0503020204020204" charset="-122"/>
                        <a:ea typeface="微软雅黑" panose="020B0503020204020204" charset="-122"/>
                        <a:cs typeface="微软雅黑" panose="020B0503020204020204" charset="-122"/>
                      </a:endParaRPr>
                    </a:p>
                  </a:txBody>
                  <a:tcPr marL="177800" marR="177800" marT="107950" marB="107950" anchor="ctr" anchorCtr="0"/>
                </a:tc>
                <a:tc>
                  <a:txBody>
                    <a:bodyPr/>
                    <a:p>
                      <a:pPr algn="l" fontAlgn="ctr">
                        <a:lnSpc>
                          <a:spcPct val="120000"/>
                        </a:lnSpc>
                        <a:spcBef>
                          <a:spcPts val="0"/>
                        </a:spcBef>
                        <a:spcAft>
                          <a:spcPts val="0"/>
                        </a:spcAft>
                      </a:pPr>
                      <a:r>
                        <a:rPr lang="zh-CN" altLang="en-US" sz="1200" b="0" spc="120">
                          <a:latin typeface="微软雅黑" panose="020B0503020204020204" charset="-122"/>
                          <a:ea typeface="微软雅黑" panose="020B0503020204020204" charset="-122"/>
                        </a:rPr>
                        <a:t>工程量清单为合同清单，是合同文件的组成部分。</a:t>
                      </a:r>
                      <a:endParaRPr lang="zh-CN" altLang="en-US" sz="1200" b="0" spc="120">
                        <a:latin typeface="微软雅黑" panose="020B0503020204020204" charset="-122"/>
                        <a:ea typeface="微软雅黑" panose="020B0503020204020204" charset="-122"/>
                      </a:endParaRPr>
                    </a:p>
                  </a:txBody>
                  <a:tcPr marL="177800" marR="177800" marT="107950" marB="107950" anchor="ctr" anchorCtr="0"/>
                </a:tc>
                <a:tc>
                  <a:txBody>
                    <a:bodyPr/>
                    <a:p>
                      <a:pPr algn="l" fontAlgn="ctr">
                        <a:lnSpc>
                          <a:spcPct val="120000"/>
                        </a:lnSpc>
                        <a:spcBef>
                          <a:spcPts val="0"/>
                        </a:spcBef>
                        <a:spcAft>
                          <a:spcPts val="0"/>
                        </a:spcAft>
                      </a:pPr>
                      <a:r>
                        <a:rPr lang="zh-CN" altLang="en-US" sz="1200" b="0" spc="120">
                          <a:latin typeface="微软雅黑" panose="020B0503020204020204" charset="-122"/>
                          <a:ea typeface="微软雅黑" panose="020B0503020204020204" charset="-122"/>
                          <a:cs typeface="微软雅黑" panose="020B0503020204020204" charset="-122"/>
                        </a:rPr>
                        <a:t>已标价工程量清单的综合单价及其 清标澄清修正后的综合单价作为合同单价，可应用于合同价款调整、结算与支付的依据。</a:t>
                      </a:r>
                      <a:endParaRPr lang="zh-CN" altLang="en-US" sz="1200" b="0" spc="120">
                        <a:latin typeface="微软雅黑" panose="020B0503020204020204" charset="-122"/>
                        <a:ea typeface="微软雅黑" panose="020B0503020204020204" charset="-122"/>
                        <a:cs typeface="微软雅黑" panose="020B0503020204020204" charset="-122"/>
                      </a:endParaRPr>
                    </a:p>
                  </a:txBody>
                  <a:tcPr marL="177800" marR="177800" marT="107950" marB="107950" anchor="ctr" anchorCtr="0"/>
                </a:tc>
                <a:tc>
                  <a:txBody>
                    <a:bodyPr/>
                    <a:p>
                      <a:pPr algn="l" fontAlgn="ctr">
                        <a:lnSpc>
                          <a:spcPct val="120000"/>
                        </a:lnSpc>
                        <a:spcBef>
                          <a:spcPts val="0"/>
                        </a:spcBef>
                        <a:spcAft>
                          <a:spcPts val="0"/>
                        </a:spcAft>
                      </a:pPr>
                      <a:r>
                        <a:rPr lang="zh-CN" altLang="en-US" sz="1200" b="0" spc="120">
                          <a:latin typeface="微软雅黑" panose="020B0503020204020204" charset="-122"/>
                          <a:ea typeface="微软雅黑" panose="020B0503020204020204" charset="-122"/>
                          <a:cs typeface="微软雅黑" panose="020B0503020204020204" charset="-122"/>
                        </a:rPr>
                        <a:t>合同图纸及合同规范与招标工程量清单有不一致的，以工程量清单为准。存在工程量清单缺陷的可按本标准第</a:t>
                      </a:r>
                      <a:r>
                        <a:rPr lang="en-US" altLang="zh-CN" sz="1200" b="0" spc="120">
                          <a:latin typeface="微软雅黑" panose="020B0503020204020204" charset="-122"/>
                          <a:ea typeface="微软雅黑" panose="020B0503020204020204" charset="-122"/>
                          <a:cs typeface="微软雅黑" panose="020B0503020204020204" charset="-122"/>
                        </a:rPr>
                        <a:t>8.2</a:t>
                      </a:r>
                      <a:r>
                        <a:rPr lang="zh-CN" altLang="en-US" sz="1200" b="0" spc="120">
                          <a:latin typeface="微软雅黑" panose="020B0503020204020204" charset="-122"/>
                          <a:ea typeface="微软雅黑" panose="020B0503020204020204" charset="-122"/>
                          <a:cs typeface="微软雅黑" panose="020B0503020204020204" charset="-122"/>
                        </a:rPr>
                        <a:t>节“工程量清单缺陷”的规定进行调整。</a:t>
                      </a:r>
                      <a:endParaRPr lang="zh-CN" altLang="en-US" sz="1200" b="0" spc="120">
                        <a:latin typeface="微软雅黑" panose="020B0503020204020204" charset="-122"/>
                        <a:ea typeface="微软雅黑" panose="020B0503020204020204" charset="-122"/>
                        <a:cs typeface="微软雅黑" panose="020B0503020204020204" charset="-122"/>
                      </a:endParaRPr>
                    </a:p>
                  </a:txBody>
                  <a:tcPr marL="177800" marR="177800" marT="107950" marB="107950" anchor="ctr" anchorCtr="0"/>
                </a:tc>
              </a:tr>
              <a:tr h="1343660">
                <a:tc>
                  <a:txBody>
                    <a:bodyPr/>
                    <a:p>
                      <a:pPr algn="l" fontAlgn="ctr">
                        <a:lnSpc>
                          <a:spcPct val="120000"/>
                        </a:lnSpc>
                        <a:spcBef>
                          <a:spcPts val="0"/>
                        </a:spcBef>
                        <a:spcAft>
                          <a:spcPts val="0"/>
                        </a:spcAft>
                      </a:pPr>
                      <a:r>
                        <a:rPr lang="zh-CN" altLang="en-US" sz="1200" b="0" spc="120">
                          <a:latin typeface="微软雅黑" panose="020B0503020204020204" charset="-122"/>
                          <a:ea typeface="微软雅黑" panose="020B0503020204020204" charset="-122"/>
                          <a:cs typeface="微软雅黑" panose="020B0503020204020204" charset="-122"/>
                        </a:rPr>
                        <a:t>总 价 合 同</a:t>
                      </a:r>
                      <a:br>
                        <a:rPr lang="zh-CN" altLang="en-US" sz="1200" b="0" spc="120">
                          <a:latin typeface="微软雅黑" panose="020B0503020204020204" charset="-122"/>
                          <a:ea typeface="微软雅黑" panose="020B0503020204020204" charset="-122"/>
                          <a:cs typeface="微软雅黑" panose="020B0503020204020204" charset="-122"/>
                        </a:rPr>
                      </a:br>
                      <a:r>
                        <a:rPr lang="zh-CN" altLang="en-US" sz="1200" b="0" spc="120">
                          <a:latin typeface="微软雅黑" panose="020B0503020204020204" charset="-122"/>
                          <a:ea typeface="微软雅黑" panose="020B0503020204020204" charset="-122"/>
                          <a:cs typeface="微软雅黑" panose="020B0503020204020204" charset="-122"/>
                        </a:rPr>
                        <a:t>应包括按招标文件规定完成合同图纸 及合同规范要求的合同工程所需的全部费用。</a:t>
                      </a:r>
                      <a:endParaRPr lang="zh-CN" altLang="en-US" sz="1200" b="0" spc="120">
                        <a:latin typeface="微软雅黑" panose="020B0503020204020204" charset="-122"/>
                        <a:ea typeface="微软雅黑" panose="020B0503020204020204" charset="-122"/>
                        <a:cs typeface="微软雅黑" panose="020B0503020204020204" charset="-122"/>
                      </a:endParaRPr>
                    </a:p>
                  </a:txBody>
                  <a:tcPr marL="177800" marR="177800" marT="107950" marB="107950" anchor="ctr" anchorCtr="0"/>
                </a:tc>
                <a:tc>
                  <a:txBody>
                    <a:bodyPr/>
                    <a:p>
                      <a:pPr algn="l" fontAlgn="ctr">
                        <a:lnSpc>
                          <a:spcPct val="120000"/>
                        </a:lnSpc>
                        <a:spcBef>
                          <a:spcPts val="0"/>
                        </a:spcBef>
                        <a:spcAft>
                          <a:spcPts val="0"/>
                        </a:spcAft>
                      </a:pPr>
                      <a:r>
                        <a:rPr lang="zh-CN" altLang="en-US" sz="1200" b="0" spc="120">
                          <a:latin typeface="微软雅黑" panose="020B0503020204020204" charset="-122"/>
                          <a:ea typeface="微软雅黑" panose="020B0503020204020204" charset="-122"/>
                        </a:rPr>
                        <a:t>已标价工程量清单可作为合同文件的附件，组成部分。</a:t>
                      </a:r>
                      <a:endParaRPr lang="zh-CN" altLang="en-US" sz="1200" b="0" spc="120">
                        <a:latin typeface="微软雅黑" panose="020B0503020204020204" charset="-122"/>
                        <a:ea typeface="微软雅黑" panose="020B0503020204020204" charset="-122"/>
                      </a:endParaRPr>
                    </a:p>
                  </a:txBody>
                  <a:tcPr marL="177800" marR="177800" marT="107950" marB="107950" anchor="ctr" anchorCtr="0"/>
                </a:tc>
                <a:tc>
                  <a:txBody>
                    <a:bodyPr/>
                    <a:p>
                      <a:pPr algn="l" fontAlgn="ctr">
                        <a:lnSpc>
                          <a:spcPct val="120000"/>
                        </a:lnSpc>
                        <a:spcBef>
                          <a:spcPts val="0"/>
                        </a:spcBef>
                        <a:spcAft>
                          <a:spcPts val="0"/>
                        </a:spcAft>
                      </a:pPr>
                      <a:r>
                        <a:rPr lang="zh-CN" altLang="en-US" sz="1200" b="0" spc="120">
                          <a:latin typeface="微软雅黑" panose="020B0503020204020204" charset="-122"/>
                          <a:ea typeface="微软雅黑" panose="020B0503020204020204" charset="-122"/>
                        </a:rPr>
                        <a:t>按合同约定，已标价工程量清单</a:t>
                      </a:r>
                      <a:r>
                        <a:rPr lang="zh-CN" altLang="en-US" sz="1200" spc="120">
                          <a:latin typeface="微软雅黑" panose="020B0503020204020204" charset="-122"/>
                          <a:ea typeface="微软雅黑" panose="020B0503020204020204" charset="-122"/>
                          <a:sym typeface="+mn-ea"/>
                        </a:rPr>
                        <a:t>作为过程验工计价、付款的依据、</a:t>
                      </a:r>
                      <a:r>
                        <a:rPr lang="zh-CN" altLang="en-US" sz="1200" b="0" spc="120">
                          <a:latin typeface="微软雅黑" panose="020B0503020204020204" charset="-122"/>
                          <a:ea typeface="微软雅黑" panose="020B0503020204020204" charset="-122"/>
                        </a:rPr>
                        <a:t>可适用于的合同价款调整的计价。</a:t>
                      </a:r>
                      <a:endParaRPr lang="zh-CN" altLang="en-US" sz="1200" b="0" spc="120">
                        <a:latin typeface="微软雅黑" panose="020B0503020204020204" charset="-122"/>
                        <a:ea typeface="微软雅黑" panose="020B0503020204020204" charset="-122"/>
                      </a:endParaRPr>
                    </a:p>
                  </a:txBody>
                  <a:tcPr marL="177800" marR="177800" marT="107950" marB="107950" anchor="ctr" anchorCtr="0"/>
                </a:tc>
                <a:tc>
                  <a:txBody>
                    <a:bodyPr/>
                    <a:p>
                      <a:pPr algn="l" fontAlgn="ctr">
                        <a:lnSpc>
                          <a:spcPct val="120000"/>
                        </a:lnSpc>
                        <a:spcBef>
                          <a:spcPts val="0"/>
                        </a:spcBef>
                        <a:spcAft>
                          <a:spcPts val="0"/>
                        </a:spcAft>
                      </a:pPr>
                      <a:r>
                        <a:rPr lang="zh-CN" altLang="en-US" sz="1200" b="0" spc="120">
                          <a:latin typeface="微软雅黑" panose="020B0503020204020204" charset="-122"/>
                          <a:ea typeface="微软雅黑" panose="020B0503020204020204" charset="-122"/>
                        </a:rPr>
                        <a:t>当合同图纸及合同规范与已标价工程量清单有不致的，以合同图纸及合同规范为准。已标价工程量清单存在缺陷但合同图纸及合同规范未发生变化的，其价格视为已经在合同总价中综合考虑，不作调整。</a:t>
                      </a:r>
                      <a:endParaRPr lang="zh-CN" altLang="en-US" sz="1200" b="0" spc="120">
                        <a:latin typeface="微软雅黑" panose="020B0503020204020204" charset="-122"/>
                        <a:ea typeface="微软雅黑" panose="020B0503020204020204" charset="-122"/>
                      </a:endParaRPr>
                    </a:p>
                  </a:txBody>
                  <a:tcPr marL="177800" marR="177800" marT="107950" marB="107950" anchor="ctr" anchorCtr="0"/>
                </a:tc>
              </a:tr>
              <a:tr h="445770">
                <a:tc gridSpan="4">
                  <a:txBody>
                    <a:bodyPr/>
                    <a:p>
                      <a:pPr algn="ctr" fontAlgn="ctr">
                        <a:lnSpc>
                          <a:spcPct val="120000"/>
                        </a:lnSpc>
                        <a:spcBef>
                          <a:spcPts val="0"/>
                        </a:spcBef>
                        <a:spcAft>
                          <a:spcPts val="0"/>
                        </a:spcAft>
                      </a:pPr>
                      <a:r>
                        <a:rPr lang="zh-CN" altLang="en-US" sz="1200" b="0" spc="120">
                          <a:latin typeface="微软雅黑" panose="020B0503020204020204" charset="-122"/>
                          <a:ea typeface="微软雅黑" panose="020B0503020204020204" charset="-122"/>
                          <a:cs typeface="微软雅黑" panose="020B0503020204020204" charset="-122"/>
                        </a:rPr>
                        <a:t>合同基准日：招标工程的合同基准日为投标截止日前</a:t>
                      </a:r>
                      <a:r>
                        <a:rPr lang="en-US" altLang="zh-CN" sz="1200" b="0" spc="120">
                          <a:latin typeface="微软雅黑" panose="020B0503020204020204" charset="-122"/>
                          <a:ea typeface="微软雅黑" panose="020B0503020204020204" charset="-122"/>
                          <a:cs typeface="微软雅黑" panose="020B0503020204020204" charset="-122"/>
                        </a:rPr>
                        <a:t>28</a:t>
                      </a:r>
                      <a:r>
                        <a:rPr lang="zh-CN" altLang="en-US" sz="1200" b="0" spc="120">
                          <a:latin typeface="微软雅黑" panose="020B0503020204020204" charset="-122"/>
                          <a:ea typeface="微软雅黑" panose="020B0503020204020204" charset="-122"/>
                          <a:cs typeface="微软雅黑" panose="020B0503020204020204" charset="-122"/>
                        </a:rPr>
                        <a:t>天，非招标工程的合同基准日为合同签订日前</a:t>
                      </a:r>
                      <a:r>
                        <a:rPr lang="en-US" altLang="zh-CN" sz="1200" b="0" spc="120">
                          <a:latin typeface="微软雅黑" panose="020B0503020204020204" charset="-122"/>
                          <a:ea typeface="微软雅黑" panose="020B0503020204020204" charset="-122"/>
                          <a:cs typeface="微软雅黑" panose="020B0503020204020204" charset="-122"/>
                        </a:rPr>
                        <a:t>28</a:t>
                      </a:r>
                      <a:r>
                        <a:rPr lang="zh-CN" altLang="en-US" sz="1200" b="0" spc="120">
                          <a:latin typeface="微软雅黑" panose="020B0503020204020204" charset="-122"/>
                          <a:ea typeface="微软雅黑" panose="020B0503020204020204" charset="-122"/>
                          <a:cs typeface="微软雅黑" panose="020B0503020204020204" charset="-122"/>
                        </a:rPr>
                        <a:t>天。</a:t>
                      </a:r>
                      <a:endParaRPr lang="zh-CN" altLang="en-US" sz="1200" b="0" spc="120">
                        <a:latin typeface="微软雅黑" panose="020B0503020204020204" charset="-122"/>
                        <a:ea typeface="微软雅黑" panose="020B0503020204020204" charset="-122"/>
                        <a:cs typeface="微软雅黑" panose="020B0503020204020204" charset="-122"/>
                      </a:endParaRPr>
                    </a:p>
                  </a:txBody>
                  <a:tcPr marL="177800" marR="177800" marT="107950" marB="107950" anchor="ctr" anchorCtr="0"/>
                </a:tc>
                <a:tc hMerge="1">
                  <a:tcPr/>
                </a:tc>
                <a:tc hMerge="1">
                  <a:tcPr/>
                </a:tc>
                <a:tc hMerge="1">
                  <a:tcPr/>
                </a:tc>
              </a:tr>
            </a:tbl>
          </a:graphicData>
        </a:graphic>
      </p:graphicFrame>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25850" y="608400"/>
            <a:ext cx="10969200" cy="705600"/>
          </a:xfrm>
        </p:spPr>
        <p:txBody>
          <a:bodyPr/>
          <a:lstStyle/>
          <a:p>
            <a:pPr lvl="0" algn="l"/>
            <a:r>
              <a:rPr lang="zh-CN" altLang="en-US"/>
              <a:t>健全造价管控机制（</a:t>
            </a:r>
            <a:r>
              <a:rPr lang="en-US" altLang="zh-CN"/>
              <a:t>4</a:t>
            </a:r>
            <a:r>
              <a:t>）</a:t>
            </a:r>
          </a:p>
        </p:txBody>
      </p:sp>
      <p:sp>
        <p:nvSpPr>
          <p:cNvPr id="15" name="矩形 14"/>
          <p:cNvSpPr/>
          <p:nvPr>
            <p:custDataLst>
              <p:tags r:id="rId2"/>
            </p:custDataLst>
          </p:nvPr>
        </p:nvSpPr>
        <p:spPr>
          <a:xfrm>
            <a:off x="3578499" y="1452164"/>
            <a:ext cx="5491048" cy="369351"/>
          </a:xfrm>
          <a:prstGeom prst="rect">
            <a:avLst/>
          </a:prstGeom>
          <a:noFill/>
        </p:spPr>
        <p:txBody>
          <a:bodyPr wrap="square" lIns="0" tIns="0" rIns="0" bIns="0" rtlCol="0" anchor="b">
            <a:noAutofit/>
          </a:bodyPr>
          <a:p>
            <a:pPr>
              <a:spcBef>
                <a:spcPct val="0"/>
              </a:spcBef>
              <a:spcAft>
                <a:spcPct val="0"/>
              </a:spcAft>
              <a:buClr>
                <a:schemeClr val="accent1"/>
              </a:buClr>
              <a:buSzPct val="70000"/>
            </a:pPr>
            <a:r>
              <a:rPr lang="zh-CN" altLang="en-US" sz="2400" b="1" dirty="0">
                <a:solidFill>
                  <a:schemeClr val="dk1"/>
                </a:solidFill>
                <a:latin typeface="汉仪旗黑-85S" charset="0"/>
                <a:ea typeface="汉仪旗黑-85S" charset="0"/>
                <a:cs typeface="+mn-ea"/>
              </a:rPr>
              <a:t>发挥数据在造价管控中的要素作用</a:t>
            </a:r>
            <a:endParaRPr lang="zh-CN" altLang="en-US" sz="2400" b="1" dirty="0">
              <a:solidFill>
                <a:schemeClr val="dk1"/>
              </a:solidFill>
              <a:latin typeface="汉仪旗黑-85S" charset="0"/>
              <a:ea typeface="汉仪旗黑-85S" charset="0"/>
              <a:cs typeface="+mn-ea"/>
            </a:endParaRPr>
          </a:p>
        </p:txBody>
      </p:sp>
      <p:sp>
        <p:nvSpPr>
          <p:cNvPr id="102" name="任意多边形 101"/>
          <p:cNvSpPr/>
          <p:nvPr>
            <p:custDataLst>
              <p:tags r:id="rId3"/>
            </p:custDataLst>
          </p:nvPr>
        </p:nvSpPr>
        <p:spPr bwMode="auto">
          <a:xfrm rot="5400000" flipH="1" flipV="1">
            <a:off x="3453765" y="3329940"/>
            <a:ext cx="3162935" cy="1228090"/>
          </a:xfrm>
          <a:custGeom>
            <a:avLst/>
            <a:gdLst>
              <a:gd name="adj" fmla="val 18854"/>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189" h="2015">
                <a:moveTo>
                  <a:pt x="4242" y="0"/>
                </a:moveTo>
                <a:lnTo>
                  <a:pt x="5189" y="947"/>
                </a:lnTo>
                <a:lnTo>
                  <a:pt x="5163" y="974"/>
                </a:lnTo>
                <a:cubicBezTo>
                  <a:pt x="4505" y="1617"/>
                  <a:pt x="3596" y="2015"/>
                  <a:pt x="2592" y="2015"/>
                </a:cubicBezTo>
                <a:cubicBezTo>
                  <a:pt x="1588" y="2015"/>
                  <a:pt x="679" y="1617"/>
                  <a:pt x="21" y="974"/>
                </a:cubicBezTo>
                <a:lnTo>
                  <a:pt x="0" y="953"/>
                </a:lnTo>
                <a:lnTo>
                  <a:pt x="947" y="5"/>
                </a:lnTo>
                <a:lnTo>
                  <a:pt x="968" y="26"/>
                </a:lnTo>
                <a:cubicBezTo>
                  <a:pt x="1384" y="427"/>
                  <a:pt x="1958" y="675"/>
                  <a:pt x="2592" y="675"/>
                </a:cubicBezTo>
                <a:cubicBezTo>
                  <a:pt x="3226" y="675"/>
                  <a:pt x="3800" y="427"/>
                  <a:pt x="4215" y="26"/>
                </a:cubicBezTo>
                <a:lnTo>
                  <a:pt x="4242" y="0"/>
                </a:lnTo>
                <a:close/>
              </a:path>
            </a:pathLst>
          </a:cu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prstClr val="white"/>
              </a:solidFill>
              <a:latin typeface="微软雅黑" panose="020B0503020204020204" charset="-122"/>
              <a:ea typeface="微软雅黑" panose="020B0503020204020204" charset="-122"/>
              <a:cs typeface="MiSans" panose="00000500000000000000" charset="-122"/>
              <a:sym typeface="+mn-ea"/>
            </a:endParaRPr>
          </a:p>
        </p:txBody>
      </p:sp>
      <p:sp>
        <p:nvSpPr>
          <p:cNvPr id="103" name="任意多边形 102"/>
          <p:cNvSpPr/>
          <p:nvPr>
            <p:custDataLst>
              <p:tags r:id="rId4"/>
            </p:custDataLst>
          </p:nvPr>
        </p:nvSpPr>
        <p:spPr bwMode="auto">
          <a:xfrm rot="5400000" flipH="1" flipV="1">
            <a:off x="3500120" y="3364230"/>
            <a:ext cx="3162935" cy="1147445"/>
          </a:xfrm>
          <a:custGeom>
            <a:avLst/>
            <a:gdLst>
              <a:gd name="adj" fmla="val 16209"/>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189" h="1882">
                <a:moveTo>
                  <a:pt x="4375" y="0"/>
                </a:moveTo>
                <a:lnTo>
                  <a:pt x="5189" y="814"/>
                </a:lnTo>
                <a:lnTo>
                  <a:pt x="5163" y="841"/>
                </a:lnTo>
                <a:cubicBezTo>
                  <a:pt x="4505" y="1484"/>
                  <a:pt x="3596" y="1882"/>
                  <a:pt x="2592" y="1882"/>
                </a:cubicBezTo>
                <a:cubicBezTo>
                  <a:pt x="1588" y="1882"/>
                  <a:pt x="679" y="1484"/>
                  <a:pt x="21" y="841"/>
                </a:cubicBezTo>
                <a:lnTo>
                  <a:pt x="0" y="820"/>
                </a:lnTo>
                <a:lnTo>
                  <a:pt x="814" y="5"/>
                </a:lnTo>
                <a:lnTo>
                  <a:pt x="835" y="26"/>
                </a:lnTo>
                <a:cubicBezTo>
                  <a:pt x="1285" y="461"/>
                  <a:pt x="1906" y="730"/>
                  <a:pt x="2592" y="730"/>
                </a:cubicBezTo>
                <a:cubicBezTo>
                  <a:pt x="3278" y="730"/>
                  <a:pt x="3899" y="461"/>
                  <a:pt x="4348" y="26"/>
                </a:cubicBezTo>
                <a:lnTo>
                  <a:pt x="4375" y="0"/>
                </a:lnTo>
                <a:close/>
              </a:path>
            </a:pathLst>
          </a:custGeom>
          <a:gradFill>
            <a:gsLst>
              <a:gs pos="20000">
                <a:schemeClr val="accent1">
                  <a:lumMod val="60000"/>
                  <a:lumOff val="40000"/>
                </a:schemeClr>
              </a:gs>
              <a:gs pos="79000">
                <a:schemeClr val="accent1"/>
              </a:gs>
            </a:gsLst>
            <a:lin ang="0" scaled="0"/>
          </a:gradFill>
          <a:ln>
            <a:noFill/>
          </a:ln>
          <a:effectLst>
            <a:outerShdw blurRad="152400" dist="38100" dir="10800000" algn="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prstClr val="white"/>
              </a:solidFill>
              <a:latin typeface="微软雅黑" panose="020B0503020204020204" charset="-122"/>
              <a:ea typeface="微软雅黑" panose="020B0503020204020204" charset="-122"/>
              <a:cs typeface="MiSans" panose="00000500000000000000" charset="-122"/>
              <a:sym typeface="+mn-ea"/>
            </a:endParaRPr>
          </a:p>
        </p:txBody>
      </p:sp>
      <p:sp>
        <p:nvSpPr>
          <p:cNvPr id="8" name="任意多边形 7"/>
          <p:cNvSpPr/>
          <p:nvPr>
            <p:custDataLst>
              <p:tags r:id="rId5"/>
            </p:custDataLst>
          </p:nvPr>
        </p:nvSpPr>
        <p:spPr bwMode="auto">
          <a:xfrm>
            <a:off x="4505960" y="2272665"/>
            <a:ext cx="3162935" cy="1228090"/>
          </a:xfrm>
          <a:custGeom>
            <a:avLst/>
            <a:gdLst>
              <a:gd name="adj" fmla="val 18854"/>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189" h="2015">
                <a:moveTo>
                  <a:pt x="4242" y="0"/>
                </a:moveTo>
                <a:lnTo>
                  <a:pt x="5189" y="947"/>
                </a:lnTo>
                <a:lnTo>
                  <a:pt x="5163" y="974"/>
                </a:lnTo>
                <a:cubicBezTo>
                  <a:pt x="4505" y="1617"/>
                  <a:pt x="3596" y="2015"/>
                  <a:pt x="2592" y="2015"/>
                </a:cubicBezTo>
                <a:cubicBezTo>
                  <a:pt x="1588" y="2015"/>
                  <a:pt x="679" y="1617"/>
                  <a:pt x="21" y="974"/>
                </a:cubicBezTo>
                <a:lnTo>
                  <a:pt x="0" y="953"/>
                </a:lnTo>
                <a:lnTo>
                  <a:pt x="947" y="5"/>
                </a:lnTo>
                <a:lnTo>
                  <a:pt x="968" y="26"/>
                </a:lnTo>
                <a:cubicBezTo>
                  <a:pt x="1384" y="427"/>
                  <a:pt x="1958" y="675"/>
                  <a:pt x="2592" y="675"/>
                </a:cubicBezTo>
                <a:cubicBezTo>
                  <a:pt x="3226" y="675"/>
                  <a:pt x="3800" y="427"/>
                  <a:pt x="4215" y="26"/>
                </a:cubicBezTo>
                <a:lnTo>
                  <a:pt x="4242" y="0"/>
                </a:lnTo>
                <a:close/>
              </a:path>
            </a:pathLst>
          </a:cu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prstClr val="white"/>
              </a:solidFill>
              <a:latin typeface="微软雅黑" panose="020B0503020204020204" charset="-122"/>
              <a:ea typeface="微软雅黑" panose="020B0503020204020204" charset="-122"/>
              <a:cs typeface="MiSans" panose="00000500000000000000" charset="-122"/>
              <a:sym typeface="+mn-ea"/>
            </a:endParaRPr>
          </a:p>
        </p:txBody>
      </p:sp>
      <p:sp>
        <p:nvSpPr>
          <p:cNvPr id="47" name="任意多边形 46"/>
          <p:cNvSpPr/>
          <p:nvPr>
            <p:custDataLst>
              <p:tags r:id="rId6"/>
            </p:custDataLst>
          </p:nvPr>
        </p:nvSpPr>
        <p:spPr bwMode="auto">
          <a:xfrm>
            <a:off x="4505960" y="2353945"/>
            <a:ext cx="3162935" cy="1147445"/>
          </a:xfrm>
          <a:custGeom>
            <a:avLst/>
            <a:gdLst>
              <a:gd name="adj" fmla="val 16209"/>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189" h="1882">
                <a:moveTo>
                  <a:pt x="4375" y="0"/>
                </a:moveTo>
                <a:lnTo>
                  <a:pt x="5189" y="814"/>
                </a:lnTo>
                <a:lnTo>
                  <a:pt x="5163" y="841"/>
                </a:lnTo>
                <a:cubicBezTo>
                  <a:pt x="4505" y="1484"/>
                  <a:pt x="3596" y="1882"/>
                  <a:pt x="2592" y="1882"/>
                </a:cubicBezTo>
                <a:cubicBezTo>
                  <a:pt x="1588" y="1882"/>
                  <a:pt x="679" y="1484"/>
                  <a:pt x="21" y="841"/>
                </a:cubicBezTo>
                <a:lnTo>
                  <a:pt x="0" y="820"/>
                </a:lnTo>
                <a:lnTo>
                  <a:pt x="814" y="5"/>
                </a:lnTo>
                <a:lnTo>
                  <a:pt x="835" y="26"/>
                </a:lnTo>
                <a:cubicBezTo>
                  <a:pt x="1285" y="461"/>
                  <a:pt x="1906" y="730"/>
                  <a:pt x="2592" y="730"/>
                </a:cubicBezTo>
                <a:cubicBezTo>
                  <a:pt x="3278" y="730"/>
                  <a:pt x="3899" y="461"/>
                  <a:pt x="4348" y="26"/>
                </a:cubicBezTo>
                <a:lnTo>
                  <a:pt x="4375" y="0"/>
                </a:lnTo>
                <a:close/>
              </a:path>
            </a:pathLst>
          </a:custGeom>
          <a:gradFill>
            <a:gsLst>
              <a:gs pos="20000">
                <a:schemeClr val="accent1">
                  <a:lumMod val="60000"/>
                  <a:lumOff val="40000"/>
                </a:schemeClr>
              </a:gs>
              <a:gs pos="79000">
                <a:schemeClr val="accent1"/>
              </a:gs>
            </a:gsLst>
            <a:lin ang="0" scaled="0"/>
          </a:gradFill>
          <a:ln>
            <a:noFill/>
          </a:ln>
          <a:effectLst>
            <a:outerShdw blurRad="152400" dist="38100" dir="10800000" algn="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prstClr val="white"/>
              </a:solidFill>
              <a:latin typeface="微软雅黑" panose="020B0503020204020204" charset="-122"/>
              <a:ea typeface="微软雅黑" panose="020B0503020204020204" charset="-122"/>
              <a:cs typeface="MiSans" panose="00000500000000000000" charset="-122"/>
              <a:sym typeface="+mn-ea"/>
            </a:endParaRPr>
          </a:p>
        </p:txBody>
      </p:sp>
      <p:sp>
        <p:nvSpPr>
          <p:cNvPr id="38" name="1白"/>
          <p:cNvSpPr/>
          <p:nvPr>
            <p:custDataLst>
              <p:tags r:id="rId7"/>
            </p:custDataLst>
          </p:nvPr>
        </p:nvSpPr>
        <p:spPr>
          <a:xfrm>
            <a:off x="4819650" y="2619375"/>
            <a:ext cx="455930" cy="456565"/>
          </a:xfrm>
          <a:prstGeom prst="ellipse">
            <a:avLst/>
          </a:prstGeom>
          <a:solidFill>
            <a:schemeClr val="accent1"/>
          </a:solidFill>
          <a:ln>
            <a:noFill/>
          </a:ln>
          <a:effectLst>
            <a:outerShdw dist="12700" dir="4800000" algn="t" rotWithShape="0">
              <a:schemeClr val="l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26" name="1深"/>
          <p:cNvSpPr/>
          <p:nvPr>
            <p:custDataLst>
              <p:tags r:id="rId8"/>
            </p:custDataLst>
          </p:nvPr>
        </p:nvSpPr>
        <p:spPr>
          <a:xfrm>
            <a:off x="4819650" y="2619375"/>
            <a:ext cx="455930" cy="456565"/>
          </a:xfrm>
          <a:prstGeom prst="ellipse">
            <a:avLst/>
          </a:prstGeom>
          <a:gradFill>
            <a:gsLst>
              <a:gs pos="100000">
                <a:schemeClr val="accent1">
                  <a:lumMod val="75000"/>
                  <a:lumOff val="25000"/>
                </a:schemeClr>
              </a:gs>
              <a:gs pos="0">
                <a:schemeClr val="accent1">
                  <a:lumMod val="20000"/>
                  <a:lumOff val="80000"/>
                </a:schemeClr>
              </a:gs>
              <a:gs pos="0">
                <a:schemeClr val="accent1">
                  <a:lumMod val="90000"/>
                  <a:lumOff val="10000"/>
                </a:schemeClr>
              </a:gs>
            </a:gsLst>
            <a:lin ang="0" scaled="0"/>
          </a:gradFill>
          <a:ln>
            <a:noFill/>
          </a:ln>
          <a:effectLst>
            <a:innerShdw dist="12700" dir="16200000">
              <a:schemeClr val="accent1">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88" name="任意多边形 87"/>
          <p:cNvSpPr/>
          <p:nvPr>
            <p:custDataLst>
              <p:tags r:id="rId9"/>
            </p:custDataLst>
          </p:nvPr>
        </p:nvSpPr>
        <p:spPr bwMode="auto">
          <a:xfrm flipV="1">
            <a:off x="4502150" y="4379595"/>
            <a:ext cx="3162935" cy="1228725"/>
          </a:xfrm>
          <a:custGeom>
            <a:avLst/>
            <a:gdLst>
              <a:gd name="adj" fmla="val 18854"/>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189" h="2015">
                <a:moveTo>
                  <a:pt x="4242" y="0"/>
                </a:moveTo>
                <a:lnTo>
                  <a:pt x="5189" y="947"/>
                </a:lnTo>
                <a:lnTo>
                  <a:pt x="5163" y="974"/>
                </a:lnTo>
                <a:cubicBezTo>
                  <a:pt x="4505" y="1617"/>
                  <a:pt x="3596" y="2015"/>
                  <a:pt x="2592" y="2015"/>
                </a:cubicBezTo>
                <a:cubicBezTo>
                  <a:pt x="1588" y="2015"/>
                  <a:pt x="679" y="1617"/>
                  <a:pt x="21" y="974"/>
                </a:cubicBezTo>
                <a:lnTo>
                  <a:pt x="0" y="953"/>
                </a:lnTo>
                <a:lnTo>
                  <a:pt x="947" y="5"/>
                </a:lnTo>
                <a:lnTo>
                  <a:pt x="968" y="26"/>
                </a:lnTo>
                <a:cubicBezTo>
                  <a:pt x="1384" y="427"/>
                  <a:pt x="1958" y="675"/>
                  <a:pt x="2592" y="675"/>
                </a:cubicBezTo>
                <a:cubicBezTo>
                  <a:pt x="3226" y="675"/>
                  <a:pt x="3800" y="427"/>
                  <a:pt x="4215" y="26"/>
                </a:cubicBezTo>
                <a:lnTo>
                  <a:pt x="4242" y="0"/>
                </a:lnTo>
                <a:close/>
              </a:path>
            </a:pathLst>
          </a:cu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prstClr val="white"/>
              </a:solidFill>
              <a:latin typeface="微软雅黑" panose="020B0503020204020204" charset="-122"/>
              <a:ea typeface="微软雅黑" panose="020B0503020204020204" charset="-122"/>
              <a:cs typeface="MiSans" panose="00000500000000000000" charset="-122"/>
              <a:sym typeface="+mn-ea"/>
            </a:endParaRPr>
          </a:p>
        </p:txBody>
      </p:sp>
      <p:sp>
        <p:nvSpPr>
          <p:cNvPr id="89" name="任意多边形 88"/>
          <p:cNvSpPr/>
          <p:nvPr>
            <p:custDataLst>
              <p:tags r:id="rId10"/>
            </p:custDataLst>
          </p:nvPr>
        </p:nvSpPr>
        <p:spPr bwMode="auto">
          <a:xfrm flipV="1">
            <a:off x="4501515" y="4370705"/>
            <a:ext cx="3162935" cy="1147445"/>
          </a:xfrm>
          <a:custGeom>
            <a:avLst/>
            <a:gdLst>
              <a:gd name="adj" fmla="val 16209"/>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189" h="1882">
                <a:moveTo>
                  <a:pt x="4375" y="0"/>
                </a:moveTo>
                <a:lnTo>
                  <a:pt x="5189" y="814"/>
                </a:lnTo>
                <a:lnTo>
                  <a:pt x="5163" y="841"/>
                </a:lnTo>
                <a:cubicBezTo>
                  <a:pt x="4505" y="1484"/>
                  <a:pt x="3596" y="1882"/>
                  <a:pt x="2592" y="1882"/>
                </a:cubicBezTo>
                <a:cubicBezTo>
                  <a:pt x="1588" y="1882"/>
                  <a:pt x="679" y="1484"/>
                  <a:pt x="21" y="841"/>
                </a:cubicBezTo>
                <a:lnTo>
                  <a:pt x="0" y="820"/>
                </a:lnTo>
                <a:lnTo>
                  <a:pt x="814" y="5"/>
                </a:lnTo>
                <a:lnTo>
                  <a:pt x="835" y="26"/>
                </a:lnTo>
                <a:cubicBezTo>
                  <a:pt x="1285" y="461"/>
                  <a:pt x="1906" y="730"/>
                  <a:pt x="2592" y="730"/>
                </a:cubicBezTo>
                <a:cubicBezTo>
                  <a:pt x="3278" y="730"/>
                  <a:pt x="3899" y="461"/>
                  <a:pt x="4348" y="26"/>
                </a:cubicBezTo>
                <a:lnTo>
                  <a:pt x="4375" y="0"/>
                </a:lnTo>
                <a:close/>
              </a:path>
            </a:pathLst>
          </a:custGeom>
          <a:gradFill>
            <a:gsLst>
              <a:gs pos="20000">
                <a:schemeClr val="accent1">
                  <a:lumMod val="60000"/>
                  <a:lumOff val="40000"/>
                </a:schemeClr>
              </a:gs>
              <a:gs pos="79000">
                <a:schemeClr val="accent1"/>
              </a:gs>
            </a:gsLst>
            <a:lin ang="0" scaled="0"/>
          </a:gradFill>
          <a:ln>
            <a:noFill/>
          </a:ln>
          <a:effectLst>
            <a:outerShdw blurRad="152400" dist="38100" dir="10800000" algn="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prstClr val="white"/>
              </a:solidFill>
              <a:latin typeface="微软雅黑" panose="020B0503020204020204" charset="-122"/>
              <a:ea typeface="微软雅黑" panose="020B0503020204020204" charset="-122"/>
              <a:cs typeface="MiSans" panose="00000500000000000000" charset="-122"/>
              <a:sym typeface="+mn-ea"/>
            </a:endParaRPr>
          </a:p>
        </p:txBody>
      </p:sp>
      <p:sp>
        <p:nvSpPr>
          <p:cNvPr id="95" name="任意多边形 94"/>
          <p:cNvSpPr/>
          <p:nvPr>
            <p:custDataLst>
              <p:tags r:id="rId11"/>
            </p:custDataLst>
          </p:nvPr>
        </p:nvSpPr>
        <p:spPr bwMode="auto">
          <a:xfrm rot="16200000" flipV="1">
            <a:off x="5551170" y="3321685"/>
            <a:ext cx="3162935" cy="1228090"/>
          </a:xfrm>
          <a:custGeom>
            <a:avLst/>
            <a:gdLst>
              <a:gd name="adj" fmla="val 18854"/>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189" h="2015">
                <a:moveTo>
                  <a:pt x="4242" y="0"/>
                </a:moveTo>
                <a:lnTo>
                  <a:pt x="5189" y="947"/>
                </a:lnTo>
                <a:lnTo>
                  <a:pt x="5163" y="974"/>
                </a:lnTo>
                <a:cubicBezTo>
                  <a:pt x="4505" y="1617"/>
                  <a:pt x="3596" y="2015"/>
                  <a:pt x="2592" y="2015"/>
                </a:cubicBezTo>
                <a:cubicBezTo>
                  <a:pt x="1588" y="2015"/>
                  <a:pt x="679" y="1617"/>
                  <a:pt x="21" y="974"/>
                </a:cubicBezTo>
                <a:lnTo>
                  <a:pt x="0" y="953"/>
                </a:lnTo>
                <a:lnTo>
                  <a:pt x="947" y="5"/>
                </a:lnTo>
                <a:lnTo>
                  <a:pt x="968" y="26"/>
                </a:lnTo>
                <a:cubicBezTo>
                  <a:pt x="1384" y="427"/>
                  <a:pt x="1958" y="675"/>
                  <a:pt x="2592" y="675"/>
                </a:cubicBezTo>
                <a:cubicBezTo>
                  <a:pt x="3226" y="675"/>
                  <a:pt x="3800" y="427"/>
                  <a:pt x="4215" y="26"/>
                </a:cubicBezTo>
                <a:lnTo>
                  <a:pt x="4242" y="0"/>
                </a:lnTo>
                <a:close/>
              </a:path>
            </a:pathLst>
          </a:cu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prstClr val="white"/>
              </a:solidFill>
              <a:latin typeface="微软雅黑" panose="020B0503020204020204" charset="-122"/>
              <a:ea typeface="微软雅黑" panose="020B0503020204020204" charset="-122"/>
              <a:cs typeface="MiSans" panose="00000500000000000000" charset="-122"/>
              <a:sym typeface="+mn-ea"/>
            </a:endParaRPr>
          </a:p>
        </p:txBody>
      </p:sp>
      <p:sp>
        <p:nvSpPr>
          <p:cNvPr id="96" name="任意多边形 95"/>
          <p:cNvSpPr/>
          <p:nvPr>
            <p:custDataLst>
              <p:tags r:id="rId12"/>
            </p:custDataLst>
          </p:nvPr>
        </p:nvSpPr>
        <p:spPr bwMode="auto">
          <a:xfrm rot="16200000" flipV="1">
            <a:off x="5510530" y="3362325"/>
            <a:ext cx="3162935" cy="1146810"/>
          </a:xfrm>
          <a:custGeom>
            <a:avLst/>
            <a:gdLst>
              <a:gd name="adj" fmla="val 16209"/>
              <a:gd name="a" fmla="pin 0 adj 50000"/>
              <a:gd name="dr" fmla="*/ ss a 100000"/>
              <a:gd name="iwd2" fmla="+- wd2 0 dr"/>
              <a:gd name="ihd2" fmla="+- hd2 0 dr"/>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189" h="1882">
                <a:moveTo>
                  <a:pt x="4375" y="0"/>
                </a:moveTo>
                <a:lnTo>
                  <a:pt x="5189" y="814"/>
                </a:lnTo>
                <a:lnTo>
                  <a:pt x="5163" y="841"/>
                </a:lnTo>
                <a:cubicBezTo>
                  <a:pt x="4505" y="1484"/>
                  <a:pt x="3596" y="1882"/>
                  <a:pt x="2592" y="1882"/>
                </a:cubicBezTo>
                <a:cubicBezTo>
                  <a:pt x="1588" y="1882"/>
                  <a:pt x="679" y="1484"/>
                  <a:pt x="21" y="841"/>
                </a:cubicBezTo>
                <a:lnTo>
                  <a:pt x="0" y="820"/>
                </a:lnTo>
                <a:lnTo>
                  <a:pt x="814" y="5"/>
                </a:lnTo>
                <a:lnTo>
                  <a:pt x="835" y="26"/>
                </a:lnTo>
                <a:cubicBezTo>
                  <a:pt x="1285" y="461"/>
                  <a:pt x="1906" y="730"/>
                  <a:pt x="2592" y="730"/>
                </a:cubicBezTo>
                <a:cubicBezTo>
                  <a:pt x="3278" y="730"/>
                  <a:pt x="3899" y="461"/>
                  <a:pt x="4348" y="26"/>
                </a:cubicBezTo>
                <a:lnTo>
                  <a:pt x="4375" y="0"/>
                </a:lnTo>
                <a:close/>
              </a:path>
            </a:pathLst>
          </a:custGeom>
          <a:gradFill>
            <a:gsLst>
              <a:gs pos="15000">
                <a:schemeClr val="accent1">
                  <a:lumMod val="60000"/>
                  <a:lumOff val="40000"/>
                </a:schemeClr>
              </a:gs>
              <a:gs pos="85000">
                <a:schemeClr val="accent1">
                  <a:lumMod val="60000"/>
                  <a:lumOff val="40000"/>
                </a:schemeClr>
              </a:gs>
              <a:gs pos="60000">
                <a:schemeClr val="accent1">
                  <a:lumMod val="80000"/>
                  <a:lumOff val="20000"/>
                </a:schemeClr>
              </a:gs>
              <a:gs pos="45000">
                <a:schemeClr val="accent1">
                  <a:lumMod val="85000"/>
                  <a:lumOff val="15000"/>
                </a:schemeClr>
              </a:gs>
            </a:gsLst>
            <a:lin ang="0" scaled="0"/>
          </a:gradFill>
          <a:ln>
            <a:noFill/>
          </a:ln>
          <a:effectLst>
            <a:outerShdw blurRad="152400" dist="38100" dir="10800000" algn="r"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a:bodyPr>
          <a:lstStyle/>
          <a:p>
            <a:pPr lvl="0" algn="ctr">
              <a:buClrTx/>
              <a:buSzTx/>
              <a:buFontTx/>
            </a:pPr>
            <a:endParaRPr lang="zh-CN" altLang="en-US">
              <a:solidFill>
                <a:prstClr val="white"/>
              </a:solidFill>
              <a:latin typeface="微软雅黑" panose="020B0503020204020204" charset="-122"/>
              <a:ea typeface="微软雅黑" panose="020B0503020204020204" charset="-122"/>
              <a:cs typeface="MiSans" panose="00000500000000000000" charset="-122"/>
              <a:sym typeface="+mn-ea"/>
            </a:endParaRPr>
          </a:p>
        </p:txBody>
      </p:sp>
      <p:sp>
        <p:nvSpPr>
          <p:cNvPr id="108" name="2白"/>
          <p:cNvSpPr/>
          <p:nvPr>
            <p:custDataLst>
              <p:tags r:id="rId13"/>
            </p:custDataLst>
          </p:nvPr>
        </p:nvSpPr>
        <p:spPr>
          <a:xfrm>
            <a:off x="6983095" y="2624455"/>
            <a:ext cx="455930" cy="456565"/>
          </a:xfrm>
          <a:prstGeom prst="ellipse">
            <a:avLst/>
          </a:prstGeom>
          <a:solidFill>
            <a:schemeClr val="accent1"/>
          </a:solidFill>
          <a:ln>
            <a:noFill/>
          </a:ln>
          <a:effectLst>
            <a:outerShdw dist="12700" dir="4800000" algn="t" rotWithShape="0">
              <a:schemeClr val="l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09" name="2深"/>
          <p:cNvSpPr/>
          <p:nvPr>
            <p:custDataLst>
              <p:tags r:id="rId14"/>
            </p:custDataLst>
          </p:nvPr>
        </p:nvSpPr>
        <p:spPr>
          <a:xfrm>
            <a:off x="6983095" y="2624455"/>
            <a:ext cx="455930" cy="456565"/>
          </a:xfrm>
          <a:prstGeom prst="ellipse">
            <a:avLst/>
          </a:prstGeom>
          <a:gradFill>
            <a:gsLst>
              <a:gs pos="100000">
                <a:schemeClr val="accent1">
                  <a:lumMod val="75000"/>
                  <a:lumOff val="25000"/>
                </a:schemeClr>
              </a:gs>
              <a:gs pos="0">
                <a:schemeClr val="accent1">
                  <a:lumMod val="20000"/>
                  <a:lumOff val="80000"/>
                </a:schemeClr>
              </a:gs>
              <a:gs pos="0">
                <a:schemeClr val="accent1">
                  <a:lumMod val="90000"/>
                  <a:lumOff val="10000"/>
                </a:schemeClr>
              </a:gs>
            </a:gsLst>
            <a:lin ang="0" scaled="0"/>
          </a:gradFill>
          <a:ln>
            <a:noFill/>
          </a:ln>
          <a:effectLst>
            <a:innerShdw dist="12700" dir="16200000">
              <a:schemeClr val="accent1">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80000"/>
          </a:body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118" name="1白"/>
          <p:cNvSpPr/>
          <p:nvPr>
            <p:custDataLst>
              <p:tags r:id="rId15"/>
            </p:custDataLst>
          </p:nvPr>
        </p:nvSpPr>
        <p:spPr>
          <a:xfrm>
            <a:off x="4819650" y="4777740"/>
            <a:ext cx="455930" cy="456565"/>
          </a:xfrm>
          <a:prstGeom prst="ellipse">
            <a:avLst/>
          </a:prstGeom>
          <a:solidFill>
            <a:schemeClr val="accent1"/>
          </a:solidFill>
          <a:ln>
            <a:noFill/>
          </a:ln>
          <a:effectLst>
            <a:outerShdw dist="12700" dir="4800000" algn="t" rotWithShape="0">
              <a:schemeClr val="l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9" name="1深"/>
          <p:cNvSpPr/>
          <p:nvPr>
            <p:custDataLst>
              <p:tags r:id="rId16"/>
            </p:custDataLst>
          </p:nvPr>
        </p:nvSpPr>
        <p:spPr>
          <a:xfrm>
            <a:off x="4819650" y="4777740"/>
            <a:ext cx="455930" cy="456565"/>
          </a:xfrm>
          <a:prstGeom prst="ellipse">
            <a:avLst/>
          </a:prstGeom>
          <a:gradFill>
            <a:gsLst>
              <a:gs pos="100000">
                <a:schemeClr val="accent1">
                  <a:lumMod val="75000"/>
                  <a:lumOff val="25000"/>
                </a:schemeClr>
              </a:gs>
              <a:gs pos="0">
                <a:schemeClr val="accent1">
                  <a:lumMod val="20000"/>
                  <a:lumOff val="80000"/>
                </a:schemeClr>
              </a:gs>
              <a:gs pos="0">
                <a:schemeClr val="accent1">
                  <a:lumMod val="90000"/>
                  <a:lumOff val="10000"/>
                </a:schemeClr>
              </a:gs>
            </a:gsLst>
            <a:lin ang="0" scaled="0"/>
          </a:gradFill>
          <a:ln>
            <a:noFill/>
          </a:ln>
          <a:effectLst>
            <a:innerShdw dist="12700" dir="16200000">
              <a:schemeClr val="accent1">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13" name="2白"/>
          <p:cNvSpPr/>
          <p:nvPr>
            <p:custDataLst>
              <p:tags r:id="rId17"/>
            </p:custDataLst>
          </p:nvPr>
        </p:nvSpPr>
        <p:spPr>
          <a:xfrm>
            <a:off x="6983095" y="4777740"/>
            <a:ext cx="455930" cy="456565"/>
          </a:xfrm>
          <a:prstGeom prst="ellipse">
            <a:avLst/>
          </a:prstGeom>
          <a:solidFill>
            <a:schemeClr val="accent1"/>
          </a:solidFill>
          <a:ln>
            <a:noFill/>
          </a:ln>
          <a:effectLst>
            <a:outerShdw dist="12700" dir="4800000" algn="t" rotWithShape="0">
              <a:schemeClr val="lt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0000"/>
          </a:bodyPr>
          <a:lstStyle/>
          <a:p>
            <a:pPr algn="ctr"/>
            <a:endParaRPr lang="zh-CN" altLang="en-US">
              <a:solidFill>
                <a:schemeClr val="lt1"/>
              </a:solidFill>
              <a:latin typeface="微软雅黑" panose="020B0503020204020204" charset="-122"/>
              <a:ea typeface="微软雅黑" panose="020B0503020204020204" charset="-122"/>
            </a:endParaRPr>
          </a:p>
        </p:txBody>
      </p:sp>
      <p:sp>
        <p:nvSpPr>
          <p:cNvPr id="3" name="2深"/>
          <p:cNvSpPr/>
          <p:nvPr>
            <p:custDataLst>
              <p:tags r:id="rId18"/>
            </p:custDataLst>
          </p:nvPr>
        </p:nvSpPr>
        <p:spPr>
          <a:xfrm>
            <a:off x="6983095" y="4777740"/>
            <a:ext cx="455930" cy="456565"/>
          </a:xfrm>
          <a:prstGeom prst="ellipse">
            <a:avLst/>
          </a:prstGeom>
          <a:gradFill>
            <a:gsLst>
              <a:gs pos="100000">
                <a:schemeClr val="accent1">
                  <a:lumMod val="75000"/>
                  <a:lumOff val="25000"/>
                </a:schemeClr>
              </a:gs>
              <a:gs pos="0">
                <a:schemeClr val="accent1">
                  <a:lumMod val="20000"/>
                  <a:lumOff val="80000"/>
                </a:schemeClr>
              </a:gs>
              <a:gs pos="0">
                <a:schemeClr val="accent1">
                  <a:lumMod val="90000"/>
                  <a:lumOff val="10000"/>
                </a:schemeClr>
              </a:gs>
            </a:gsLst>
            <a:lin ang="0" scaled="0"/>
          </a:gradFill>
          <a:ln>
            <a:noFill/>
          </a:ln>
          <a:effectLst>
            <a:innerShdw dist="12700" dir="16200000">
              <a:schemeClr val="accent1">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rmAutofit fontScale="80000"/>
          </a:bodyPr>
          <a:lstStyle/>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p:nvSpPr>
          <p:cNvPr id="4" name="矩形 3"/>
          <p:cNvSpPr/>
          <p:nvPr>
            <p:custDataLst>
              <p:tags r:id="rId19"/>
            </p:custDataLst>
          </p:nvPr>
        </p:nvSpPr>
        <p:spPr>
          <a:xfrm>
            <a:off x="8110855" y="2490470"/>
            <a:ext cx="2797175" cy="116840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dirty="0">
                <a:solidFill>
                  <a:schemeClr val="dk1"/>
                </a:solidFill>
                <a:latin typeface="微软雅黑" panose="020B0503020204020204" charset="-122"/>
                <a:ea typeface="微软雅黑" panose="020B0503020204020204" charset="-122"/>
                <a:cs typeface="+mn-ea"/>
                <a:sym typeface="+mn-ea"/>
              </a:rPr>
              <a:t>细化市场数据构成，引导数据合理使用的方法</a:t>
            </a:r>
            <a:endParaRPr lang="zh-CN" altLang="en-US" dirty="0">
              <a:solidFill>
                <a:schemeClr val="dk1"/>
              </a:solidFill>
              <a:latin typeface="微软雅黑" panose="020B0503020204020204" charset="-122"/>
              <a:ea typeface="微软雅黑" panose="020B0503020204020204" charset="-122"/>
              <a:cs typeface="+mn-ea"/>
            </a:endParaRPr>
          </a:p>
          <a:p>
            <a:pPr>
              <a:lnSpc>
                <a:spcPct val="130000"/>
              </a:lnSpc>
              <a:spcBef>
                <a:spcPct val="0"/>
              </a:spcBef>
              <a:spcAft>
                <a:spcPct val="0"/>
              </a:spcAft>
            </a:pPr>
            <a:endParaRPr lang="zh-CN" altLang="en-US" dirty="0">
              <a:solidFill>
                <a:schemeClr val="dk1"/>
              </a:solidFill>
              <a:latin typeface="微软雅黑" panose="020B0503020204020204" charset="-122"/>
              <a:ea typeface="微软雅黑" panose="020B0503020204020204" charset="-122"/>
              <a:cs typeface="+mn-ea"/>
            </a:endParaRPr>
          </a:p>
        </p:txBody>
      </p:sp>
      <p:sp>
        <p:nvSpPr>
          <p:cNvPr id="5" name="矩形 4"/>
          <p:cNvSpPr/>
          <p:nvPr>
            <p:custDataLst>
              <p:tags r:id="rId20"/>
            </p:custDataLst>
          </p:nvPr>
        </p:nvSpPr>
        <p:spPr>
          <a:xfrm>
            <a:off x="8110855" y="4889500"/>
            <a:ext cx="2676525" cy="116840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a:solidFill>
                  <a:schemeClr val="dk1"/>
                </a:solidFill>
                <a:latin typeface="微软雅黑" panose="020B0503020204020204" charset="-122"/>
                <a:ea typeface="微软雅黑" panose="020B0503020204020204" charset="-122"/>
                <a:cs typeface="微软雅黑" panose="020B0503020204020204" charset="-122"/>
              </a:rPr>
              <a:t>发挥</a:t>
            </a:r>
            <a:r>
              <a:rPr lang="en-US" altLang="zh-CN">
                <a:solidFill>
                  <a:schemeClr val="dk1"/>
                </a:solidFill>
                <a:latin typeface="微软雅黑" panose="020B0503020204020204" charset="-122"/>
                <a:ea typeface="微软雅黑" panose="020B0503020204020204" charset="-122"/>
                <a:cs typeface="微软雅黑" panose="020B0503020204020204" charset="-122"/>
              </a:rPr>
              <a:t>AI</a:t>
            </a:r>
            <a:r>
              <a:rPr lang="zh-CN" altLang="en-US">
                <a:solidFill>
                  <a:schemeClr val="dk1"/>
                </a:solidFill>
                <a:latin typeface="微软雅黑" panose="020B0503020204020204" charset="-122"/>
                <a:ea typeface="微软雅黑" panose="020B0503020204020204" charset="-122"/>
                <a:cs typeface="微软雅黑" panose="020B0503020204020204" charset="-122"/>
              </a:rPr>
              <a:t>、BIM技术在工程造价管控中的作用</a:t>
            </a: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7" name="矩形 6"/>
          <p:cNvSpPr/>
          <p:nvPr>
            <p:custDataLst>
              <p:tags r:id="rId21"/>
            </p:custDataLst>
          </p:nvPr>
        </p:nvSpPr>
        <p:spPr>
          <a:xfrm>
            <a:off x="1384253" y="4889500"/>
            <a:ext cx="2852420" cy="1168400"/>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dirty="0">
                <a:solidFill>
                  <a:schemeClr val="dk1"/>
                </a:solidFill>
                <a:latin typeface="微软雅黑" panose="020B0503020204020204" charset="-122"/>
                <a:ea typeface="微软雅黑" panose="020B0503020204020204" charset="-122"/>
                <a:cs typeface="+mn-ea"/>
                <a:sym typeface="+mn-ea"/>
              </a:rPr>
              <a:t>归档工程电子文件应满足标准数据接口的要求</a:t>
            </a:r>
            <a:endParaRPr lang="zh-CN" altLang="en-US" dirty="0">
              <a:solidFill>
                <a:schemeClr val="dk1"/>
              </a:solidFill>
              <a:latin typeface="微软雅黑" panose="020B0503020204020204" charset="-122"/>
              <a:ea typeface="微软雅黑" panose="020B0503020204020204" charset="-122"/>
              <a:cs typeface="+mn-ea"/>
              <a:sym typeface="+mn-ea"/>
            </a:endParaRPr>
          </a:p>
        </p:txBody>
      </p:sp>
      <p:sp>
        <p:nvSpPr>
          <p:cNvPr id="9" name="矩形 8"/>
          <p:cNvSpPr/>
          <p:nvPr>
            <p:custDataLst>
              <p:tags r:id="rId22"/>
            </p:custDataLst>
          </p:nvPr>
        </p:nvSpPr>
        <p:spPr>
          <a:xfrm>
            <a:off x="1384253" y="2490470"/>
            <a:ext cx="2852420" cy="1168400"/>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dirty="0">
                <a:solidFill>
                  <a:schemeClr val="dk1"/>
                </a:solidFill>
                <a:latin typeface="微软雅黑" panose="020B0503020204020204" charset="-122"/>
                <a:ea typeface="微软雅黑" panose="020B0503020204020204" charset="-122"/>
                <a:cs typeface="+mn-ea"/>
                <a:sym typeface="+mn-ea"/>
              </a:rPr>
              <a:t>计价依据与市场行情、企业竞争能力相匹配。</a:t>
            </a:r>
            <a:endParaRPr lang="zh-CN" altLang="en-US" dirty="0">
              <a:solidFill>
                <a:schemeClr val="dk1"/>
              </a:solidFill>
              <a:latin typeface="微软雅黑" panose="020B0503020204020204" charset="-122"/>
              <a:ea typeface="微软雅黑" panose="020B0503020204020204" charset="-122"/>
              <a:cs typeface="+mn-ea"/>
              <a:sym typeface="+mn-ea"/>
            </a:endParaRPr>
          </a:p>
        </p:txBody>
      </p:sp>
      <p:pic>
        <p:nvPicPr>
          <p:cNvPr id="27" name="图片 13" descr="343439383331313b343532303032393bbfcdbba7b8fabdf8"/>
          <p:cNvPicPr>
            <a:picLocks noChangeAspect="1"/>
          </p:cNvPicPr>
          <p:nvPr>
            <p:custDataLst>
              <p:tags r:id="rId23"/>
            </p:custDataLst>
          </p:nvPr>
        </p:nvPicPr>
        <p:blipFill>
          <a:blip r:embed="rId24">
            <a:extLst>
              <a:ext uri="{96DAC541-7B7A-43D3-8B79-37D633B846F1}">
                <asvg:svgBlip xmlns:asvg="http://schemas.microsoft.com/office/drawing/2016/SVG/main" r:embed="rId25"/>
              </a:ext>
            </a:extLst>
          </a:blip>
          <a:stretch>
            <a:fillRect/>
          </a:stretch>
        </p:blipFill>
        <p:spPr>
          <a:xfrm>
            <a:off x="7085060" y="2726737"/>
            <a:ext cx="252000" cy="252000"/>
          </a:xfrm>
          <a:prstGeom prst="rect">
            <a:avLst/>
          </a:prstGeom>
        </p:spPr>
      </p:pic>
      <p:pic>
        <p:nvPicPr>
          <p:cNvPr id="10" name="图形 6"/>
          <p:cNvPicPr>
            <a:picLocks noChangeAspect="1"/>
          </p:cNvPicPr>
          <p:nvPr>
            <p:custDataLst>
              <p:tags r:id="rId26"/>
            </p:custDataLst>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921615" y="2721657"/>
            <a:ext cx="252000" cy="252000"/>
          </a:xfrm>
          <a:prstGeom prst="rect">
            <a:avLst/>
          </a:prstGeom>
        </p:spPr>
      </p:pic>
      <p:pic>
        <p:nvPicPr>
          <p:cNvPr id="28" name="图片 14" descr="343439383331313b343532303033303bd2d1b9bad3a6d3c3"/>
          <p:cNvPicPr>
            <a:picLocks noChangeAspect="1"/>
          </p:cNvPicPr>
          <p:nvPr>
            <p:custDataLst>
              <p:tags r:id="rId29"/>
            </p:custDataLst>
          </p:nvPr>
        </p:nvPicPr>
        <p:blipFill>
          <a:blip r:embed="rId30">
            <a:extLst>
              <a:ext uri="{96DAC541-7B7A-43D3-8B79-37D633B846F1}">
                <asvg:svgBlip xmlns:asvg="http://schemas.microsoft.com/office/drawing/2016/SVG/main" r:embed="rId31"/>
              </a:ext>
            </a:extLst>
          </a:blip>
          <a:stretch>
            <a:fillRect/>
          </a:stretch>
        </p:blipFill>
        <p:spPr>
          <a:xfrm>
            <a:off x="7094060" y="4889022"/>
            <a:ext cx="252000" cy="252000"/>
          </a:xfrm>
          <a:prstGeom prst="rect">
            <a:avLst/>
          </a:prstGeom>
        </p:spPr>
      </p:pic>
      <p:pic>
        <p:nvPicPr>
          <p:cNvPr id="29" name="图片 12" descr="343439383331313b343532303032383bbfcdbba7b9dcc0ed"/>
          <p:cNvPicPr>
            <a:picLocks noChangeAspect="1"/>
          </p:cNvPicPr>
          <p:nvPr>
            <p:custDataLst>
              <p:tags r:id="rId32"/>
            </p:custDataLst>
          </p:nvPr>
        </p:nvPicPr>
        <p:blipFill>
          <a:blip r:embed="rId33">
            <a:extLst>
              <a:ext uri="{96DAC541-7B7A-43D3-8B79-37D633B846F1}">
                <asvg:svgBlip xmlns:asvg="http://schemas.microsoft.com/office/drawing/2016/SVG/main" r:embed="rId34"/>
              </a:ext>
            </a:extLst>
          </a:blip>
          <a:stretch>
            <a:fillRect/>
          </a:stretch>
        </p:blipFill>
        <p:spPr>
          <a:xfrm>
            <a:off x="4921615" y="4880022"/>
            <a:ext cx="252000" cy="252000"/>
          </a:xfrm>
          <a:prstGeom prst="rect">
            <a:avLst/>
          </a:prstGeom>
        </p:spPr>
      </p:pic>
    </p:spTree>
    <p:custDataLst>
      <p:tags r:id="rId3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25850" y="608400"/>
            <a:ext cx="10969200" cy="705600"/>
          </a:xfrm>
        </p:spPr>
        <p:txBody>
          <a:bodyPr/>
          <a:lstStyle/>
          <a:p>
            <a:pPr lvl="0" algn="l"/>
            <a:r>
              <a:rPr lang="zh-CN" altLang="en-US"/>
              <a:t>优化价格调整</a:t>
            </a:r>
            <a:r>
              <a:rPr lang="zh-CN" altLang="en-US"/>
              <a:t>原则（</a:t>
            </a:r>
            <a:r>
              <a:rPr lang="en-US" altLang="zh-CN"/>
              <a:t>1</a:t>
            </a:r>
            <a:r>
              <a:t>）</a:t>
            </a:r>
          </a:p>
        </p:txBody>
      </p:sp>
      <p:sp>
        <p:nvSpPr>
          <p:cNvPr id="6" name="ComponentBackground1"/>
          <p:cNvSpPr/>
          <p:nvPr>
            <p:custDataLst>
              <p:tags r:id="rId2"/>
            </p:custDataLst>
          </p:nvPr>
        </p:nvSpPr>
        <p:spPr>
          <a:xfrm>
            <a:off x="6458287" y="2608664"/>
            <a:ext cx="5385129" cy="4030928"/>
          </a:xfrm>
          <a:prstGeom prst="roundRect">
            <a:avLst>
              <a:gd name="adj" fmla="val 6368"/>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655" tIns="66455" rIns="109655" bIns="66455" numCol="1" spcCol="1270" anchor="ctr" anchorCtr="0">
            <a:noAutofit/>
          </a:bodyPr>
          <a:lstStyle/>
          <a:p>
            <a:endParaRPr lang="zh-CN" altLang="en-US" sz="2800" b="1" dirty="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latin typeface="微软雅黑" panose="020B0503020204020204" charset="-122"/>
              <a:ea typeface="微软雅黑" panose="020B0503020204020204" charset="-122"/>
            </a:endParaRPr>
          </a:p>
        </p:txBody>
      </p:sp>
      <p:sp>
        <p:nvSpPr>
          <p:cNvPr id="11" name="ComponentBackground1"/>
          <p:cNvSpPr/>
          <p:nvPr>
            <p:custDataLst>
              <p:tags r:id="rId3"/>
            </p:custDataLst>
          </p:nvPr>
        </p:nvSpPr>
        <p:spPr>
          <a:xfrm>
            <a:off x="326201" y="2608664"/>
            <a:ext cx="5385129" cy="4030928"/>
          </a:xfrm>
          <a:prstGeom prst="roundRect">
            <a:avLst>
              <a:gd name="adj" fmla="val 6368"/>
            </a:avLst>
          </a:prstGeom>
          <a:gradFill>
            <a:gsLst>
              <a:gs pos="50000">
                <a:schemeClr val="accent1"/>
              </a:gs>
              <a:gs pos="0">
                <a:schemeClr val="accent1">
                  <a:lumMod val="25000"/>
                  <a:lumOff val="75000"/>
                </a:schemeClr>
              </a:gs>
              <a:gs pos="100000">
                <a:schemeClr val="accent1">
                  <a:lumMod val="85000"/>
                </a:schemeClr>
              </a:gs>
            </a:gsLst>
            <a:lin ang="5400000" scaled="0"/>
          </a:gradFill>
          <a:ln>
            <a:gradFill>
              <a:gsLst>
                <a:gs pos="0">
                  <a:srgbClr val="CED2E8">
                    <a:lumMod val="25000"/>
                    <a:lumOff val="75000"/>
                  </a:srgbClr>
                </a:gs>
                <a:gs pos="50000">
                  <a:srgbClr val="313869"/>
                </a:gs>
                <a:gs pos="100000">
                  <a:srgbClr val="252A4F">
                    <a:lumMod val="85000"/>
                  </a:srgbClr>
                </a:gs>
              </a:gsLst>
              <a:lin ang="5400000" scaled="0"/>
            </a:gra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655" tIns="66455" rIns="109655" bIns="66455" numCol="1" spcCol="1270" anchor="ctr" anchorCtr="0">
            <a:noAutofit/>
          </a:bodyPr>
          <a:lstStyle/>
          <a:p>
            <a:endParaRPr lang="zh-CN" altLang="en-US" sz="2800" b="1" dirty="0">
              <a:gradFill>
                <a:gsLst>
                  <a:gs pos="0">
                    <a:schemeClr val="accent1">
                      <a:lumMod val="60000"/>
                      <a:lumOff val="40000"/>
                    </a:schemeClr>
                  </a:gs>
                  <a:gs pos="60000">
                    <a:schemeClr val="accent1"/>
                  </a:gs>
                </a:gsLst>
                <a:lin ang="2700000" scaled="0"/>
              </a:gradFill>
              <a:effectLst>
                <a:outerShdw blurRad="76200" dist="50800" dir="5400000" algn="ctr" rotWithShape="0">
                  <a:schemeClr val="accent1">
                    <a:alpha val="20000"/>
                  </a:schemeClr>
                </a:outerShdw>
              </a:effectLst>
              <a:latin typeface="微软雅黑" panose="020B0503020204020204" charset="-122"/>
              <a:ea typeface="微软雅黑" panose="020B0503020204020204" charset="-122"/>
            </a:endParaRPr>
          </a:p>
        </p:txBody>
      </p:sp>
      <p:sp>
        <p:nvSpPr>
          <p:cNvPr id="12" name="Text1"/>
          <p:cNvSpPr/>
          <p:nvPr/>
        </p:nvSpPr>
        <p:spPr>
          <a:xfrm flipH="1">
            <a:off x="6542935" y="2705413"/>
            <a:ext cx="5409784" cy="3753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30000"/>
              </a:lnSpc>
            </a:pP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【24</a:t>
            </a:r>
            <a:r>
              <a:rPr kumimoji="1" lang="zh-CN" altLang="en-US" sz="1400" b="1" dirty="0" smtClean="0">
                <a:solidFill>
                  <a:srgbClr val="FFFFFF"/>
                </a:solidFill>
                <a:latin typeface="微软雅黑" panose="020B0503020204020204" charset="-122"/>
                <a:ea typeface="微软雅黑" panose="020B0503020204020204" charset="-122"/>
                <a:cs typeface="微软雅黑" panose="020B0503020204020204" charset="-122"/>
              </a:rPr>
              <a:t>标准</a:t>
            </a: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】8.1.1  </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合同履行过程发生下列事项，发承包双方可按本标准第</a:t>
            </a:r>
            <a:r>
              <a:rPr kumimoji="1" lang="en-US" altLang="zh-CN" sz="1400" dirty="0">
                <a:solidFill>
                  <a:srgbClr val="FFFFFF"/>
                </a:solidFill>
                <a:latin typeface="微软雅黑" panose="020B0503020204020204" charset="-122"/>
                <a:ea typeface="微软雅黑" panose="020B0503020204020204" charset="-122"/>
                <a:cs typeface="微软雅黑" panose="020B0503020204020204" charset="-122"/>
              </a:rPr>
              <a:t>7</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章、第</a:t>
            </a:r>
            <a:r>
              <a:rPr kumimoji="1" lang="en-US" altLang="zh-CN" sz="1400" dirty="0">
                <a:solidFill>
                  <a:srgbClr val="FFFFFF"/>
                </a:solidFill>
                <a:latin typeface="微软雅黑" panose="020B0503020204020204" charset="-122"/>
                <a:ea typeface="微软雅黑" panose="020B0503020204020204" charset="-122"/>
                <a:cs typeface="微软雅黑" panose="020B0503020204020204" charset="-122"/>
              </a:rPr>
              <a:t>8</a:t>
            </a:r>
            <a:r>
              <a:rPr kumimoji="1" lang="zh-CN" altLang="en-US" sz="1400" dirty="0" smtClean="0">
                <a:solidFill>
                  <a:srgbClr val="FFFFFF"/>
                </a:solidFill>
                <a:latin typeface="微软雅黑" panose="020B0503020204020204" charset="-122"/>
                <a:ea typeface="微软雅黑" panose="020B0503020204020204" charset="-122"/>
                <a:cs typeface="微软雅黑" panose="020B0503020204020204" charset="-122"/>
              </a:rPr>
              <a:t>章规定</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调整相关合同价款：</a:t>
            </a:r>
            <a:endPar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    1  </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工程量清单缺陷；</a:t>
            </a:r>
            <a:endPar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    2</a:t>
            </a:r>
            <a:r>
              <a:rPr kumimoji="1" lang="en-US" altLang="zh-CN" sz="1400" dirty="0" smtClean="0">
                <a:solidFill>
                  <a:srgbClr val="FFFFFF"/>
                </a:solidFill>
                <a:latin typeface="微软雅黑" panose="020B0503020204020204" charset="-122"/>
                <a:ea typeface="微软雅黑" panose="020B0503020204020204" charset="-122"/>
                <a:cs typeface="微软雅黑" panose="020B0503020204020204" charset="-122"/>
              </a:rPr>
              <a:t>  </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暂列金额；</a:t>
            </a:r>
            <a:endPar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    3</a:t>
            </a:r>
            <a:r>
              <a:rPr kumimoji="1" lang="en-US" altLang="zh-CN" sz="1400" dirty="0" smtClean="0">
                <a:solidFill>
                  <a:srgbClr val="FFFFFF"/>
                </a:solidFill>
                <a:latin typeface="微软雅黑" panose="020B0503020204020204" charset="-122"/>
                <a:ea typeface="微软雅黑" panose="020B0503020204020204" charset="-122"/>
                <a:cs typeface="微软雅黑" panose="020B0503020204020204" charset="-122"/>
              </a:rPr>
              <a:t>  </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暂估价；</a:t>
            </a:r>
            <a:endPar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    4</a:t>
            </a:r>
            <a:r>
              <a:rPr kumimoji="1" lang="en-US" altLang="zh-CN" sz="1400" dirty="0" smtClean="0">
                <a:solidFill>
                  <a:srgbClr val="FFFFFF"/>
                </a:solidFill>
                <a:latin typeface="微软雅黑" panose="020B0503020204020204" charset="-122"/>
                <a:ea typeface="微软雅黑" panose="020B0503020204020204" charset="-122"/>
                <a:cs typeface="微软雅黑" panose="020B0503020204020204" charset="-122"/>
              </a:rPr>
              <a:t>  </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总承包服务费；</a:t>
            </a:r>
            <a:endPar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    5</a:t>
            </a:r>
            <a:r>
              <a:rPr kumimoji="1" lang="en-US" altLang="zh-CN" sz="1400" dirty="0" smtClean="0">
                <a:solidFill>
                  <a:srgbClr val="FFFFFF"/>
                </a:solidFill>
                <a:latin typeface="微软雅黑" panose="020B0503020204020204" charset="-122"/>
                <a:ea typeface="微软雅黑" panose="020B0503020204020204" charset="-122"/>
                <a:cs typeface="微软雅黑" panose="020B0503020204020204" charset="-122"/>
              </a:rPr>
              <a:t>  </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计日工；</a:t>
            </a:r>
            <a:endPar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    6</a:t>
            </a:r>
            <a:r>
              <a:rPr kumimoji="1" lang="en-US" altLang="zh-CN" sz="1400" dirty="0" smtClean="0">
                <a:solidFill>
                  <a:srgbClr val="FFFFFF"/>
                </a:solidFill>
                <a:latin typeface="微软雅黑" panose="020B0503020204020204" charset="-122"/>
                <a:ea typeface="微软雅黑" panose="020B0503020204020204" charset="-122"/>
                <a:cs typeface="微软雅黑" panose="020B0503020204020204" charset="-122"/>
              </a:rPr>
              <a:t>  </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物价变化；</a:t>
            </a:r>
            <a:endPar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    7</a:t>
            </a:r>
            <a:r>
              <a:rPr kumimoji="1" lang="en-US" altLang="zh-CN" sz="1400" dirty="0" smtClean="0">
                <a:solidFill>
                  <a:srgbClr val="FFFFFF"/>
                </a:solidFill>
                <a:latin typeface="微软雅黑" panose="020B0503020204020204" charset="-122"/>
                <a:ea typeface="微软雅黑" panose="020B0503020204020204" charset="-122"/>
                <a:cs typeface="微软雅黑" panose="020B0503020204020204" charset="-122"/>
              </a:rPr>
              <a:t>  </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法律法规及政策性变化；</a:t>
            </a:r>
            <a:endPar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    8</a:t>
            </a:r>
            <a:r>
              <a:rPr kumimoji="1" lang="en-US" altLang="zh-CN" sz="1400" dirty="0" smtClean="0">
                <a:solidFill>
                  <a:srgbClr val="FFFFFF"/>
                </a:solidFill>
                <a:latin typeface="微软雅黑" panose="020B0503020204020204" charset="-122"/>
                <a:ea typeface="微软雅黑" panose="020B0503020204020204" charset="-122"/>
                <a:cs typeface="微软雅黑" panose="020B0503020204020204" charset="-122"/>
              </a:rPr>
              <a:t>  </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工程变更；</a:t>
            </a:r>
            <a:endPar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    9</a:t>
            </a:r>
            <a:r>
              <a:rPr kumimoji="1" lang="en-US" altLang="zh-CN" sz="1400" dirty="0" smtClean="0">
                <a:solidFill>
                  <a:srgbClr val="FFFFFF"/>
                </a:solidFill>
                <a:latin typeface="微软雅黑" panose="020B0503020204020204" charset="-122"/>
                <a:ea typeface="微软雅黑" panose="020B0503020204020204" charset="-122"/>
                <a:cs typeface="微软雅黑" panose="020B0503020204020204" charset="-122"/>
              </a:rPr>
              <a:t>  </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新增工程；</a:t>
            </a:r>
            <a:endPar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    10</a:t>
            </a:r>
            <a:r>
              <a:rPr kumimoji="1" lang="en-US" altLang="zh-CN" sz="1400" dirty="0" smtClean="0">
                <a:solidFill>
                  <a:srgbClr val="FFFFFF"/>
                </a:solidFill>
                <a:latin typeface="微软雅黑" panose="020B0503020204020204" charset="-122"/>
                <a:ea typeface="微软雅黑" panose="020B0503020204020204" charset="-122"/>
                <a:cs typeface="微软雅黑" panose="020B0503020204020204" charset="-122"/>
              </a:rPr>
              <a:t> </a:t>
            </a:r>
            <a:r>
              <a:rPr kumimoji="1" lang="zh-CN" altLang="en-US" sz="1400" dirty="0" smtClean="0">
                <a:solidFill>
                  <a:srgbClr val="FFFFFF"/>
                </a:solidFill>
                <a:latin typeface="微软雅黑" panose="020B0503020204020204" charset="-122"/>
                <a:ea typeface="微软雅黑" panose="020B0503020204020204" charset="-122"/>
                <a:cs typeface="微软雅黑" panose="020B0503020204020204" charset="-122"/>
              </a:rPr>
              <a:t>工程</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索赔；</a:t>
            </a:r>
            <a:endPar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a:p>
            <a:pPr>
              <a:lnSpc>
                <a:spcPct val="130000"/>
              </a:lnSpc>
            </a:pPr>
            <a:r>
              <a:rPr kumimoji="1" lang="en-US" altLang="zh-CN" sz="1400" b="1" dirty="0" smtClean="0">
                <a:solidFill>
                  <a:srgbClr val="FFFFFF"/>
                </a:solidFill>
                <a:latin typeface="微软雅黑" panose="020B0503020204020204" charset="-122"/>
                <a:ea typeface="微软雅黑" panose="020B0503020204020204" charset="-122"/>
                <a:cs typeface="微软雅黑" panose="020B0503020204020204" charset="-122"/>
              </a:rPr>
              <a:t>    11</a:t>
            </a:r>
            <a:r>
              <a:rPr kumimoji="1" lang="en-US" altLang="zh-CN" sz="1400" dirty="0" smtClean="0">
                <a:solidFill>
                  <a:srgbClr val="FFFFFF"/>
                </a:solidFill>
                <a:latin typeface="微软雅黑" panose="020B0503020204020204" charset="-122"/>
                <a:ea typeface="微软雅黑" panose="020B0503020204020204" charset="-122"/>
                <a:cs typeface="微软雅黑" panose="020B0503020204020204" charset="-122"/>
              </a:rPr>
              <a:t>  </a:t>
            </a:r>
            <a:r>
              <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rPr>
              <a:t>发承包双方约定的其他调整事项。</a:t>
            </a:r>
            <a:endParaRPr kumimoji="1" lang="zh-CN" altLang="en-US" sz="1400" dirty="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custDataLst>
              <p:tags r:id="rId4"/>
            </p:custDataLst>
          </p:nvPr>
        </p:nvSpPr>
        <p:spPr>
          <a:xfrm>
            <a:off x="575726" y="2703575"/>
            <a:ext cx="4965526" cy="3753485"/>
          </a:xfrm>
          <a:prstGeom prst="rect">
            <a:avLst/>
          </a:prstGeom>
          <a:ln>
            <a:gradFill>
              <a:gsLst>
                <a:gs pos="0">
                  <a:srgbClr val="CED2E8">
                    <a:lumMod val="25000"/>
                    <a:lumOff val="75000"/>
                  </a:srgbClr>
                </a:gs>
                <a:gs pos="50000">
                  <a:srgbClr val="313869"/>
                </a:gs>
                <a:gs pos="100000">
                  <a:srgbClr val="252A4F">
                    <a:lumMod val="85000"/>
                  </a:srgbClr>
                </a:gs>
              </a:gsLst>
              <a:lin ang="5400000" scaled="0"/>
            </a:gradFill>
          </a:ln>
        </p:spPr>
        <p:txBody>
          <a:bodyPr wrap="square">
            <a:spAutoFit/>
          </a:bodyPr>
          <a:lstStyle/>
          <a:p>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13</a:t>
            </a:r>
            <a:r>
              <a:rPr lang="zh-CN" altLang="en-US" sz="1400" b="1" dirty="0" smtClean="0">
                <a:solidFill>
                  <a:schemeClr val="lt1"/>
                </a:solidFill>
                <a:latin typeface="微软雅黑" panose="020B0503020204020204" charset="-122"/>
                <a:ea typeface="微软雅黑" panose="020B0503020204020204" charset="-122"/>
                <a:cs typeface="微软雅黑" panose="020B0503020204020204" charset="-122"/>
              </a:rPr>
              <a:t>规范</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a:t>
            </a:r>
            <a:r>
              <a:rPr lang="en-US" altLang="zh-CN" sz="1400" dirty="0">
                <a:solidFill>
                  <a:schemeClr val="lt1"/>
                </a:solidFill>
                <a:latin typeface="微软雅黑" panose="020B0503020204020204" charset="-122"/>
                <a:ea typeface="微软雅黑" panose="020B0503020204020204" charset="-122"/>
                <a:cs typeface="微软雅黑" panose="020B0503020204020204" charset="-122"/>
              </a:rPr>
              <a:t>9.1.1  </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下列事项（但不限于）发生，发承包双方应当按照合同约定调整合同价款：</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 1   </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法律法规变化；</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2</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工程变更；</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3</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项目特征不符；</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4</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工程量清单缺项；</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5</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工程量偏差；</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6</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计日工；</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7</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物价变化；</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8</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暂估价；</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9</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不可抗力；</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10</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smtClean="0">
                <a:solidFill>
                  <a:schemeClr val="lt1"/>
                </a:solidFill>
                <a:latin typeface="微软雅黑" panose="020B0503020204020204" charset="-122"/>
                <a:ea typeface="微软雅黑" panose="020B0503020204020204" charset="-122"/>
                <a:cs typeface="微软雅黑" panose="020B0503020204020204" charset="-122"/>
              </a:rPr>
              <a:t>提前</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竣工（赶工补偿）；</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11</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smtClean="0">
                <a:solidFill>
                  <a:schemeClr val="lt1"/>
                </a:solidFill>
                <a:latin typeface="微软雅黑" panose="020B0503020204020204" charset="-122"/>
                <a:ea typeface="微软雅黑" panose="020B0503020204020204" charset="-122"/>
                <a:cs typeface="微软雅黑" panose="020B0503020204020204" charset="-122"/>
              </a:rPr>
              <a:t>误期</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赔偿；</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12</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smtClean="0">
                <a:solidFill>
                  <a:schemeClr val="lt1"/>
                </a:solidFill>
                <a:latin typeface="微软雅黑" panose="020B0503020204020204" charset="-122"/>
                <a:ea typeface="微软雅黑" panose="020B0503020204020204" charset="-122"/>
                <a:cs typeface="微软雅黑" panose="020B0503020204020204" charset="-122"/>
              </a:rPr>
              <a:t>索赔</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13</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smtClean="0">
                <a:solidFill>
                  <a:schemeClr val="lt1"/>
                </a:solidFill>
                <a:latin typeface="微软雅黑" panose="020B0503020204020204" charset="-122"/>
                <a:ea typeface="微软雅黑" panose="020B0503020204020204" charset="-122"/>
                <a:cs typeface="微软雅黑" panose="020B0503020204020204" charset="-122"/>
              </a:rPr>
              <a:t>现场</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签证；</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14</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smtClean="0">
                <a:solidFill>
                  <a:schemeClr val="lt1"/>
                </a:solidFill>
                <a:latin typeface="微软雅黑" panose="020B0503020204020204" charset="-122"/>
                <a:ea typeface="微软雅黑" panose="020B0503020204020204" charset="-122"/>
                <a:cs typeface="微软雅黑" panose="020B0503020204020204" charset="-122"/>
              </a:rPr>
              <a:t>暂</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列金额；</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a:p>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rPr>
              <a:t>15</a:t>
            </a:r>
            <a:r>
              <a:rPr lang="en-US" altLang="zh-CN" sz="1400" dirty="0" smtClean="0">
                <a:solidFill>
                  <a:schemeClr val="lt1"/>
                </a:solidFill>
                <a:latin typeface="微软雅黑" panose="020B0503020204020204" charset="-122"/>
                <a:ea typeface="微软雅黑" panose="020B0503020204020204" charset="-122"/>
                <a:cs typeface="微软雅黑" panose="020B0503020204020204" charset="-122"/>
              </a:rPr>
              <a:t>  </a:t>
            </a:r>
            <a:r>
              <a:rPr lang="zh-CN" altLang="en-US" sz="1400" dirty="0" smtClean="0">
                <a:solidFill>
                  <a:schemeClr val="lt1"/>
                </a:solidFill>
                <a:latin typeface="微软雅黑" panose="020B0503020204020204" charset="-122"/>
                <a:ea typeface="微软雅黑" panose="020B0503020204020204" charset="-122"/>
                <a:cs typeface="微软雅黑" panose="020B0503020204020204" charset="-122"/>
              </a:rPr>
              <a:t>发</a:t>
            </a:r>
            <a:r>
              <a:rPr lang="zh-CN" altLang="en-US" sz="1400" dirty="0">
                <a:solidFill>
                  <a:schemeClr val="lt1"/>
                </a:solidFill>
                <a:latin typeface="微软雅黑" panose="020B0503020204020204" charset="-122"/>
                <a:ea typeface="微软雅黑" panose="020B0503020204020204" charset="-122"/>
                <a:cs typeface="微软雅黑" panose="020B0503020204020204" charset="-122"/>
              </a:rPr>
              <a:t>承包双方约定的其他调整事项。</a:t>
            </a:r>
            <a:endParaRPr lang="zh-CN" altLang="en-US" sz="1400"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4" name="ComponentBackground1"/>
          <p:cNvSpPr/>
          <p:nvPr>
            <p:custDataLst>
              <p:tags r:id="rId5"/>
            </p:custDataLst>
          </p:nvPr>
        </p:nvSpPr>
        <p:spPr>
          <a:xfrm>
            <a:off x="326201" y="1274304"/>
            <a:ext cx="2779422" cy="1157024"/>
          </a:xfrm>
          <a:prstGeom prst="roundRect">
            <a:avLst>
              <a:gd name="adj" fmla="val 10000"/>
            </a:avLst>
          </a:prstGeom>
          <a:solidFill>
            <a:schemeClr val="lt1"/>
          </a:solidFill>
          <a:ln w="12700" cap="flat">
            <a:solidFill>
              <a:schemeClr val="accent1"/>
            </a:solidFill>
            <a:prstDash val="solid"/>
            <a:miter/>
          </a:ln>
          <a:effectLst>
            <a:outerShdw dist="50800" dir="2700000" algn="ctr" rotWithShape="0">
              <a:srgbClr val="196BFF"/>
            </a:outerShdw>
          </a:effectLst>
        </p:spPr>
        <p:txBody>
          <a:bodyPr rtlCol="0" anchor="ctr"/>
          <a:lstStyle/>
          <a:p>
            <a:endParaRPr lang="zh-CN" altLang="en-US" dirty="0">
              <a:solidFill>
                <a:schemeClr val="dk1"/>
              </a:solidFill>
              <a:latin typeface="微软雅黑" panose="020B0503020204020204" charset="-122"/>
              <a:ea typeface="微软雅黑" panose="020B0503020204020204" charset="-122"/>
            </a:endParaRPr>
          </a:p>
        </p:txBody>
      </p:sp>
      <p:sp>
        <p:nvSpPr>
          <p:cNvPr id="16" name="IconBackground1"/>
          <p:cNvSpPr txBox="1"/>
          <p:nvPr>
            <p:custDataLst>
              <p:tags r:id="rId6"/>
            </p:custDataLst>
          </p:nvPr>
        </p:nvSpPr>
        <p:spPr>
          <a:xfrm>
            <a:off x="428155" y="1572751"/>
            <a:ext cx="424594" cy="455587"/>
          </a:xfrm>
          <a:prstGeom prst="roundRect">
            <a:avLst>
              <a:gd name="adj" fmla="val 50000"/>
            </a:avLst>
          </a:prstGeom>
          <a:solidFill>
            <a:srgbClr val="196BFF"/>
          </a:solidFill>
          <a:ln>
            <a:solidFill>
              <a:schemeClr val="accent1"/>
            </a:solidFill>
          </a:ln>
        </p:spPr>
        <p:txBody>
          <a:bodyPr wrap="none" lIns="108000" tIns="108000" rIns="108000" bIns="108000" rtlCol="0" anchor="ctr" anchorCtr="0">
            <a:noAutofit/>
          </a:bodyPr>
          <a:lstStyle>
            <a:defPPr>
              <a:defRPr lang="zh-CN"/>
            </a:defPPr>
            <a:lvl1pPr algn="ctr">
              <a:defRPr kumimoji="1" sz="2000" b="1">
                <a:noFill/>
              </a:defRPr>
            </a:lvl1pPr>
          </a:lstStyle>
          <a:p>
            <a:r>
              <a:rPr lang="en-US" altLang="zh-CN" dirty="0" smtClean="0">
                <a:solidFill>
                  <a:schemeClr val="lt1"/>
                </a:solidFill>
                <a:latin typeface="微软雅黑" panose="020B0503020204020204" charset="-122"/>
                <a:ea typeface="微软雅黑" panose="020B0503020204020204" charset="-122"/>
              </a:rPr>
              <a:t>01</a:t>
            </a:r>
            <a:endParaRPr lang="en-US" altLang="zh-CN" dirty="0" smtClean="0">
              <a:solidFill>
                <a:schemeClr val="lt1"/>
              </a:solidFill>
              <a:latin typeface="微软雅黑" panose="020B0503020204020204" charset="-122"/>
              <a:ea typeface="微软雅黑" panose="020B0503020204020204" charset="-122"/>
            </a:endParaRPr>
          </a:p>
        </p:txBody>
      </p:sp>
      <p:sp>
        <p:nvSpPr>
          <p:cNvPr id="17" name="Bullet1"/>
          <p:cNvSpPr txBox="1"/>
          <p:nvPr/>
        </p:nvSpPr>
        <p:spPr>
          <a:xfrm>
            <a:off x="852749" y="1355907"/>
            <a:ext cx="2252874" cy="932804"/>
          </a:xfrm>
          <a:prstGeom prst="rect">
            <a:avLst/>
          </a:prstGeom>
          <a:noFill/>
        </p:spPr>
        <p:txBody>
          <a:bodyPr wrap="square" rtlCol="0" anchor="b" anchorCtr="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r>
              <a:rPr kumimoji="1" lang="zh-CN" altLang="en-US" sz="1400" b="1" dirty="0" smtClean="0">
                <a:solidFill>
                  <a:srgbClr val="000000"/>
                </a:solidFill>
                <a:latin typeface="微软雅黑" panose="020B0503020204020204" charset="-122"/>
                <a:ea typeface="微软雅黑" panose="020B0503020204020204" charset="-122"/>
              </a:rPr>
              <a:t>将项目</a:t>
            </a:r>
            <a:r>
              <a:rPr kumimoji="1" lang="zh-CN" altLang="en-US" sz="1400" b="1" dirty="0">
                <a:solidFill>
                  <a:srgbClr val="000000"/>
                </a:solidFill>
                <a:latin typeface="微软雅黑" panose="020B0503020204020204" charset="-122"/>
                <a:ea typeface="微软雅黑" panose="020B0503020204020204" charset="-122"/>
              </a:rPr>
              <a:t>特征不符，工程量清单缺项，工程量偏差合并为工程量清单</a:t>
            </a:r>
            <a:r>
              <a:rPr kumimoji="1" lang="zh-CN" altLang="en-US" sz="1400" b="1" dirty="0" smtClean="0">
                <a:solidFill>
                  <a:srgbClr val="000000"/>
                </a:solidFill>
                <a:latin typeface="微软雅黑" panose="020B0503020204020204" charset="-122"/>
                <a:ea typeface="微软雅黑" panose="020B0503020204020204" charset="-122"/>
              </a:rPr>
              <a:t>缺陷</a:t>
            </a:r>
            <a:endParaRPr kumimoji="1" lang="zh-CN" altLang="en-US" sz="1400" b="1" dirty="0" smtClean="0">
              <a:solidFill>
                <a:srgbClr val="000000"/>
              </a:solidFill>
              <a:latin typeface="微软雅黑" panose="020B0503020204020204" charset="-122"/>
              <a:ea typeface="微软雅黑" panose="020B0503020204020204" charset="-122"/>
            </a:endParaRPr>
          </a:p>
        </p:txBody>
      </p:sp>
      <p:sp>
        <p:nvSpPr>
          <p:cNvPr id="19" name="ComponentBackground1"/>
          <p:cNvSpPr/>
          <p:nvPr>
            <p:custDataLst>
              <p:tags r:id="rId7"/>
            </p:custDataLst>
          </p:nvPr>
        </p:nvSpPr>
        <p:spPr>
          <a:xfrm>
            <a:off x="3236330" y="1264112"/>
            <a:ext cx="2779422" cy="1157024"/>
          </a:xfrm>
          <a:prstGeom prst="roundRect">
            <a:avLst>
              <a:gd name="adj" fmla="val 10000"/>
            </a:avLst>
          </a:prstGeom>
          <a:solidFill>
            <a:schemeClr val="lt1"/>
          </a:solidFill>
          <a:ln w="12700" cap="flat">
            <a:solidFill>
              <a:schemeClr val="accent1"/>
            </a:solidFill>
            <a:prstDash val="solid"/>
            <a:miter/>
          </a:ln>
          <a:effectLst>
            <a:outerShdw dist="50800" dir="2700000" algn="ctr" rotWithShape="0">
              <a:srgbClr val="196BFF"/>
            </a:outerShdw>
          </a:effectLst>
        </p:spPr>
        <p:txBody>
          <a:bodyPr rtlCol="0" anchor="ctr"/>
          <a:lstStyle/>
          <a:p>
            <a:endParaRPr lang="zh-CN" altLang="en-US" dirty="0">
              <a:solidFill>
                <a:schemeClr val="dk1"/>
              </a:solidFill>
              <a:latin typeface="微软雅黑" panose="020B0503020204020204" charset="-122"/>
              <a:ea typeface="微软雅黑" panose="020B0503020204020204" charset="-122"/>
            </a:endParaRPr>
          </a:p>
        </p:txBody>
      </p:sp>
      <p:sp>
        <p:nvSpPr>
          <p:cNvPr id="20" name="IconBackground1"/>
          <p:cNvSpPr txBox="1"/>
          <p:nvPr>
            <p:custDataLst>
              <p:tags r:id="rId8"/>
            </p:custDataLst>
          </p:nvPr>
        </p:nvSpPr>
        <p:spPr>
          <a:xfrm>
            <a:off x="3363190" y="1548091"/>
            <a:ext cx="424594" cy="455587"/>
          </a:xfrm>
          <a:prstGeom prst="roundRect">
            <a:avLst>
              <a:gd name="adj" fmla="val 50000"/>
            </a:avLst>
          </a:prstGeom>
          <a:solidFill>
            <a:srgbClr val="196BFF"/>
          </a:solidFill>
          <a:ln>
            <a:solidFill>
              <a:schemeClr val="accent1"/>
            </a:solidFill>
          </a:ln>
        </p:spPr>
        <p:txBody>
          <a:bodyPr wrap="none" lIns="108000" tIns="108000" rIns="108000" bIns="108000" rtlCol="0" anchor="ctr" anchorCtr="0">
            <a:noAutofit/>
          </a:bodyPr>
          <a:lstStyle>
            <a:defPPr>
              <a:defRPr lang="zh-CN"/>
            </a:defPPr>
            <a:lvl1pPr algn="ctr">
              <a:defRPr kumimoji="1" sz="2000" b="1">
                <a:noFill/>
              </a:defRPr>
            </a:lvl1pPr>
          </a:lstStyle>
          <a:p>
            <a:r>
              <a:rPr lang="en-US" altLang="zh-CN" dirty="0" smtClean="0">
                <a:solidFill>
                  <a:schemeClr val="lt1"/>
                </a:solidFill>
                <a:latin typeface="微软雅黑" panose="020B0503020204020204" charset="-122"/>
                <a:ea typeface="微软雅黑" panose="020B0503020204020204" charset="-122"/>
              </a:rPr>
              <a:t>02</a:t>
            </a:r>
            <a:endParaRPr lang="en-US" altLang="zh-CN" dirty="0" smtClean="0">
              <a:solidFill>
                <a:schemeClr val="lt1"/>
              </a:solidFill>
              <a:latin typeface="微软雅黑" panose="020B0503020204020204" charset="-122"/>
              <a:ea typeface="微软雅黑" panose="020B0503020204020204" charset="-122"/>
            </a:endParaRPr>
          </a:p>
        </p:txBody>
      </p:sp>
      <p:sp>
        <p:nvSpPr>
          <p:cNvPr id="18" name="ComponentBackground1"/>
          <p:cNvSpPr/>
          <p:nvPr>
            <p:custDataLst>
              <p:tags r:id="rId9"/>
            </p:custDataLst>
          </p:nvPr>
        </p:nvSpPr>
        <p:spPr>
          <a:xfrm>
            <a:off x="6175549" y="1264472"/>
            <a:ext cx="3803203" cy="1157024"/>
          </a:xfrm>
          <a:prstGeom prst="roundRect">
            <a:avLst>
              <a:gd name="adj" fmla="val 10000"/>
            </a:avLst>
          </a:prstGeom>
          <a:solidFill>
            <a:schemeClr val="lt1"/>
          </a:solidFill>
          <a:ln w="12700" cap="flat">
            <a:solidFill>
              <a:schemeClr val="accent1"/>
            </a:solidFill>
            <a:prstDash val="solid"/>
            <a:miter/>
          </a:ln>
          <a:effectLst>
            <a:outerShdw dist="50800" dir="2700000" algn="ctr" rotWithShape="0">
              <a:srgbClr val="196BFF"/>
            </a:outerShdw>
          </a:effectLst>
        </p:spPr>
        <p:txBody>
          <a:bodyPr rtlCol="0" anchor="ctr"/>
          <a:lstStyle/>
          <a:p>
            <a:endParaRPr lang="zh-CN" altLang="en-US" dirty="0">
              <a:solidFill>
                <a:schemeClr val="dk1"/>
              </a:solidFill>
              <a:latin typeface="微软雅黑" panose="020B0503020204020204" charset="-122"/>
              <a:ea typeface="微软雅黑" panose="020B0503020204020204" charset="-122"/>
            </a:endParaRPr>
          </a:p>
        </p:txBody>
      </p:sp>
      <p:sp>
        <p:nvSpPr>
          <p:cNvPr id="30" name="IconBackground1"/>
          <p:cNvSpPr txBox="1"/>
          <p:nvPr>
            <p:custDataLst>
              <p:tags r:id="rId10"/>
            </p:custDataLst>
          </p:nvPr>
        </p:nvSpPr>
        <p:spPr>
          <a:xfrm>
            <a:off x="6261106" y="1604870"/>
            <a:ext cx="424594" cy="455587"/>
          </a:xfrm>
          <a:prstGeom prst="roundRect">
            <a:avLst>
              <a:gd name="adj" fmla="val 50000"/>
            </a:avLst>
          </a:prstGeom>
          <a:solidFill>
            <a:srgbClr val="196BFF"/>
          </a:solidFill>
          <a:ln>
            <a:solidFill>
              <a:schemeClr val="accent1"/>
            </a:solidFill>
          </a:ln>
        </p:spPr>
        <p:txBody>
          <a:bodyPr wrap="none" lIns="108000" tIns="108000" rIns="108000" bIns="108000" rtlCol="0" anchor="ctr" anchorCtr="0">
            <a:noAutofit/>
          </a:bodyPr>
          <a:lstStyle>
            <a:defPPr>
              <a:defRPr lang="zh-CN"/>
            </a:defPPr>
            <a:lvl1pPr algn="ctr">
              <a:defRPr kumimoji="1" sz="2000" b="1">
                <a:noFill/>
              </a:defRPr>
            </a:lvl1pPr>
          </a:lstStyle>
          <a:p>
            <a:r>
              <a:rPr lang="en-US" altLang="zh-CN" dirty="0" smtClean="0">
                <a:solidFill>
                  <a:schemeClr val="lt1"/>
                </a:solidFill>
                <a:latin typeface="微软雅黑" panose="020B0503020204020204" charset="-122"/>
                <a:ea typeface="微软雅黑" panose="020B0503020204020204" charset="-122"/>
              </a:rPr>
              <a:t>03</a:t>
            </a:r>
            <a:endParaRPr lang="en-US" altLang="zh-CN" dirty="0" smtClean="0">
              <a:solidFill>
                <a:schemeClr val="lt1"/>
              </a:solidFill>
              <a:latin typeface="微软雅黑" panose="020B0503020204020204" charset="-122"/>
              <a:ea typeface="微软雅黑" panose="020B0503020204020204" charset="-122"/>
            </a:endParaRPr>
          </a:p>
        </p:txBody>
      </p:sp>
      <p:sp>
        <p:nvSpPr>
          <p:cNvPr id="35" name="Bullet1"/>
          <p:cNvSpPr txBox="1"/>
          <p:nvPr/>
        </p:nvSpPr>
        <p:spPr>
          <a:xfrm>
            <a:off x="6713547" y="1274305"/>
            <a:ext cx="3276654" cy="1157024"/>
          </a:xfrm>
          <a:prstGeom prst="rect">
            <a:avLst/>
          </a:prstGeom>
          <a:noFill/>
        </p:spPr>
        <p:txBody>
          <a:bodyPr wrap="square" rtlCol="0" anchor="ctr" anchorCtr="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r>
              <a:rPr kumimoji="1" lang="zh-CN" altLang="en-US" sz="1200" b="1" dirty="0">
                <a:solidFill>
                  <a:srgbClr val="000000"/>
                </a:solidFill>
                <a:latin typeface="微软雅黑" panose="020B0503020204020204" charset="-122"/>
                <a:ea typeface="微软雅黑" panose="020B0503020204020204" charset="-122"/>
              </a:rPr>
              <a:t>索赔是当事人一方因非己方的原因造成经济损失及费用增加和（或）工期延误（或延长），应由对方承担赔偿或补偿义务。</a:t>
            </a:r>
            <a:r>
              <a:rPr kumimoji="1" lang="zh-CN" altLang="en-US" sz="1200" b="1" dirty="0" smtClean="0">
                <a:solidFill>
                  <a:srgbClr val="000000"/>
                </a:solidFill>
                <a:latin typeface="微软雅黑" panose="020B0503020204020204" charset="-122"/>
                <a:ea typeface="微软雅黑" panose="020B0503020204020204" charset="-122"/>
              </a:rPr>
              <a:t>并将</a:t>
            </a:r>
            <a:r>
              <a:rPr kumimoji="1" lang="zh-CN" altLang="en-US" sz="1200" b="1" dirty="0">
                <a:solidFill>
                  <a:srgbClr val="000000"/>
                </a:solidFill>
                <a:latin typeface="微软雅黑" panose="020B0503020204020204" charset="-122"/>
                <a:ea typeface="微软雅黑" panose="020B0503020204020204" charset="-122"/>
              </a:rPr>
              <a:t>不可抗力、提前竣工（赶工）及误期赔偿并入工程索赔。</a:t>
            </a:r>
            <a:endParaRPr kumimoji="1" lang="zh-CN" altLang="en-US" sz="1200" b="1" dirty="0">
              <a:solidFill>
                <a:srgbClr val="000000"/>
              </a:solidFill>
              <a:latin typeface="微软雅黑" panose="020B0503020204020204" charset="-122"/>
              <a:ea typeface="微软雅黑" panose="020B0503020204020204" charset="-122"/>
            </a:endParaRPr>
          </a:p>
        </p:txBody>
      </p:sp>
      <p:sp>
        <p:nvSpPr>
          <p:cNvPr id="44" name="ComponentBackground1"/>
          <p:cNvSpPr/>
          <p:nvPr>
            <p:custDataLst>
              <p:tags r:id="rId11"/>
            </p:custDataLst>
          </p:nvPr>
        </p:nvSpPr>
        <p:spPr>
          <a:xfrm>
            <a:off x="10064309" y="1274304"/>
            <a:ext cx="1770796" cy="1157024"/>
          </a:xfrm>
          <a:prstGeom prst="roundRect">
            <a:avLst>
              <a:gd name="adj" fmla="val 10000"/>
            </a:avLst>
          </a:prstGeom>
          <a:solidFill>
            <a:schemeClr val="lt1"/>
          </a:solidFill>
          <a:ln w="12700" cap="flat">
            <a:solidFill>
              <a:schemeClr val="accent1"/>
            </a:solidFill>
            <a:prstDash val="solid"/>
            <a:miter/>
          </a:ln>
          <a:effectLst>
            <a:outerShdw dist="50800" dir="2700000" algn="ctr" rotWithShape="0">
              <a:srgbClr val="196BFF"/>
            </a:outerShdw>
          </a:effectLst>
        </p:spPr>
        <p:txBody>
          <a:bodyPr rtlCol="0" anchor="ctr"/>
          <a:lstStyle/>
          <a:p>
            <a:endParaRPr lang="zh-CN" altLang="en-US" dirty="0">
              <a:solidFill>
                <a:schemeClr val="dk1"/>
              </a:solidFill>
              <a:latin typeface="微软雅黑" panose="020B0503020204020204" charset="-122"/>
              <a:ea typeface="微软雅黑" panose="020B0503020204020204" charset="-122"/>
            </a:endParaRPr>
          </a:p>
        </p:txBody>
      </p:sp>
      <p:sp>
        <p:nvSpPr>
          <p:cNvPr id="45" name="IconBackground1"/>
          <p:cNvSpPr txBox="1"/>
          <p:nvPr>
            <p:custDataLst>
              <p:tags r:id="rId12"/>
            </p:custDataLst>
          </p:nvPr>
        </p:nvSpPr>
        <p:spPr>
          <a:xfrm>
            <a:off x="10169534" y="1594515"/>
            <a:ext cx="424594" cy="455587"/>
          </a:xfrm>
          <a:prstGeom prst="roundRect">
            <a:avLst>
              <a:gd name="adj" fmla="val 50000"/>
            </a:avLst>
          </a:prstGeom>
          <a:solidFill>
            <a:srgbClr val="196BFF"/>
          </a:solidFill>
          <a:ln>
            <a:solidFill>
              <a:schemeClr val="accent1"/>
            </a:solidFill>
          </a:ln>
        </p:spPr>
        <p:txBody>
          <a:bodyPr wrap="none" lIns="108000" tIns="108000" rIns="108000" bIns="108000" rtlCol="0" anchor="ctr" anchorCtr="0">
            <a:noAutofit/>
          </a:bodyPr>
          <a:lstStyle>
            <a:defPPr>
              <a:defRPr lang="zh-CN"/>
            </a:defPPr>
            <a:lvl1pPr algn="ctr">
              <a:defRPr kumimoji="1" sz="2000" b="1">
                <a:noFill/>
              </a:defRPr>
            </a:lvl1pPr>
          </a:lstStyle>
          <a:p>
            <a:r>
              <a:rPr lang="en-US" altLang="zh-CN" dirty="0" smtClean="0">
                <a:solidFill>
                  <a:schemeClr val="lt1"/>
                </a:solidFill>
                <a:latin typeface="微软雅黑" panose="020B0503020204020204" charset="-122"/>
                <a:ea typeface="微软雅黑" panose="020B0503020204020204" charset="-122"/>
              </a:rPr>
              <a:t>04</a:t>
            </a:r>
            <a:endParaRPr lang="en-US" altLang="zh-CN" dirty="0" smtClean="0">
              <a:solidFill>
                <a:schemeClr val="lt1"/>
              </a:solidFill>
              <a:latin typeface="微软雅黑" panose="020B0503020204020204" charset="-122"/>
              <a:ea typeface="微软雅黑" panose="020B0503020204020204" charset="-122"/>
            </a:endParaRPr>
          </a:p>
        </p:txBody>
      </p:sp>
      <p:sp>
        <p:nvSpPr>
          <p:cNvPr id="46" name="Bullet2"/>
          <p:cNvSpPr txBox="1"/>
          <p:nvPr/>
        </p:nvSpPr>
        <p:spPr>
          <a:xfrm>
            <a:off x="3710808" y="1355907"/>
            <a:ext cx="2332791" cy="986138"/>
          </a:xfrm>
          <a:prstGeom prst="rect">
            <a:avLst/>
          </a:prstGeom>
          <a:noFill/>
        </p:spPr>
        <p:txBody>
          <a:bodyPr wrap="square" rtlCol="0" anchor="b" anchorCtr="0">
            <a:no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r>
              <a:rPr kumimoji="1" lang="zh-CN" altLang="en-US" sz="1400" b="1" dirty="0">
                <a:solidFill>
                  <a:srgbClr val="000000"/>
                </a:solidFill>
                <a:latin typeface="微软雅黑" panose="020B0503020204020204" charset="-122"/>
                <a:ea typeface="微软雅黑" panose="020B0503020204020204" charset="-122"/>
              </a:rPr>
              <a:t>确定按发包人要求</a:t>
            </a:r>
            <a:r>
              <a:rPr kumimoji="1" lang="zh-CN" altLang="en-US" sz="1400" b="1" dirty="0" smtClean="0">
                <a:solidFill>
                  <a:srgbClr val="000000"/>
                </a:solidFill>
                <a:latin typeface="微软雅黑" panose="020B0503020204020204" charset="-122"/>
                <a:ea typeface="微软雅黑" panose="020B0503020204020204" charset="-122"/>
              </a:rPr>
              <a:t>完成</a:t>
            </a:r>
            <a:r>
              <a:rPr kumimoji="1" lang="zh-CN" altLang="en-US" sz="1400" b="1" dirty="0">
                <a:solidFill>
                  <a:srgbClr val="000000"/>
                </a:solidFill>
                <a:latin typeface="微软雅黑" panose="020B0503020204020204" charset="-122"/>
                <a:ea typeface="微软雅黑" panose="020B0503020204020204" charset="-122"/>
              </a:rPr>
              <a:t>的</a:t>
            </a:r>
            <a:r>
              <a:rPr kumimoji="1" lang="zh-CN" altLang="en-US" sz="1400" b="1" dirty="0" smtClean="0">
                <a:solidFill>
                  <a:srgbClr val="000000"/>
                </a:solidFill>
                <a:latin typeface="微软雅黑" panose="020B0503020204020204" charset="-122"/>
                <a:ea typeface="微软雅黑" panose="020B0503020204020204" charset="-122"/>
              </a:rPr>
              <a:t>不</a:t>
            </a:r>
            <a:r>
              <a:rPr kumimoji="1" lang="zh-CN" altLang="en-US" sz="1400" b="1" dirty="0">
                <a:solidFill>
                  <a:srgbClr val="000000"/>
                </a:solidFill>
                <a:latin typeface="微软雅黑" panose="020B0503020204020204" charset="-122"/>
                <a:ea typeface="微软雅黑" panose="020B0503020204020204" charset="-122"/>
              </a:rPr>
              <a:t>属于合同约定范围的工程为新增工程。</a:t>
            </a:r>
            <a:endParaRPr kumimoji="1" lang="zh-CN" altLang="en-US" sz="1400" b="1" dirty="0">
              <a:solidFill>
                <a:srgbClr val="000000"/>
              </a:solidFill>
              <a:latin typeface="微软雅黑" panose="020B0503020204020204" charset="-122"/>
              <a:ea typeface="微软雅黑" panose="020B0503020204020204" charset="-122"/>
            </a:endParaRPr>
          </a:p>
        </p:txBody>
      </p:sp>
      <p:sp>
        <p:nvSpPr>
          <p:cNvPr id="21" name="Bullet4"/>
          <p:cNvSpPr txBox="1"/>
          <p:nvPr/>
        </p:nvSpPr>
        <p:spPr>
          <a:xfrm>
            <a:off x="10687996" y="1576726"/>
            <a:ext cx="1155420" cy="398315"/>
          </a:xfrm>
          <a:prstGeom prst="rect">
            <a:avLst/>
          </a:prstGeom>
          <a:noFill/>
        </p:spPr>
        <p:txBody>
          <a:bodyPr wrap="square" rtlCol="0" anchor="b" anchorCtr="0">
            <a:normAutofit/>
          </a:bodyPr>
          <a:lstStyle>
            <a:defPPr>
              <a:defRPr lang="zh-CN"/>
            </a:defPPr>
            <a:lvl1pPr>
              <a:lnSpc>
                <a:spcPct val="130000"/>
              </a:lnSpc>
              <a:defRPr sz="1600">
                <a:gradFill flip="none" rotWithShape="1">
                  <a:gsLst>
                    <a:gs pos="50000">
                      <a:schemeClr val="accent1"/>
                    </a:gs>
                    <a:gs pos="0">
                      <a:schemeClr val="accent1">
                        <a:lumMod val="60000"/>
                        <a:lumOff val="40000"/>
                      </a:schemeClr>
                    </a:gs>
                    <a:gs pos="100000">
                      <a:schemeClr val="accent1"/>
                    </a:gs>
                  </a:gsLst>
                  <a:lin ang="2700000" scaled="1"/>
                  <a:tileRect/>
                </a:gradFill>
                <a:latin typeface="+mj-lt"/>
                <a:ea typeface="+mj-ea"/>
              </a:defRPr>
            </a:lvl1pPr>
          </a:lstStyle>
          <a:p>
            <a:r>
              <a:rPr kumimoji="1" lang="zh-CN" altLang="en-US" sz="1400" b="1" dirty="0">
                <a:solidFill>
                  <a:srgbClr val="000000"/>
                </a:solidFill>
                <a:latin typeface="微软雅黑" panose="020B0503020204020204" charset="-122"/>
                <a:ea typeface="微软雅黑" panose="020B0503020204020204" charset="-122"/>
              </a:rPr>
              <a:t>取消</a:t>
            </a:r>
            <a:r>
              <a:rPr kumimoji="1" lang="zh-CN" altLang="en-US" sz="1400" b="1" dirty="0" smtClean="0">
                <a:solidFill>
                  <a:srgbClr val="000000"/>
                </a:solidFill>
                <a:latin typeface="微软雅黑" panose="020B0503020204020204" charset="-122"/>
                <a:ea typeface="微软雅黑" panose="020B0503020204020204" charset="-122"/>
              </a:rPr>
              <a:t>签证</a:t>
            </a:r>
            <a:endParaRPr kumimoji="1" lang="zh-CN" altLang="en-US" sz="1400" b="1" dirty="0" smtClean="0">
              <a:solidFill>
                <a:srgbClr val="000000"/>
              </a:solidFill>
              <a:latin typeface="微软雅黑" panose="020B0503020204020204" charset="-122"/>
              <a:ea typeface="微软雅黑" panose="020B0503020204020204" charset="-122"/>
            </a:endParaRPr>
          </a:p>
        </p:txBody>
      </p:sp>
      <p:sp>
        <p:nvSpPr>
          <p:cNvPr id="48" name="文本框 47"/>
          <p:cNvSpPr txBox="1"/>
          <p:nvPr/>
        </p:nvSpPr>
        <p:spPr>
          <a:xfrm>
            <a:off x="5625900" y="4120266"/>
            <a:ext cx="1233756" cy="922020"/>
          </a:xfrm>
          <a:prstGeom prst="rect">
            <a:avLst/>
          </a:prstGeom>
          <a:noFill/>
        </p:spPr>
        <p:txBody>
          <a:bodyPr wrap="square" rtlCol="0">
            <a:spAutoFit/>
          </a:bodyPr>
          <a:lstStyle/>
          <a:p>
            <a:r>
              <a:rPr lang="en-US" altLang="zh-CN" sz="5400" b="1" dirty="0" smtClean="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vs</a:t>
            </a:r>
            <a:endParaRPr lang="en-US" altLang="zh-CN" sz="5400" b="1" dirty="0" smtClean="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49" name="圆角矩形 48"/>
          <p:cNvSpPr/>
          <p:nvPr>
            <p:custDataLst>
              <p:tags r:id="rId13"/>
            </p:custDataLst>
          </p:nvPr>
        </p:nvSpPr>
        <p:spPr>
          <a:xfrm>
            <a:off x="866773" y="3593592"/>
            <a:ext cx="2434897" cy="69494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0" name="圆角矩形 49"/>
          <p:cNvSpPr/>
          <p:nvPr>
            <p:custDataLst>
              <p:tags r:id="rId14"/>
            </p:custDataLst>
          </p:nvPr>
        </p:nvSpPr>
        <p:spPr>
          <a:xfrm>
            <a:off x="866773" y="4899594"/>
            <a:ext cx="2434897" cy="864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1" name="圆角矩形 50"/>
          <p:cNvSpPr/>
          <p:nvPr>
            <p:custDataLst>
              <p:tags r:id="rId15"/>
            </p:custDataLst>
          </p:nvPr>
        </p:nvSpPr>
        <p:spPr>
          <a:xfrm>
            <a:off x="866773" y="5764280"/>
            <a:ext cx="2434897" cy="216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3" name="圆角矩形 52"/>
          <p:cNvSpPr/>
          <p:nvPr>
            <p:custDataLst>
              <p:tags r:id="rId16"/>
            </p:custDataLst>
          </p:nvPr>
        </p:nvSpPr>
        <p:spPr>
          <a:xfrm>
            <a:off x="6877984" y="3321050"/>
            <a:ext cx="1808816" cy="27254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4" name="圆角矩形 53"/>
          <p:cNvSpPr/>
          <p:nvPr>
            <p:custDataLst>
              <p:tags r:id="rId17"/>
            </p:custDataLst>
          </p:nvPr>
        </p:nvSpPr>
        <p:spPr>
          <a:xfrm>
            <a:off x="6877984" y="5532120"/>
            <a:ext cx="1808816" cy="27254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5" name="圆角矩形 54"/>
          <p:cNvSpPr/>
          <p:nvPr>
            <p:custDataLst>
              <p:tags r:id="rId18"/>
            </p:custDataLst>
          </p:nvPr>
        </p:nvSpPr>
        <p:spPr>
          <a:xfrm>
            <a:off x="6877984" y="5829934"/>
            <a:ext cx="1808816" cy="27254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Tree>
    <p:custDataLst>
      <p:tags r:id="rId19"/>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custDataLst>
              <p:tags r:id="rId1"/>
            </p:custDataLst>
          </p:nvPr>
        </p:nvPicPr>
        <p:blipFill rotWithShape="1">
          <a:blip r:embed="rId2" cstate="print">
            <a:extLst>
              <a:ext uri="{BEBA8EAE-BF5A-486C-A8C5-ECC9F3942E4B}">
                <a14:imgProps xmlns:a14="http://schemas.microsoft.com/office/drawing/2010/main">
                  <a14:imgLayer r:embed="rId3">
                    <a14:imgEffect>
                      <a14:artisticBlur radius="0"/>
                    </a14:imgEffect>
                    <a14:imgEffect>
                      <a14:saturation sat="66000"/>
                    </a14:imgEffect>
                  </a14:imgLayer>
                </a14:imgProps>
              </a:ext>
            </a:extLst>
          </a:blip>
          <a:srcRect/>
          <a:stretch>
            <a:fillRect/>
          </a:stretch>
        </p:blipFill>
        <p:spPr>
          <a:xfrm>
            <a:off x="1431290" y="5173345"/>
            <a:ext cx="946785" cy="946785"/>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pic>
        <p:nvPicPr>
          <p:cNvPr id="30" name="图片 29"/>
          <p:cNvPicPr>
            <a:picLocks noChangeAspect="1"/>
          </p:cNvPicPr>
          <p:nvPr>
            <p:custDataLst>
              <p:tags r:id="rId4"/>
            </p:custDataLst>
          </p:nvPr>
        </p:nvPicPr>
        <p:blipFill rotWithShape="1">
          <a:blip r:embed="rId5" cstate="print">
            <a:extLst>
              <a:ext uri="{BEBA8EAE-BF5A-486C-A8C5-ECC9F3942E4B}">
                <a14:imgProps xmlns:a14="http://schemas.microsoft.com/office/drawing/2010/main">
                  <a14:imgLayer r:embed="rId6">
                    <a14:imgEffect>
                      <a14:artisticBlur radius="0"/>
                    </a14:imgEffect>
                    <a14:imgEffect>
                      <a14:saturation sat="66000"/>
                    </a14:imgEffect>
                  </a14:imgLayer>
                </a14:imgProps>
              </a:ext>
            </a:extLst>
          </a:blip>
          <a:srcRect/>
          <a:stretch>
            <a:fillRect/>
          </a:stretch>
        </p:blipFill>
        <p:spPr>
          <a:xfrm>
            <a:off x="196850" y="1003300"/>
            <a:ext cx="4539615" cy="4539615"/>
          </a:xfrm>
          <a:custGeom>
            <a:avLst/>
            <a:gdLst>
              <a:gd name="connsiteX0" fmla="*/ 2269800 w 4539600"/>
              <a:gd name="connsiteY0" fmla="*/ 0 h 4539600"/>
              <a:gd name="connsiteX1" fmla="*/ 4539600 w 4539600"/>
              <a:gd name="connsiteY1" fmla="*/ 2269800 h 4539600"/>
              <a:gd name="connsiteX2" fmla="*/ 2269800 w 4539600"/>
              <a:gd name="connsiteY2" fmla="*/ 4539600 h 4539600"/>
              <a:gd name="connsiteX3" fmla="*/ 0 w 4539600"/>
              <a:gd name="connsiteY3" fmla="*/ 2269800 h 4539600"/>
            </a:gdLst>
            <a:ahLst/>
            <a:cxnLst>
              <a:cxn ang="0">
                <a:pos x="connsiteX0" y="connsiteY0"/>
              </a:cxn>
              <a:cxn ang="0">
                <a:pos x="connsiteX1" y="connsiteY1"/>
              </a:cxn>
              <a:cxn ang="0">
                <a:pos x="connsiteX2" y="connsiteY2"/>
              </a:cxn>
              <a:cxn ang="0">
                <a:pos x="connsiteX3" y="connsiteY3"/>
              </a:cxn>
            </a:cxnLst>
            <a:rect l="l" t="t" r="r" b="b"/>
            <a:pathLst>
              <a:path w="4539600" h="4539600">
                <a:moveTo>
                  <a:pt x="2269800" y="0"/>
                </a:moveTo>
                <a:lnTo>
                  <a:pt x="4539600" y="2269800"/>
                </a:lnTo>
                <a:lnTo>
                  <a:pt x="2269800" y="4539600"/>
                </a:lnTo>
                <a:lnTo>
                  <a:pt x="0" y="2269800"/>
                </a:lnTo>
                <a:close/>
              </a:path>
            </a:pathLst>
          </a:custGeom>
        </p:spPr>
      </p:pic>
      <p:sp>
        <p:nvSpPr>
          <p:cNvPr id="17" name="菱形 16"/>
          <p:cNvSpPr/>
          <p:nvPr>
            <p:custDataLst>
              <p:tags r:id="rId7"/>
            </p:custDataLst>
          </p:nvPr>
        </p:nvSpPr>
        <p:spPr>
          <a:xfrm>
            <a:off x="1374775" y="410845"/>
            <a:ext cx="940435" cy="940435"/>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0" name="菱形 19"/>
          <p:cNvSpPr/>
          <p:nvPr>
            <p:custDataLst>
              <p:tags r:id="rId8"/>
            </p:custDataLst>
          </p:nvPr>
        </p:nvSpPr>
        <p:spPr>
          <a:xfrm>
            <a:off x="2561590" y="5180330"/>
            <a:ext cx="939800" cy="9398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endParaRPr>
          </a:p>
        </p:txBody>
      </p:sp>
      <p:sp>
        <p:nvSpPr>
          <p:cNvPr id="22" name="菱形 21"/>
          <p:cNvSpPr/>
          <p:nvPr>
            <p:custDataLst>
              <p:tags r:id="rId9"/>
            </p:custDataLst>
          </p:nvPr>
        </p:nvSpPr>
        <p:spPr>
          <a:xfrm>
            <a:off x="3846195" y="1715135"/>
            <a:ext cx="939800" cy="9398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23" name="菱形 22"/>
          <p:cNvSpPr/>
          <p:nvPr>
            <p:custDataLst>
              <p:tags r:id="rId10"/>
            </p:custDataLst>
          </p:nvPr>
        </p:nvSpPr>
        <p:spPr>
          <a:xfrm>
            <a:off x="3597706" y="2428440"/>
            <a:ext cx="2553498" cy="2553498"/>
          </a:xfrm>
          <a:prstGeom prst="diamond">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endParaRPr>
          </a:p>
        </p:txBody>
      </p:sp>
      <p:sp>
        <p:nvSpPr>
          <p:cNvPr id="28" name="矩形 27"/>
          <p:cNvSpPr/>
          <p:nvPr>
            <p:custDataLst>
              <p:tags r:id="rId11"/>
            </p:custDataLst>
          </p:nvPr>
        </p:nvSpPr>
        <p:spPr>
          <a:xfrm>
            <a:off x="7590790" y="282575"/>
            <a:ext cx="3239770" cy="523240"/>
          </a:xfrm>
          <a:prstGeom prst="rect">
            <a:avLst/>
          </a:prstGeom>
        </p:spPr>
        <p:txBody>
          <a:bodyPr wrap="square" anchor="b" anchorCtr="0">
            <a:normAutofit/>
          </a:bodyPr>
          <a:lstStyle/>
          <a:p>
            <a:pPr lvl="0" algn="l">
              <a:spcBef>
                <a:spcPts val="0"/>
              </a:spcBef>
              <a:spcAft>
                <a:spcPts val="0"/>
              </a:spcAft>
              <a:buClrTx/>
              <a:buSzTx/>
              <a:buFontTx/>
            </a:pPr>
            <a:r>
              <a:rPr lang="zh-CN" altLang="en-US" dirty="0">
                <a:solidFill>
                  <a:schemeClr val="accent1"/>
                </a:solidFill>
                <a:latin typeface="Arial" panose="020B0604020202020204" pitchFamily="34" charset="0"/>
                <a:ea typeface="微软雅黑" panose="020B0503020204020204" charset="-122"/>
                <a:cs typeface="Arial" panose="020B0604020202020204" pitchFamily="34" charset="0"/>
                <a:sym typeface="+mn-ea"/>
              </a:rPr>
              <a:t>修订背景</a:t>
            </a:r>
            <a:endParaRPr lang="zh-CN" altLang="en-US" dirty="0">
              <a:solidFill>
                <a:schemeClr val="accent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31" name="菱形 30"/>
          <p:cNvSpPr/>
          <p:nvPr>
            <p:custDataLst>
              <p:tags r:id="rId12"/>
            </p:custDataLst>
          </p:nvPr>
        </p:nvSpPr>
        <p:spPr>
          <a:xfrm>
            <a:off x="6743700" y="275590"/>
            <a:ext cx="775335" cy="775335"/>
          </a:xfrm>
          <a:prstGeom prst="diamond">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33" name="文本框 32"/>
          <p:cNvSpPr txBox="1"/>
          <p:nvPr>
            <p:custDataLst>
              <p:tags r:id="rId13"/>
            </p:custDataLst>
          </p:nvPr>
        </p:nvSpPr>
        <p:spPr>
          <a:xfrm>
            <a:off x="6767195" y="371475"/>
            <a:ext cx="728345" cy="583565"/>
          </a:xfrm>
          <a:prstGeom prst="rect">
            <a:avLst/>
          </a:prstGeom>
          <a:noFill/>
          <a:ln>
            <a:noFill/>
          </a:ln>
        </p:spPr>
        <p:txBody>
          <a:bodyPr wrap="square" rtlCol="0">
            <a:normAutofit/>
          </a:bodyPr>
          <a:lstStyle/>
          <a:p>
            <a:pPr algn="ctr"/>
            <a:r>
              <a:rPr lang="en-US" altLang="zh-CN" sz="3200" dirty="0">
                <a:solidFill>
                  <a:schemeClr val="lt1"/>
                </a:solidFill>
                <a:latin typeface="Arial" panose="020B0604020202020204" pitchFamily="34" charset="0"/>
                <a:ea typeface="微软雅黑" panose="020B0503020204020204" charset="-122"/>
              </a:rPr>
              <a:t>01</a:t>
            </a:r>
            <a:endParaRPr lang="en-US" altLang="zh-CN" sz="3200" dirty="0">
              <a:solidFill>
                <a:schemeClr val="lt1"/>
              </a:solidFill>
              <a:latin typeface="Arial" panose="020B0604020202020204" pitchFamily="34" charset="0"/>
              <a:ea typeface="微软雅黑" panose="020B0503020204020204" charset="-122"/>
            </a:endParaRPr>
          </a:p>
        </p:txBody>
      </p:sp>
      <p:sp>
        <p:nvSpPr>
          <p:cNvPr id="34" name="矩形 33"/>
          <p:cNvSpPr/>
          <p:nvPr>
            <p:custDataLst>
              <p:tags r:id="rId14"/>
            </p:custDataLst>
          </p:nvPr>
        </p:nvSpPr>
        <p:spPr>
          <a:xfrm>
            <a:off x="7590790" y="1334770"/>
            <a:ext cx="3239770" cy="521970"/>
          </a:xfrm>
          <a:prstGeom prst="rect">
            <a:avLst/>
          </a:prstGeom>
        </p:spPr>
        <p:txBody>
          <a:bodyPr wrap="square" anchor="b" anchorCtr="0">
            <a:normAutofit/>
          </a:bodyPr>
          <a:lstStyle/>
          <a:p>
            <a:pPr marL="0" lvl="0" indent="0" algn="l" fontAlgn="auto">
              <a:lnSpc>
                <a:spcPct val="100000"/>
              </a:lnSpc>
              <a:spcBef>
                <a:spcPts val="0"/>
              </a:spcBef>
              <a:spcAft>
                <a:spcPts val="0"/>
              </a:spcAft>
              <a:buSzPct val="100000"/>
              <a:buNone/>
            </a:pPr>
            <a:r>
              <a:rPr lang="zh-CN" altLang="en-US" dirty="0">
                <a:solidFill>
                  <a:schemeClr val="accent1"/>
                </a:solidFill>
                <a:latin typeface="Arial" panose="020B0604020202020204" pitchFamily="34" charset="0"/>
                <a:ea typeface="微软雅黑" panose="020B0503020204020204" charset="-122"/>
                <a:sym typeface="+mn-ea"/>
              </a:rPr>
              <a:t>修编目的及过程</a:t>
            </a:r>
            <a:endParaRPr lang="zh-CN" altLang="en-US" dirty="0">
              <a:solidFill>
                <a:schemeClr val="accent1"/>
              </a:solidFill>
              <a:latin typeface="Arial" panose="020B0604020202020204" pitchFamily="34" charset="0"/>
              <a:ea typeface="微软雅黑" panose="020B0503020204020204" charset="-122"/>
              <a:sym typeface="+mn-ea"/>
            </a:endParaRPr>
          </a:p>
        </p:txBody>
      </p:sp>
      <p:sp>
        <p:nvSpPr>
          <p:cNvPr id="41" name="菱形 40"/>
          <p:cNvSpPr/>
          <p:nvPr>
            <p:custDataLst>
              <p:tags r:id="rId15"/>
            </p:custDataLst>
          </p:nvPr>
        </p:nvSpPr>
        <p:spPr>
          <a:xfrm>
            <a:off x="6743700" y="1281430"/>
            <a:ext cx="775335" cy="775335"/>
          </a:xfrm>
          <a:prstGeom prst="diamond">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2" name="文本框 41"/>
          <p:cNvSpPr txBox="1"/>
          <p:nvPr>
            <p:custDataLst>
              <p:tags r:id="rId16"/>
            </p:custDataLst>
          </p:nvPr>
        </p:nvSpPr>
        <p:spPr>
          <a:xfrm>
            <a:off x="6767195" y="1376680"/>
            <a:ext cx="728345" cy="583565"/>
          </a:xfrm>
          <a:prstGeom prst="rect">
            <a:avLst/>
          </a:prstGeom>
          <a:noFill/>
          <a:ln>
            <a:noFill/>
          </a:ln>
        </p:spPr>
        <p:txBody>
          <a:bodyPr wrap="square" rtlCol="0">
            <a:normAutofit/>
          </a:bodyPr>
          <a:lstStyle/>
          <a:p>
            <a:pPr algn="ctr"/>
            <a:r>
              <a:rPr lang="en-US" altLang="zh-CN" sz="3200" dirty="0">
                <a:solidFill>
                  <a:schemeClr val="lt1"/>
                </a:solidFill>
                <a:latin typeface="Arial" panose="020B0604020202020204" pitchFamily="34" charset="0"/>
                <a:ea typeface="微软雅黑" panose="020B0503020204020204" charset="-122"/>
              </a:rPr>
              <a:t>02</a:t>
            </a:r>
            <a:endParaRPr lang="en-US" altLang="zh-CN" sz="3200" dirty="0">
              <a:solidFill>
                <a:schemeClr val="lt1"/>
              </a:solidFill>
              <a:latin typeface="Arial" panose="020B0604020202020204" pitchFamily="34" charset="0"/>
              <a:ea typeface="微软雅黑" panose="020B0503020204020204" charset="-122"/>
            </a:endParaRPr>
          </a:p>
        </p:txBody>
      </p:sp>
      <p:sp>
        <p:nvSpPr>
          <p:cNvPr id="43" name="矩形 42"/>
          <p:cNvSpPr/>
          <p:nvPr>
            <p:custDataLst>
              <p:tags r:id="rId17"/>
            </p:custDataLst>
          </p:nvPr>
        </p:nvSpPr>
        <p:spPr>
          <a:xfrm>
            <a:off x="7590790" y="2428240"/>
            <a:ext cx="3239770" cy="521970"/>
          </a:xfrm>
          <a:prstGeom prst="rect">
            <a:avLst/>
          </a:prstGeom>
        </p:spPr>
        <p:txBody>
          <a:bodyPr wrap="square" anchor="b" anchorCtr="0">
            <a:normAutofit/>
          </a:bodyPr>
          <a:lstStyle/>
          <a:p>
            <a:pPr marL="0" lvl="0" indent="0" algn="l" fontAlgn="auto">
              <a:lnSpc>
                <a:spcPct val="100000"/>
              </a:lnSpc>
              <a:spcBef>
                <a:spcPts val="0"/>
              </a:spcBef>
              <a:spcAft>
                <a:spcPts val="0"/>
              </a:spcAft>
              <a:buSzPct val="100000"/>
              <a:buNone/>
            </a:pPr>
            <a:r>
              <a:rPr lang="zh-CN" altLang="en-US">
                <a:solidFill>
                  <a:schemeClr val="accent1"/>
                </a:solidFill>
                <a:latin typeface="Arial" panose="020B0604020202020204" pitchFamily="34" charset="0"/>
                <a:ea typeface="微软雅黑" panose="020B0503020204020204" charset="-122"/>
                <a:sym typeface="+mn-ea"/>
              </a:rPr>
              <a:t>修订内容和亮点</a:t>
            </a:r>
            <a:endParaRPr lang="zh-CN" altLang="en-US">
              <a:solidFill>
                <a:schemeClr val="accent1"/>
              </a:solidFill>
              <a:latin typeface="Arial" panose="020B0604020202020204" pitchFamily="34" charset="0"/>
              <a:ea typeface="微软雅黑" panose="020B0503020204020204" charset="-122"/>
              <a:sym typeface="+mn-ea"/>
            </a:endParaRPr>
          </a:p>
        </p:txBody>
      </p:sp>
      <p:sp>
        <p:nvSpPr>
          <p:cNvPr id="45" name="菱形 44"/>
          <p:cNvSpPr/>
          <p:nvPr>
            <p:custDataLst>
              <p:tags r:id="rId18"/>
            </p:custDataLst>
          </p:nvPr>
        </p:nvSpPr>
        <p:spPr>
          <a:xfrm>
            <a:off x="6743700" y="2349500"/>
            <a:ext cx="775335" cy="775335"/>
          </a:xfrm>
          <a:prstGeom prst="diamond">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46" name="文本框 45"/>
          <p:cNvSpPr txBox="1"/>
          <p:nvPr>
            <p:custDataLst>
              <p:tags r:id="rId19"/>
            </p:custDataLst>
          </p:nvPr>
        </p:nvSpPr>
        <p:spPr>
          <a:xfrm>
            <a:off x="6767195" y="2444750"/>
            <a:ext cx="728345" cy="583565"/>
          </a:xfrm>
          <a:prstGeom prst="rect">
            <a:avLst/>
          </a:prstGeom>
          <a:noFill/>
        </p:spPr>
        <p:txBody>
          <a:bodyPr wrap="square" rtlCol="0">
            <a:normAutofit/>
          </a:bodyPr>
          <a:lstStyle/>
          <a:p>
            <a:pPr algn="ctr"/>
            <a:r>
              <a:rPr lang="en-US" altLang="zh-CN" sz="3200" dirty="0">
                <a:solidFill>
                  <a:schemeClr val="lt1"/>
                </a:solidFill>
                <a:latin typeface="Arial" panose="020B0604020202020204" pitchFamily="34" charset="0"/>
                <a:ea typeface="微软雅黑" panose="020B0503020204020204" charset="-122"/>
              </a:rPr>
              <a:t>03</a:t>
            </a:r>
            <a:endParaRPr lang="en-US" altLang="zh-CN" sz="3200" dirty="0">
              <a:solidFill>
                <a:schemeClr val="lt1"/>
              </a:solidFill>
              <a:latin typeface="Arial" panose="020B0604020202020204" pitchFamily="34" charset="0"/>
              <a:ea typeface="微软雅黑" panose="020B0503020204020204" charset="-122"/>
            </a:endParaRPr>
          </a:p>
        </p:txBody>
      </p:sp>
      <p:sp>
        <p:nvSpPr>
          <p:cNvPr id="47" name="矩形 46"/>
          <p:cNvSpPr/>
          <p:nvPr>
            <p:custDataLst>
              <p:tags r:id="rId20"/>
            </p:custDataLst>
          </p:nvPr>
        </p:nvSpPr>
        <p:spPr>
          <a:xfrm>
            <a:off x="7590790" y="3529965"/>
            <a:ext cx="3239770" cy="521970"/>
          </a:xfrm>
          <a:prstGeom prst="rect">
            <a:avLst/>
          </a:prstGeom>
        </p:spPr>
        <p:txBody>
          <a:bodyPr wrap="square" anchor="b" anchorCtr="0">
            <a:normAutofit/>
          </a:bodyPr>
          <a:lstStyle/>
          <a:p>
            <a:pPr marL="0" lvl="0" indent="0" algn="l" fontAlgn="auto">
              <a:lnSpc>
                <a:spcPct val="100000"/>
              </a:lnSpc>
              <a:spcBef>
                <a:spcPts val="0"/>
              </a:spcBef>
              <a:spcAft>
                <a:spcPts val="0"/>
              </a:spcAft>
              <a:buSzPct val="100000"/>
              <a:buNone/>
            </a:pPr>
            <a:r>
              <a:rPr lang="zh-CN" altLang="en-US" dirty="0">
                <a:solidFill>
                  <a:schemeClr val="accent1"/>
                </a:solidFill>
                <a:latin typeface="Arial" panose="020B0604020202020204" pitchFamily="34" charset="0"/>
                <a:ea typeface="微软雅黑" panose="020B0503020204020204" charset="-122"/>
                <a:sym typeface="+mn-ea"/>
              </a:rPr>
              <a:t>清单费用的组成与应用</a:t>
            </a:r>
            <a:endParaRPr lang="zh-CN" altLang="en-US" dirty="0">
              <a:solidFill>
                <a:schemeClr val="accent1"/>
              </a:solidFill>
              <a:latin typeface="Arial" panose="020B0604020202020204" pitchFamily="34" charset="0"/>
              <a:ea typeface="微软雅黑" panose="020B0503020204020204" charset="-122"/>
              <a:sym typeface="+mn-ea"/>
            </a:endParaRPr>
          </a:p>
        </p:txBody>
      </p:sp>
      <p:sp>
        <p:nvSpPr>
          <p:cNvPr id="49" name="菱形 48"/>
          <p:cNvSpPr/>
          <p:nvPr>
            <p:custDataLst>
              <p:tags r:id="rId21"/>
            </p:custDataLst>
          </p:nvPr>
        </p:nvSpPr>
        <p:spPr>
          <a:xfrm>
            <a:off x="6743700" y="3460115"/>
            <a:ext cx="775335" cy="775335"/>
          </a:xfrm>
          <a:prstGeom prst="diamond">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0" name="文本框 49"/>
          <p:cNvSpPr txBox="1"/>
          <p:nvPr>
            <p:custDataLst>
              <p:tags r:id="rId22"/>
            </p:custDataLst>
          </p:nvPr>
        </p:nvSpPr>
        <p:spPr>
          <a:xfrm>
            <a:off x="6767195" y="3556000"/>
            <a:ext cx="728345" cy="583565"/>
          </a:xfrm>
          <a:prstGeom prst="rect">
            <a:avLst/>
          </a:prstGeom>
          <a:noFill/>
        </p:spPr>
        <p:txBody>
          <a:bodyPr wrap="square" rtlCol="0">
            <a:normAutofit/>
          </a:bodyPr>
          <a:lstStyle/>
          <a:p>
            <a:pPr algn="ctr"/>
            <a:r>
              <a:rPr lang="en-US" altLang="zh-CN" sz="3200" dirty="0">
                <a:solidFill>
                  <a:schemeClr val="lt1"/>
                </a:solidFill>
                <a:latin typeface="Arial" panose="020B0604020202020204" pitchFamily="34" charset="0"/>
                <a:ea typeface="微软雅黑" panose="020B0503020204020204" charset="-122"/>
              </a:rPr>
              <a:t>04</a:t>
            </a:r>
            <a:endParaRPr lang="en-US" altLang="zh-CN" sz="3200" dirty="0">
              <a:solidFill>
                <a:schemeClr val="lt1"/>
              </a:solidFill>
              <a:latin typeface="Arial" panose="020B0604020202020204" pitchFamily="34" charset="0"/>
              <a:ea typeface="微软雅黑" panose="020B0503020204020204" charset="-122"/>
            </a:endParaRPr>
          </a:p>
        </p:txBody>
      </p:sp>
      <p:sp>
        <p:nvSpPr>
          <p:cNvPr id="53" name="菱形 52"/>
          <p:cNvSpPr/>
          <p:nvPr>
            <p:custDataLst>
              <p:tags r:id="rId23"/>
            </p:custDataLst>
          </p:nvPr>
        </p:nvSpPr>
        <p:spPr>
          <a:xfrm>
            <a:off x="6743700" y="4578985"/>
            <a:ext cx="775335" cy="775335"/>
          </a:xfrm>
          <a:prstGeom prst="diamond">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1" name="矩形 50"/>
          <p:cNvSpPr/>
          <p:nvPr>
            <p:custDataLst>
              <p:tags r:id="rId24"/>
            </p:custDataLst>
          </p:nvPr>
        </p:nvSpPr>
        <p:spPr>
          <a:xfrm>
            <a:off x="7590790" y="4620895"/>
            <a:ext cx="3239770" cy="521970"/>
          </a:xfrm>
          <a:prstGeom prst="rect">
            <a:avLst/>
          </a:prstGeom>
        </p:spPr>
        <p:txBody>
          <a:bodyPr wrap="square" anchor="b" anchorCtr="0">
            <a:normAutofit/>
          </a:bodyPr>
          <a:lstStyle/>
          <a:p>
            <a:pPr marL="0" lvl="0" indent="0" algn="l" fontAlgn="auto">
              <a:lnSpc>
                <a:spcPct val="100000"/>
              </a:lnSpc>
              <a:spcBef>
                <a:spcPts val="0"/>
              </a:spcBef>
              <a:spcAft>
                <a:spcPts val="0"/>
              </a:spcAft>
              <a:buSzPct val="100000"/>
              <a:buNone/>
            </a:pPr>
            <a:r>
              <a:rPr lang="zh-CN" altLang="en-US">
                <a:solidFill>
                  <a:schemeClr val="accent1"/>
                </a:solidFill>
                <a:latin typeface="Arial" panose="020B0604020202020204" pitchFamily="34" charset="0"/>
                <a:ea typeface="微软雅黑" panose="020B0503020204020204" charset="-122"/>
                <a:sym typeface="+mn-ea"/>
              </a:rPr>
              <a:t>规范风险分担的方式</a:t>
            </a:r>
            <a:endParaRPr lang="zh-CN" altLang="en-US">
              <a:solidFill>
                <a:schemeClr val="accent1"/>
              </a:solidFill>
              <a:latin typeface="Arial" panose="020B0604020202020204" pitchFamily="34" charset="0"/>
              <a:ea typeface="微软雅黑" panose="020B0503020204020204" charset="-122"/>
              <a:sym typeface="+mn-ea"/>
            </a:endParaRPr>
          </a:p>
        </p:txBody>
      </p:sp>
      <p:sp>
        <p:nvSpPr>
          <p:cNvPr id="54" name="文本框 53"/>
          <p:cNvSpPr txBox="1"/>
          <p:nvPr>
            <p:custDataLst>
              <p:tags r:id="rId25"/>
            </p:custDataLst>
          </p:nvPr>
        </p:nvSpPr>
        <p:spPr>
          <a:xfrm>
            <a:off x="6767195" y="4674870"/>
            <a:ext cx="728345" cy="583565"/>
          </a:xfrm>
          <a:prstGeom prst="rect">
            <a:avLst/>
          </a:prstGeom>
          <a:noFill/>
        </p:spPr>
        <p:txBody>
          <a:bodyPr wrap="square" rtlCol="0">
            <a:normAutofit/>
          </a:bodyPr>
          <a:lstStyle/>
          <a:p>
            <a:pPr algn="ctr"/>
            <a:r>
              <a:rPr lang="en-US" altLang="zh-CN" sz="3200" dirty="0">
                <a:solidFill>
                  <a:schemeClr val="lt1"/>
                </a:solidFill>
                <a:latin typeface="Arial" panose="020B0604020202020204" pitchFamily="34" charset="0"/>
                <a:ea typeface="微软雅黑" panose="020B0503020204020204" charset="-122"/>
              </a:rPr>
              <a:t>05</a:t>
            </a:r>
            <a:endParaRPr lang="en-US" altLang="zh-CN" sz="3200" dirty="0">
              <a:solidFill>
                <a:schemeClr val="lt1"/>
              </a:solidFill>
              <a:latin typeface="Arial" panose="020B0604020202020204" pitchFamily="34" charset="0"/>
              <a:ea typeface="微软雅黑" panose="020B0503020204020204" charset="-122"/>
            </a:endParaRPr>
          </a:p>
        </p:txBody>
      </p:sp>
      <p:sp>
        <p:nvSpPr>
          <p:cNvPr id="35" name="文本框 34"/>
          <p:cNvSpPr txBox="1"/>
          <p:nvPr>
            <p:custDataLst>
              <p:tags r:id="rId26"/>
            </p:custDataLst>
          </p:nvPr>
        </p:nvSpPr>
        <p:spPr>
          <a:xfrm>
            <a:off x="3539837" y="3760126"/>
            <a:ext cx="2669236" cy="400110"/>
          </a:xfrm>
          <a:prstGeom prst="rect">
            <a:avLst/>
          </a:prstGeom>
          <a:noFill/>
        </p:spPr>
        <p:txBody>
          <a:bodyPr wrap="square" rtlCol="0">
            <a:normAutofit lnSpcReduction="10000"/>
          </a:bodyPr>
          <a:lstStyle/>
          <a:p>
            <a:pPr marL="0" indent="0" algn="ctr">
              <a:lnSpc>
                <a:spcPct val="100000"/>
              </a:lnSpc>
              <a:spcBef>
                <a:spcPts val="0"/>
              </a:spcBef>
              <a:spcAft>
                <a:spcPts val="0"/>
              </a:spcAft>
              <a:buSzPct val="100000"/>
              <a:buNone/>
            </a:pPr>
            <a:r>
              <a:rPr lang="zh-CN" altLang="en-US" sz="2000" dirty="0">
                <a:solidFill>
                  <a:schemeClr val="lt1"/>
                </a:solidFill>
                <a:latin typeface="Arial" panose="020B0604020202020204" pitchFamily="34" charset="0"/>
                <a:ea typeface="微软雅黑" panose="020B0503020204020204" charset="-122"/>
                <a:cs typeface="Arial" panose="020B0604020202020204" pitchFamily="34" charset="0"/>
                <a:sym typeface="+mn-ea"/>
              </a:rPr>
              <a:t>修编目的及过程</a:t>
            </a:r>
            <a:endParaRPr lang="zh-CN" altLang="en-US" sz="2000" dirty="0">
              <a:solidFill>
                <a:schemeClr val="lt1"/>
              </a:solidFill>
              <a:latin typeface="Arial" panose="020B0604020202020204" pitchFamily="34" charset="0"/>
              <a:ea typeface="微软雅黑" panose="020B0503020204020204" charset="-122"/>
              <a:cs typeface="Arial" panose="020B0604020202020204" pitchFamily="34" charset="0"/>
              <a:sym typeface="+mn-ea"/>
            </a:endParaRPr>
          </a:p>
        </p:txBody>
      </p:sp>
      <p:sp>
        <p:nvSpPr>
          <p:cNvPr id="36" name="文本框 35"/>
          <p:cNvSpPr txBox="1"/>
          <p:nvPr>
            <p:custDataLst>
              <p:tags r:id="rId27"/>
            </p:custDataLst>
          </p:nvPr>
        </p:nvSpPr>
        <p:spPr>
          <a:xfrm>
            <a:off x="3539837" y="2836796"/>
            <a:ext cx="2669236" cy="923330"/>
          </a:xfrm>
          <a:prstGeom prst="rect">
            <a:avLst/>
          </a:prstGeom>
          <a:noFill/>
        </p:spPr>
        <p:txBody>
          <a:bodyPr wrap="square" rtlCol="0" anchor="b" anchorCtr="0">
            <a:normAutofit/>
          </a:bodyPr>
          <a:lstStyle/>
          <a:p>
            <a:pPr algn="ctr" fontAlgn="auto">
              <a:lnSpc>
                <a:spcPct val="100000"/>
              </a:lnSpc>
            </a:pPr>
            <a:r>
              <a:rPr lang="zh-CN" altLang="en-US" sz="5400" dirty="0">
                <a:solidFill>
                  <a:schemeClr val="lt1"/>
                </a:solidFill>
                <a:latin typeface="Arial" panose="020B0604020202020204" pitchFamily="34" charset="0"/>
                <a:ea typeface="汉仪旗黑-85S" panose="00020600040101010101" pitchFamily="18" charset="-122"/>
                <a:cs typeface="Arial" panose="020B0604020202020204" pitchFamily="34" charset="0"/>
              </a:rPr>
              <a:t>目录</a:t>
            </a:r>
            <a:endParaRPr lang="zh-CN" altLang="en-US" sz="5400" dirty="0">
              <a:solidFill>
                <a:schemeClr val="lt1"/>
              </a:solidFill>
              <a:latin typeface="Arial" panose="020B0604020202020204" pitchFamily="34" charset="0"/>
              <a:ea typeface="汉仪旗黑-85S" panose="00020600040101010101" pitchFamily="18" charset="-122"/>
              <a:cs typeface="Arial" panose="020B0604020202020204" pitchFamily="34" charset="0"/>
            </a:endParaRPr>
          </a:p>
        </p:txBody>
      </p:sp>
      <p:sp>
        <p:nvSpPr>
          <p:cNvPr id="39" name="矩形 38"/>
          <p:cNvSpPr/>
          <p:nvPr>
            <p:custDataLst>
              <p:tags r:id="rId28"/>
            </p:custDataLst>
          </p:nvPr>
        </p:nvSpPr>
        <p:spPr>
          <a:xfrm>
            <a:off x="7590790" y="5728335"/>
            <a:ext cx="3239770" cy="521970"/>
          </a:xfrm>
          <a:prstGeom prst="rect">
            <a:avLst/>
          </a:prstGeom>
        </p:spPr>
        <p:txBody>
          <a:bodyPr wrap="square" anchor="b" anchorCtr="0">
            <a:normAutofit/>
          </a:bodyPr>
          <a:lstStyle/>
          <a:p>
            <a:pPr marL="0" lvl="0" indent="0" algn="l" fontAlgn="auto">
              <a:lnSpc>
                <a:spcPct val="100000"/>
              </a:lnSpc>
              <a:spcBef>
                <a:spcPts val="0"/>
              </a:spcBef>
              <a:spcAft>
                <a:spcPts val="0"/>
              </a:spcAft>
              <a:buSzPct val="100000"/>
              <a:buNone/>
            </a:pPr>
            <a:r>
              <a:rPr lang="zh-CN" altLang="en-US" dirty="0">
                <a:solidFill>
                  <a:schemeClr val="accent1"/>
                </a:solidFill>
                <a:latin typeface="Arial" panose="020B0604020202020204" pitchFamily="34" charset="0"/>
                <a:ea typeface="微软雅黑" panose="020B0503020204020204" charset="-122"/>
                <a:sym typeface="+mn-ea"/>
              </a:rPr>
              <a:t>计价活动的原则</a:t>
            </a:r>
            <a:endParaRPr lang="zh-CN" altLang="en-US" dirty="0">
              <a:solidFill>
                <a:schemeClr val="accent1"/>
              </a:solidFill>
              <a:latin typeface="Arial" panose="020B0604020202020204" pitchFamily="34" charset="0"/>
              <a:ea typeface="微软雅黑" panose="020B0503020204020204" charset="-122"/>
              <a:sym typeface="+mn-ea"/>
            </a:endParaRPr>
          </a:p>
        </p:txBody>
      </p:sp>
      <p:sp>
        <p:nvSpPr>
          <p:cNvPr id="56" name="菱形 55"/>
          <p:cNvSpPr/>
          <p:nvPr>
            <p:custDataLst>
              <p:tags r:id="rId29"/>
            </p:custDataLst>
          </p:nvPr>
        </p:nvSpPr>
        <p:spPr>
          <a:xfrm>
            <a:off x="6743700" y="5686425"/>
            <a:ext cx="775335" cy="775335"/>
          </a:xfrm>
          <a:prstGeom prst="diamond">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57" name="文本框 56"/>
          <p:cNvSpPr txBox="1"/>
          <p:nvPr>
            <p:custDataLst>
              <p:tags r:id="rId30"/>
            </p:custDataLst>
          </p:nvPr>
        </p:nvSpPr>
        <p:spPr>
          <a:xfrm>
            <a:off x="6767195" y="5782310"/>
            <a:ext cx="728345" cy="583565"/>
          </a:xfrm>
          <a:prstGeom prst="rect">
            <a:avLst/>
          </a:prstGeom>
          <a:noFill/>
        </p:spPr>
        <p:txBody>
          <a:bodyPr wrap="square" rtlCol="0">
            <a:normAutofit/>
          </a:bodyPr>
          <a:lstStyle/>
          <a:p>
            <a:pPr algn="ctr"/>
            <a:r>
              <a:rPr lang="en-US" altLang="zh-CN" sz="3200" dirty="0">
                <a:solidFill>
                  <a:schemeClr val="lt1"/>
                </a:solidFill>
                <a:latin typeface="Arial" panose="020B0604020202020204" pitchFamily="34" charset="0"/>
                <a:ea typeface="微软雅黑" panose="020B0503020204020204" charset="-122"/>
              </a:rPr>
              <a:t>06</a:t>
            </a:r>
            <a:endParaRPr lang="en-US" altLang="zh-CN" sz="3200" dirty="0">
              <a:solidFill>
                <a:schemeClr val="lt1"/>
              </a:solidFill>
              <a:latin typeface="Arial" panose="020B0604020202020204" pitchFamily="34" charset="0"/>
              <a:ea typeface="微软雅黑" panose="020B0503020204020204" charset="-122"/>
            </a:endParaRPr>
          </a:p>
        </p:txBody>
      </p:sp>
    </p:spTree>
    <p:custDataLst>
      <p:tags r:id="rId31"/>
    </p:custDataLst>
  </p:cSld>
  <p:clrMapOvr>
    <a:masterClrMapping/>
  </p:clrMapOvr>
  <mc:AlternateContent xmlns:mc="http://schemas.openxmlformats.org/markup-compatibility/2006">
    <mc:Choice xmlns:p14="http://schemas.microsoft.com/office/powerpoint/2010/main" Requires="p14">
      <p:transition p14:dur="1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25850" y="608400"/>
            <a:ext cx="10969200" cy="705600"/>
          </a:xfrm>
        </p:spPr>
        <p:txBody>
          <a:bodyPr/>
          <a:lstStyle/>
          <a:p>
            <a:pPr lvl="0" algn="l"/>
            <a:r>
              <a:rPr lang="zh-CN" altLang="en-US"/>
              <a:t>优化价格调整</a:t>
            </a:r>
            <a:r>
              <a:rPr lang="zh-CN" altLang="en-US"/>
              <a:t>原则（</a:t>
            </a:r>
            <a:r>
              <a:rPr lang="en-US" altLang="zh-CN"/>
              <a:t>2</a:t>
            </a:r>
            <a:r>
              <a:t>）</a:t>
            </a:r>
          </a:p>
        </p:txBody>
      </p:sp>
      <p:sp>
        <p:nvSpPr>
          <p:cNvPr id="9" name="等腰三角形 8"/>
          <p:cNvSpPr/>
          <p:nvPr>
            <p:custDataLst>
              <p:tags r:id="rId2"/>
            </p:custDataLst>
          </p:nvPr>
        </p:nvSpPr>
        <p:spPr>
          <a:xfrm>
            <a:off x="2012819" y="1944272"/>
            <a:ext cx="1962384" cy="1981089"/>
          </a:xfrm>
          <a:prstGeom prst="triangl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3"/>
            </p:custDataLst>
          </p:nvPr>
        </p:nvSpPr>
        <p:spPr>
          <a:xfrm flipV="1">
            <a:off x="2012819" y="3923183"/>
            <a:ext cx="1962384" cy="1981089"/>
          </a:xfrm>
          <a:prstGeom prst="triangle">
            <a:avLst/>
          </a:prstGeom>
          <a:solidFill>
            <a:schemeClr val="accent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 name="等腰三角形 2"/>
          <p:cNvSpPr/>
          <p:nvPr>
            <p:custDataLst>
              <p:tags r:id="rId4"/>
            </p:custDataLst>
          </p:nvPr>
        </p:nvSpPr>
        <p:spPr>
          <a:xfrm>
            <a:off x="1035888" y="3923183"/>
            <a:ext cx="1962384" cy="1981089"/>
          </a:xfrm>
          <a:prstGeom prst="triangle">
            <a:avLst/>
          </a:prstGeom>
          <a:solidFill>
            <a:schemeClr val="accent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 name="等腰三角形 3"/>
          <p:cNvSpPr/>
          <p:nvPr>
            <p:custDataLst>
              <p:tags r:id="rId5"/>
            </p:custDataLst>
          </p:nvPr>
        </p:nvSpPr>
        <p:spPr>
          <a:xfrm>
            <a:off x="2996324" y="3923183"/>
            <a:ext cx="1962384" cy="1981089"/>
          </a:xfrm>
          <a:prstGeom prst="triangle">
            <a:avLst/>
          </a:prstGeom>
          <a:solidFill>
            <a:schemeClr val="accent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5" name="图片 4" descr="333438303937363b333438313037383bcafdbeddb7d6cef6"/>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2778011" y="3044825"/>
            <a:ext cx="432000" cy="432000"/>
          </a:xfrm>
          <a:prstGeom prst="rect">
            <a:avLst/>
          </a:prstGeom>
        </p:spPr>
      </p:pic>
      <p:pic>
        <p:nvPicPr>
          <p:cNvPr id="7" name="图片 6" descr="333438303937363b333438313035353bb2fac6b7c4a3d0cd"/>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2778011" y="4286250"/>
            <a:ext cx="432000" cy="432000"/>
          </a:xfrm>
          <a:prstGeom prst="rect">
            <a:avLst/>
          </a:prstGeom>
        </p:spPr>
      </p:pic>
      <p:pic>
        <p:nvPicPr>
          <p:cNvPr id="8" name="图片 7" descr="333438303937363b333438313037373bcad0b3a1b5f7b2e9"/>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1837080" y="4973955"/>
            <a:ext cx="360000" cy="360000"/>
          </a:xfrm>
          <a:prstGeom prst="rect">
            <a:avLst/>
          </a:prstGeom>
        </p:spPr>
      </p:pic>
      <p:pic>
        <p:nvPicPr>
          <p:cNvPr id="15" name="图片 14" descr="32313538333935363b32313538333934373bcec4bcfebcd0"/>
          <p:cNvPicPr>
            <a:picLocks noChangeAspect="1"/>
          </p:cNvPicPr>
          <p:nvPr>
            <p:custDataLst>
              <p:tags r:id="rId15"/>
            </p:custDataLst>
          </p:nvPr>
        </p:nvPicPr>
        <p:blipFill>
          <a:blip r:embed="rId16">
            <a:extLst>
              <a:ext uri="{96DAC541-7B7A-43D3-8B79-37D633B846F1}">
                <asvg:svgBlip xmlns:asvg="http://schemas.microsoft.com/office/drawing/2016/SVG/main" r:embed="rId17"/>
              </a:ext>
            </a:extLst>
          </a:blip>
          <a:stretch>
            <a:fillRect/>
          </a:stretch>
        </p:blipFill>
        <p:spPr>
          <a:xfrm>
            <a:off x="3797516" y="4973955"/>
            <a:ext cx="360000" cy="360000"/>
          </a:xfrm>
          <a:prstGeom prst="rect">
            <a:avLst/>
          </a:prstGeom>
        </p:spPr>
      </p:pic>
      <p:sp>
        <p:nvSpPr>
          <p:cNvPr id="22" name="矩形 21"/>
          <p:cNvSpPr/>
          <p:nvPr>
            <p:custDataLst>
              <p:tags r:id="rId18"/>
            </p:custDataLst>
          </p:nvPr>
        </p:nvSpPr>
        <p:spPr>
          <a:xfrm>
            <a:off x="5443855" y="2156460"/>
            <a:ext cx="5331460" cy="3531235"/>
          </a:xfrm>
          <a:prstGeom prst="rect">
            <a:avLst/>
          </a:prstGeom>
        </p:spPr>
        <p:txBody>
          <a:bodyPr wrap="square" lIns="0" tIns="0" rIns="0" bIns="0">
            <a:noAutofit/>
          </a:bodyPr>
          <a:p>
            <a:pPr algn="l">
              <a:lnSpc>
                <a:spcPct val="150000"/>
              </a:lnSpc>
              <a:buClrTx/>
              <a:buSzTx/>
              <a:buFontTx/>
              <a:buNone/>
            </a:pP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rPr>
              <a:t>（1）</a:t>
            </a: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rPr>
              <a:t>优化合同价款调整事项</a:t>
            </a:r>
            <a:endPar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FontTx/>
              <a:buNone/>
            </a:pP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rPr>
              <a:t>（2）</a:t>
            </a: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rPr>
              <a:t>工程量清单缺陷价格调整方法</a:t>
            </a:r>
            <a:endPar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rPr>
              <a:t>（3）</a:t>
            </a: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rPr>
              <a:t>暂列金额价格调整方法</a:t>
            </a:r>
            <a:endPar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rPr>
              <a:t>（4）</a:t>
            </a: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rPr>
              <a:t>总承包服务费价格调整方法</a:t>
            </a:r>
            <a:endPar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rPr>
              <a:t>（5）</a:t>
            </a: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rPr>
              <a:t>工程变更价格调整方法</a:t>
            </a:r>
            <a:endPar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rPr>
              <a:t>（6）</a:t>
            </a: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rPr>
              <a:t>物价波动价格调整方法</a:t>
            </a:r>
            <a:endPar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rPr>
              <a:t>（7）</a:t>
            </a: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rPr>
              <a:t>新增工程价格调整方法</a:t>
            </a:r>
            <a:endPar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rPr>
              <a:t>（8）</a:t>
            </a: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rPr>
              <a:t>索赔价格调整方法</a:t>
            </a:r>
            <a:endPar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endParaRPr>
          </a:p>
          <a:p>
            <a:pPr algn="l">
              <a:lnSpc>
                <a:spcPct val="150000"/>
              </a:lnSpc>
              <a:buClrTx/>
              <a:buSzTx/>
              <a:buNone/>
            </a:pP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rPr>
              <a:t>（9）</a:t>
            </a:r>
            <a:r>
              <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rPr>
              <a:t>其他合同价格调整方法</a:t>
            </a:r>
            <a:endParaRPr lang="zh-CN" altLang="en-US"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23" name="矩形 22"/>
          <p:cNvSpPr/>
          <p:nvPr>
            <p:custDataLst>
              <p:tags r:id="rId19"/>
            </p:custDataLst>
          </p:nvPr>
        </p:nvSpPr>
        <p:spPr>
          <a:xfrm>
            <a:off x="5443220" y="1655445"/>
            <a:ext cx="5548630" cy="368300"/>
          </a:xfrm>
          <a:prstGeom prst="rect">
            <a:avLst/>
          </a:prstGeom>
          <a:noFill/>
        </p:spPr>
        <p:txBody>
          <a:bodyPr wrap="square" lIns="0" tIns="0" rIns="0" bIns="0" rtlCol="0" anchor="ctr">
            <a:noAutofit/>
          </a:bodyPr>
          <a:p>
            <a:pPr algn="l">
              <a:buClr>
                <a:schemeClr val="accent1"/>
              </a:buClr>
              <a:buSzPct val="70000"/>
              <a:buFontTx/>
            </a:pPr>
            <a:r>
              <a:rPr lang="zh-CN" altLang="en-US" sz="2400" b="1">
                <a:solidFill>
                  <a:schemeClr val="dk1">
                    <a:lumMod val="85000"/>
                    <a:lumOff val="15000"/>
                  </a:schemeClr>
                </a:solidFill>
                <a:latin typeface="汉仪旗黑-85S" charset="0"/>
                <a:ea typeface="汉仪旗黑-85S" charset="0"/>
                <a:cs typeface="+mn-ea"/>
              </a:rPr>
              <a:t>制定与市场定价适配的合同价款调整方法</a:t>
            </a:r>
            <a:endParaRPr lang="zh-CN" altLang="en-US" sz="2400" b="1">
              <a:solidFill>
                <a:schemeClr val="dk1">
                  <a:lumMod val="85000"/>
                  <a:lumOff val="15000"/>
                </a:schemeClr>
              </a:solidFill>
              <a:latin typeface="汉仪旗黑-85S" charset="0"/>
              <a:ea typeface="汉仪旗黑-85S" charset="0"/>
              <a:cs typeface="+mn-ea"/>
            </a:endParaRPr>
          </a:p>
        </p:txBody>
      </p:sp>
    </p:spTree>
    <p:custDataLst>
      <p:tags r:id="rId20"/>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1007110" y="976630"/>
            <a:ext cx="10475595" cy="638175"/>
          </a:xfrm>
          <a:prstGeom prst="rect">
            <a:avLst/>
          </a:prstGeom>
          <a:solidFill>
            <a:schemeClr val="accent1">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chemeClr val="tx1"/>
                </a:solidFill>
                <a:latin typeface="微软雅黑" panose="020B0503020204020204" charset="-122"/>
                <a:ea typeface="微软雅黑" panose="020B0503020204020204" charset="-122"/>
                <a:sym typeface="+mn-ea"/>
              </a:rPr>
              <a:t>关于变更与索赔的区分</a:t>
            </a:r>
            <a:endParaRPr lang="zh-CN" altLang="en-US" sz="2000" b="1" dirty="0" smtClean="0">
              <a:solidFill>
                <a:schemeClr val="tx1"/>
              </a:solidFill>
              <a:latin typeface="微软雅黑" panose="020B0503020204020204" charset="-122"/>
              <a:ea typeface="微软雅黑" panose="020B0503020204020204" charset="-122"/>
              <a:sym typeface="+mn-ea"/>
            </a:endParaRPr>
          </a:p>
        </p:txBody>
      </p:sp>
      <p:graphicFrame>
        <p:nvGraphicFramePr>
          <p:cNvPr id="4" name="表格 3"/>
          <p:cNvGraphicFramePr>
            <a:graphicFrameLocks noGrp="1"/>
          </p:cNvGraphicFramePr>
          <p:nvPr>
            <p:custDataLst>
              <p:tags r:id="rId2"/>
            </p:custDataLst>
          </p:nvPr>
        </p:nvGraphicFramePr>
        <p:xfrm>
          <a:off x="1010920" y="1614805"/>
          <a:ext cx="10471785" cy="4756785"/>
        </p:xfrm>
        <a:graphic>
          <a:graphicData uri="http://schemas.openxmlformats.org/drawingml/2006/table">
            <a:tbl>
              <a:tblPr firstRow="1" bandRow="1">
                <a:tableStyleId>{5C22544A-7EE6-4342-B048-85BDC9FD1C3A}</a:tableStyleId>
              </a:tblPr>
              <a:tblGrid>
                <a:gridCol w="1589405"/>
                <a:gridCol w="4315460"/>
                <a:gridCol w="4566920"/>
              </a:tblGrid>
              <a:tr h="433070">
                <a:tc>
                  <a:txBody>
                    <a:bodyPr/>
                    <a:lstStyle/>
                    <a:p>
                      <a:pPr algn="ctr"/>
                      <a:r>
                        <a:rPr lang="zh-CN" altLang="en-US" sz="1800" b="1" dirty="0" smtClean="0">
                          <a:solidFill>
                            <a:schemeClr val="tx1"/>
                          </a:solidFill>
                          <a:latin typeface="微软雅黑" panose="020B0503020204020204" charset="-122"/>
                          <a:ea typeface="微软雅黑" panose="020B0503020204020204" charset="-122"/>
                        </a:rPr>
                        <a:t>类别</a:t>
                      </a:r>
                      <a:endParaRPr lang="zh-CN" altLang="en-US" sz="1800" b="1" dirty="0" smtClean="0">
                        <a:solidFill>
                          <a:schemeClr val="tx1"/>
                        </a:solidFill>
                        <a:latin typeface="微软雅黑" panose="020B0503020204020204" charset="-122"/>
                        <a:ea typeface="微软雅黑" panose="020B0503020204020204" charset="-122"/>
                      </a:endParaRPr>
                    </a:p>
                  </a:txBody>
                  <a:tcPr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变  更</a:t>
                      </a:r>
                      <a:endPar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endParaRPr>
                    </a:p>
                  </a:txBody>
                  <a:tcPr anchor="ctr">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rPr>
                        <a:t>索  赔</a:t>
                      </a:r>
                      <a:endParaRPr lang="zh-CN" altLang="en-US" sz="1800" b="1" dirty="0" smtClean="0">
                        <a:solidFill>
                          <a:schemeClr val="tx1"/>
                        </a:solidFill>
                        <a:latin typeface="微软雅黑" panose="020B0503020204020204" charset="-122"/>
                        <a:ea typeface="微软雅黑" panose="020B0503020204020204" charset="-122"/>
                        <a:cs typeface="微软雅黑" panose="020B0503020204020204" charset="-122"/>
                      </a:endParaRPr>
                    </a:p>
                  </a:txBody>
                  <a:tcPr anchor="ctr">
                    <a:lnB w="12700" cap="flat" cmpd="sng" algn="ctr">
                      <a:solidFill>
                        <a:schemeClr val="tx1"/>
                      </a:solidFill>
                      <a:prstDash val="solid"/>
                      <a:round/>
                      <a:headEnd type="none" w="med" len="med"/>
                      <a:tailEnd type="none" w="med" len="med"/>
                    </a:lnB>
                    <a:solidFill>
                      <a:schemeClr val="accent1">
                        <a:lumMod val="60000"/>
                        <a:lumOff val="40000"/>
                      </a:schemeClr>
                    </a:solidFill>
                  </a:tcPr>
                </a:tc>
              </a:tr>
              <a:tr h="1089025">
                <a:tc>
                  <a:txBody>
                    <a:bodyPr/>
                    <a:lstStyle/>
                    <a:p>
                      <a:pPr algn="ctr"/>
                      <a:r>
                        <a:rPr lang="zh-CN" altLang="en-US" sz="1600" b="1" dirty="0" smtClean="0">
                          <a:solidFill>
                            <a:schemeClr val="tx1"/>
                          </a:solidFill>
                          <a:latin typeface="微软雅黑" panose="020B0503020204020204" charset="-122"/>
                          <a:ea typeface="微软雅黑" panose="020B0503020204020204" charset="-122"/>
                        </a:rPr>
                        <a:t>原因</a:t>
                      </a:r>
                      <a:endParaRPr lang="zh-CN" altLang="en-US" sz="1600" b="1" dirty="0" smtClean="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b="1" dirty="0" smtClean="0">
                          <a:solidFill>
                            <a:schemeClr val="tx1"/>
                          </a:solidFill>
                          <a:latin typeface="微软雅黑" panose="020B0503020204020204" charset="-122"/>
                          <a:ea typeface="微软雅黑" panose="020B0503020204020204" charset="-122"/>
                        </a:rPr>
                        <a:t>事前的主动行为、通过指令、实施变更</a:t>
                      </a:r>
                      <a:endParaRPr lang="zh-CN" altLang="en-US" sz="1600" b="1" dirty="0" smtClean="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600" b="1" dirty="0" smtClean="0">
                          <a:solidFill>
                            <a:schemeClr val="tx1"/>
                          </a:solidFill>
                          <a:latin typeface="微软雅黑" panose="020B0503020204020204" charset="-122"/>
                          <a:ea typeface="微软雅黑" panose="020B0503020204020204" charset="-122"/>
                        </a:rPr>
                        <a:t>事件或风险发生，事后行为，合同方意识到对合同产生影响，主张权利与救济（补偿）</a:t>
                      </a:r>
                      <a:endParaRPr lang="zh-CN" altLang="en-US" sz="1600" b="1" dirty="0" smtClean="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82345">
                <a:tc>
                  <a:txBody>
                    <a:bodyPr/>
                    <a:lstStyle/>
                    <a:p>
                      <a:pPr algn="ctr"/>
                      <a:r>
                        <a:rPr lang="zh-CN" altLang="en-US" sz="1600" b="1" dirty="0" smtClean="0">
                          <a:solidFill>
                            <a:schemeClr val="tx1"/>
                          </a:solidFill>
                          <a:latin typeface="微软雅黑" panose="020B0503020204020204" charset="-122"/>
                          <a:ea typeface="微软雅黑" panose="020B0503020204020204" charset="-122"/>
                        </a:rPr>
                        <a:t>结果</a:t>
                      </a:r>
                      <a:endParaRPr lang="zh-CN" altLang="en-US" sz="1600" b="1" dirty="0" smtClean="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600" b="1" dirty="0" smtClean="0">
                          <a:solidFill>
                            <a:schemeClr val="tx1"/>
                          </a:solidFill>
                          <a:latin typeface="微软雅黑" panose="020B0503020204020204" charset="-122"/>
                          <a:ea typeface="微软雅黑" panose="020B0503020204020204" charset="-122"/>
                        </a:rPr>
                        <a:t>对工程本身的变化和更改，一般会改变的是工程本身的形态</a:t>
                      </a:r>
                      <a:endParaRPr lang="zh-CN" altLang="en-US" sz="1600" b="1" dirty="0" smtClean="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600" b="1" dirty="0" smtClean="0">
                          <a:solidFill>
                            <a:schemeClr val="tx1"/>
                          </a:solidFill>
                          <a:latin typeface="微软雅黑" panose="020B0503020204020204" charset="-122"/>
                          <a:ea typeface="微软雅黑" panose="020B0503020204020204" charset="-122"/>
                        </a:rPr>
                        <a:t>对工程本身没有影响，但工程的实施方式会发生变化，并影响工期、费用</a:t>
                      </a:r>
                      <a:endParaRPr lang="zh-CN" altLang="en-US" sz="1600" b="1" dirty="0" smtClean="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1895">
                <a:tc>
                  <a:txBody>
                    <a:bodyPr/>
                    <a:lstStyle/>
                    <a:p>
                      <a:pPr algn="ctr"/>
                      <a:r>
                        <a:rPr lang="zh-CN" altLang="en-US" sz="1600" b="1" dirty="0" smtClean="0">
                          <a:solidFill>
                            <a:schemeClr val="tx1"/>
                          </a:solidFill>
                          <a:latin typeface="微软雅黑" panose="020B0503020204020204" charset="-122"/>
                          <a:ea typeface="微软雅黑" panose="020B0503020204020204" charset="-122"/>
                        </a:rPr>
                        <a:t>合同程序</a:t>
                      </a:r>
                      <a:endParaRPr lang="zh-CN" altLang="en-US" sz="1600" b="1" dirty="0" smtClean="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600" b="1" dirty="0" smtClean="0">
                          <a:solidFill>
                            <a:schemeClr val="tx1"/>
                          </a:solidFill>
                          <a:latin typeface="微软雅黑" panose="020B0503020204020204" charset="-122"/>
                          <a:ea typeface="微软雅黑" panose="020B0503020204020204" charset="-122"/>
                        </a:rPr>
                        <a:t>走合同的变更程序，从发起到确认变更，可主张延期、调价，不用发出索赔通知</a:t>
                      </a:r>
                      <a:endParaRPr lang="zh-CN" altLang="en-US" sz="1600" b="1" dirty="0" smtClean="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600" b="1" dirty="0" smtClean="0">
                          <a:solidFill>
                            <a:schemeClr val="tx1"/>
                          </a:solidFill>
                          <a:latin typeface="微软雅黑" panose="020B0503020204020204" charset="-122"/>
                          <a:ea typeface="微软雅黑" panose="020B0503020204020204" charset="-122"/>
                        </a:rPr>
                        <a:t>走合同的索赔程序，发生事件后按照合同规定发出通知，否则丧失权利</a:t>
                      </a:r>
                      <a:endParaRPr lang="zh-CN" altLang="en-US" sz="1600" b="1" dirty="0" smtClean="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0450">
                <a:tc>
                  <a:txBody>
                    <a:bodyPr/>
                    <a:lstStyle/>
                    <a:p>
                      <a:pPr algn="ctr"/>
                      <a:r>
                        <a:rPr lang="zh-CN" altLang="en-US" sz="1600" b="1" dirty="0" smtClean="0">
                          <a:solidFill>
                            <a:schemeClr val="tx1"/>
                          </a:solidFill>
                          <a:latin typeface="微软雅黑" panose="020B0503020204020204" charset="-122"/>
                          <a:ea typeface="微软雅黑" panose="020B0503020204020204" charset="-122"/>
                        </a:rPr>
                        <a:t>补偿机制</a:t>
                      </a:r>
                      <a:endParaRPr lang="zh-CN" altLang="en-US" sz="1600" b="1" dirty="0" smtClean="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600" b="1" dirty="0" smtClean="0">
                          <a:solidFill>
                            <a:schemeClr val="tx1"/>
                          </a:solidFill>
                          <a:latin typeface="微软雅黑" panose="020B0503020204020204" charset="-122"/>
                          <a:ea typeface="微软雅黑" panose="020B0503020204020204" charset="-122"/>
                        </a:rPr>
                        <a:t>按照变更程序确定价格，该价格中包括管理费与利润</a:t>
                      </a:r>
                      <a:endParaRPr lang="zh-CN" altLang="en-US" sz="1600" b="1" dirty="0" smtClean="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600" b="1" dirty="0" smtClean="0">
                          <a:solidFill>
                            <a:schemeClr val="tx1"/>
                          </a:solidFill>
                          <a:latin typeface="微软雅黑" panose="020B0503020204020204" charset="-122"/>
                          <a:ea typeface="微软雅黑" panose="020B0503020204020204" charset="-122"/>
                        </a:rPr>
                        <a:t>基于同期记录的成本，特定情况下才给管理费、利润</a:t>
                      </a:r>
                      <a:endParaRPr lang="zh-CN" altLang="en-US" sz="1600" b="1" dirty="0" smtClean="0">
                        <a:solidFill>
                          <a:schemeClr val="tx1"/>
                        </a:solidFill>
                        <a:latin typeface="微软雅黑" panose="020B0503020204020204" charset="-122"/>
                        <a:ea typeface="微软雅黑" panose="020B050302020402020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标题 1"/>
          <p:cNvSpPr>
            <a:spLocks noGrp="1"/>
          </p:cNvSpPr>
          <p:nvPr>
            <p:ph type="title"/>
          </p:nvPr>
        </p:nvSpPr>
        <p:spPr/>
        <p:txBody>
          <a:bodyPr>
            <a:normAutofit fontScale="90000"/>
          </a:bodyPr>
          <a:lstStyle/>
          <a:p>
            <a:r>
              <a:rPr lang="en-US" altLang="zh-CN" dirty="0"/>
              <a:t>  </a:t>
            </a:r>
            <a:r>
              <a:rPr dirty="0"/>
              <a:t>（</a:t>
            </a:r>
            <a:r>
              <a:rPr lang="en-US" altLang="zh-CN" dirty="0"/>
              <a:t>1</a:t>
            </a:r>
            <a:r>
              <a:rPr dirty="0"/>
              <a:t>）</a:t>
            </a:r>
            <a:r>
              <a:rPr lang="zh-CN" altLang="en-US" dirty="0"/>
              <a:t>优化合同价款调整</a:t>
            </a:r>
            <a:r>
              <a:rPr lang="zh-CN" altLang="en-US" dirty="0" smtClean="0"/>
              <a:t>事项</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23377" y="1276684"/>
            <a:ext cx="10687050" cy="4965700"/>
            <a:chOff x="733425" y="907415"/>
            <a:chExt cx="10687050" cy="4965700"/>
          </a:xfrm>
        </p:grpSpPr>
        <p:sp>
          <p:nvSpPr>
            <p:cNvPr id="16" name="文本框 15"/>
            <p:cNvSpPr txBox="1"/>
            <p:nvPr/>
          </p:nvSpPr>
          <p:spPr>
            <a:xfrm>
              <a:off x="733425" y="907415"/>
              <a:ext cx="10687050" cy="396000"/>
            </a:xfrm>
            <a:prstGeom prst="rect">
              <a:avLst/>
            </a:prstGeom>
            <a:solidFill>
              <a:schemeClr val="accent1">
                <a:lumMod val="60000"/>
                <a:lumOff val="40000"/>
              </a:schemeClr>
            </a:solidFill>
          </p:spPr>
          <p:txBody>
            <a:bodyPr wrap="square" rtlCol="0" anchor="ctr" anchorCtr="0">
              <a:noAutofit/>
            </a:bodyPr>
            <a:lstStyle>
              <a:defPPr>
                <a:defRPr lang="zh-CN"/>
              </a:defPPr>
              <a:lvl1pPr>
                <a:lnSpc>
                  <a:spcPct val="150000"/>
                </a:lnSpc>
                <a:defRPr sz="1600">
                  <a:solidFill>
                    <a:srgbClr val="724F5F"/>
                  </a:solidFill>
                  <a:latin typeface="微软雅黑" panose="020B0503020204020204" charset="-122"/>
                  <a:ea typeface="微软雅黑" panose="020B0503020204020204" charset="-122"/>
                </a:defRPr>
              </a:lvl1pPr>
            </a:lstStyle>
            <a:p>
              <a:pPr lvl="0"/>
              <a:r>
                <a:rPr lang="zh-CN" altLang="en-US" b="1" dirty="0">
                  <a:solidFill>
                    <a:schemeClr val="bg1"/>
                  </a:solidFill>
                  <a:cs typeface="微软雅黑" panose="020B0503020204020204" charset="-122"/>
                  <a:sym typeface="+mn-ea"/>
                </a:rPr>
                <a:t>修订工程量清单缺陷价格调整方法</a:t>
              </a:r>
              <a:endParaRPr lang="zh-CN" altLang="en-US" b="1" dirty="0">
                <a:solidFill>
                  <a:schemeClr val="bg1"/>
                </a:solidFill>
                <a:cs typeface="微软雅黑" panose="020B0503020204020204" charset="-122"/>
                <a:sym typeface="+mn-ea"/>
              </a:endParaRPr>
            </a:p>
          </p:txBody>
        </p:sp>
        <p:sp>
          <p:nvSpPr>
            <p:cNvPr id="17" name="文本框 16"/>
            <p:cNvSpPr txBox="1"/>
            <p:nvPr/>
          </p:nvSpPr>
          <p:spPr>
            <a:xfrm>
              <a:off x="733425" y="1303655"/>
              <a:ext cx="10676255" cy="1307465"/>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C00000"/>
                  </a:solidFill>
                </a14:hiddenFill>
              </a:ext>
            </a:extLst>
          </p:spPr>
          <p:txBody>
            <a:bodyPr wrap="square" rtlCol="0" anchor="ctr" anchorCtr="0">
              <a:noAutofit/>
            </a:bodyPr>
            <a:lstStyle>
              <a:defPPr>
                <a:defRPr lang="zh-CN"/>
              </a:defPPr>
              <a:lvl1pPr>
                <a:lnSpc>
                  <a:spcPct val="150000"/>
                </a:lnSpc>
                <a:defRPr sz="1600">
                  <a:solidFill>
                    <a:srgbClr val="724F5F"/>
                  </a:solidFill>
                  <a:latin typeface="微软雅黑" panose="020B0503020204020204" charset="-122"/>
                  <a:ea typeface="微软雅黑" panose="020B0503020204020204" charset="-122"/>
                </a:defRPr>
              </a:lvl1pPr>
            </a:lstStyle>
            <a:p>
              <a:pPr lvl="0" eaLnBrk="0" fontAlgn="base" hangingPunct="0">
                <a:spcBef>
                  <a:spcPct val="0"/>
                </a:spcBef>
                <a:spcAft>
                  <a:spcPct val="0"/>
                </a:spcAft>
              </a:pPr>
              <a:r>
                <a:rPr lang="zh-CN" altLang="en-US" b="1" dirty="0">
                  <a:solidFill>
                    <a:schemeClr val="tx1"/>
                  </a:solidFill>
                  <a:latin typeface="宋体" panose="02010600030101010101" pitchFamily="2" charset="-122"/>
                  <a:ea typeface="宋体" panose="02010600030101010101" pitchFamily="2" charset="-122"/>
                  <a:cs typeface="宋体" panose="02010600030101010101" pitchFamily="2" charset="-122"/>
                </a:rPr>
                <a:t>工程量清单缺陷</a:t>
              </a:r>
              <a:r>
                <a:rPr lang="en-US" altLang="zh-CN" b="1" dirty="0">
                  <a:solidFill>
                    <a:schemeClr val="tx1"/>
                  </a:solidFill>
                  <a:latin typeface="宋体" panose="02010600030101010101" pitchFamily="2" charset="-122"/>
                  <a:ea typeface="宋体" panose="02010600030101010101" pitchFamily="2" charset="-122"/>
                  <a:cs typeface="宋体" panose="02010600030101010101" pitchFamily="2" charset="-122"/>
                </a:rPr>
                <a:t> bill of quantities defects</a:t>
              </a:r>
              <a:endParaRPr lang="en-US" altLang="zh-CN" b="1"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lvl="0" eaLnBrk="0" fontAlgn="base" hangingPunct="0">
                <a:spcBef>
                  <a:spcPct val="0"/>
                </a:spcBef>
                <a:spcAft>
                  <a:spcPct val="0"/>
                </a:spcAft>
              </a:pPr>
              <a:r>
                <a:rPr lang="zh-CN" altLang="en-US" b="1" dirty="0">
                  <a:solidFill>
                    <a:schemeClr val="tx1"/>
                  </a:solidFill>
                  <a:latin typeface="宋体" panose="02010600030101010101" pitchFamily="2" charset="-122"/>
                  <a:ea typeface="宋体" panose="02010600030101010101" pitchFamily="2" charset="-122"/>
                  <a:cs typeface="宋体" panose="02010600030101010101" pitchFamily="2" charset="-122"/>
                </a:rPr>
                <a:t>    工程量清单的分部分项工程项目清单中所列的清单项目与对应的合同图纸及合同规范所要求的清单项目在列项、项目特征、工程数量上存在的差异。包括工程量清单多列项、错漏项、项目特征不符、工程数量偏差及其他同类。</a:t>
              </a:r>
              <a:endParaRPr lang="zh-CN" altLang="en-US" b="1"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sp>
          <p:nvSpPr>
            <p:cNvPr id="18" name="文本框 17"/>
            <p:cNvSpPr txBox="1"/>
            <p:nvPr/>
          </p:nvSpPr>
          <p:spPr>
            <a:xfrm>
              <a:off x="733425" y="2611120"/>
              <a:ext cx="4421505" cy="3261995"/>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C00000"/>
                  </a:solidFill>
                </a14:hiddenFill>
              </a:ext>
            </a:extLst>
          </p:spPr>
          <p:txBody>
            <a:bodyPr wrap="square" rtlCol="0" anchor="t" anchorCtr="0">
              <a:noAutofit/>
            </a:bodyPr>
            <a:lstStyle>
              <a:defPPr>
                <a:defRPr lang="zh-CN"/>
              </a:defPPr>
              <a:lvl1pPr>
                <a:lnSpc>
                  <a:spcPct val="150000"/>
                </a:lnSpc>
                <a:defRPr sz="1600">
                  <a:solidFill>
                    <a:srgbClr val="724F5F"/>
                  </a:solidFill>
                  <a:latin typeface="微软雅黑" panose="020B0503020204020204" charset="-122"/>
                  <a:ea typeface="微软雅黑" panose="020B0503020204020204" charset="-122"/>
                </a:defRPr>
              </a:lvl1pPr>
            </a:lstStyle>
            <a:p>
              <a:pPr lvl="0" algn="ctr" eaLnBrk="0" fontAlgn="base" hangingPunct="0">
                <a:lnSpc>
                  <a:spcPct val="100000"/>
                </a:lnSpc>
                <a:spcBef>
                  <a:spcPct val="0"/>
                </a:spcBef>
                <a:spcAft>
                  <a:spcPts val="600"/>
                </a:spcAft>
              </a:pPr>
              <a:r>
                <a:rPr lang="en-US" altLang="zh-CN" sz="2000" b="1" dirty="0" smtClean="0">
                  <a:solidFill>
                    <a:schemeClr val="tx1"/>
                  </a:solidFill>
                  <a:latin typeface="微软雅黑" panose="020B0503020204020204" charset="-122"/>
                  <a:ea typeface="微软雅黑" panose="020B0503020204020204" charset="-122"/>
                  <a:cs typeface="宋体" panose="02010600030101010101" pitchFamily="2" charset="-122"/>
                </a:rPr>
                <a:t>01</a:t>
              </a:r>
              <a:endParaRPr lang="en-US" altLang="zh-CN" sz="2000" b="1" dirty="0" smtClean="0">
                <a:solidFill>
                  <a:schemeClr val="tx1"/>
                </a:solidFill>
                <a:latin typeface="微软雅黑" panose="020B0503020204020204" charset="-122"/>
                <a:ea typeface="微软雅黑" panose="020B0503020204020204" charset="-122"/>
                <a:cs typeface="宋体" panose="02010600030101010101" pitchFamily="2" charset="-122"/>
              </a:endParaRPr>
            </a:p>
            <a:p>
              <a:pPr marL="285750" lvl="0" indent="-285750" eaLnBrk="0" fontAlgn="base" hangingPunct="0">
                <a:lnSpc>
                  <a:spcPct val="100000"/>
                </a:lnSpc>
                <a:spcBef>
                  <a:spcPct val="0"/>
                </a:spcBef>
                <a:spcAft>
                  <a:spcPts val="600"/>
                </a:spcAft>
                <a:buFont typeface="Wingdings" panose="05000000000000000000" pitchFamily="2" charset="2"/>
                <a:buChar char="l"/>
              </a:pPr>
              <a:r>
                <a:rPr lang="zh-CN" altLang="en-US" b="1" dirty="0" smtClean="0">
                  <a:solidFill>
                    <a:schemeClr val="tx1"/>
                  </a:solidFill>
                  <a:latin typeface="微软雅黑" panose="020B0503020204020204" charset="-122"/>
                  <a:ea typeface="微软雅黑" panose="020B0503020204020204" charset="-122"/>
                  <a:cs typeface="宋体" panose="02010600030101010101" pitchFamily="2" charset="-122"/>
                </a:rPr>
                <a:t>单价</a:t>
              </a:r>
              <a:r>
                <a:rPr lang="zh-CN" altLang="en-US" b="1" dirty="0">
                  <a:solidFill>
                    <a:schemeClr val="tx1"/>
                  </a:solidFill>
                  <a:latin typeface="微软雅黑" panose="020B0503020204020204" charset="-122"/>
                  <a:ea typeface="微软雅黑" panose="020B0503020204020204" charset="-122"/>
                  <a:cs typeface="宋体" panose="02010600030101010101" pitchFamily="2" charset="-122"/>
                </a:rPr>
                <a:t>合同中分部分项工程项目清单、在分部分项工程项目清单中所列属于措施项目的模板等工程及合同约定应予计量的其他措施项目清单缺陷可调。</a:t>
              </a:r>
              <a:endParaRPr lang="zh-CN" altLang="en-US" b="1" dirty="0">
                <a:solidFill>
                  <a:schemeClr val="tx1"/>
                </a:solidFill>
                <a:latin typeface="微软雅黑" panose="020B0503020204020204" charset="-122"/>
                <a:ea typeface="微软雅黑" panose="020B0503020204020204" charset="-122"/>
                <a:cs typeface="宋体" panose="02010600030101010101" pitchFamily="2" charset="-122"/>
              </a:endParaRPr>
            </a:p>
            <a:p>
              <a:pPr marL="285750" lvl="0" indent="-285750" eaLnBrk="0" fontAlgn="base" hangingPunct="0">
                <a:lnSpc>
                  <a:spcPct val="100000"/>
                </a:lnSpc>
                <a:spcBef>
                  <a:spcPct val="0"/>
                </a:spcBef>
                <a:spcAft>
                  <a:spcPts val="600"/>
                </a:spcAft>
                <a:buFont typeface="Wingdings" panose="05000000000000000000" pitchFamily="2" charset="2"/>
                <a:buChar char="l"/>
              </a:pPr>
              <a:r>
                <a:rPr lang="zh-CN" altLang="en-US" b="1" dirty="0">
                  <a:solidFill>
                    <a:schemeClr val="tx1"/>
                  </a:solidFill>
                  <a:latin typeface="微软雅黑" panose="020B0503020204020204" charset="-122"/>
                  <a:ea typeface="微软雅黑" panose="020B0503020204020204" charset="-122"/>
                  <a:cs typeface="宋体" panose="02010600030101010101" pitchFamily="2" charset="-122"/>
                </a:rPr>
                <a:t>以项计价的分部分项工程清单项目不应重新计量及调整</a:t>
              </a:r>
              <a:r>
                <a:rPr lang="zh-CN" altLang="en-US" b="1" dirty="0" smtClean="0">
                  <a:solidFill>
                    <a:schemeClr val="tx1"/>
                  </a:solidFill>
                  <a:latin typeface="微软雅黑" panose="020B0503020204020204" charset="-122"/>
                  <a:ea typeface="微软雅黑" panose="020B0503020204020204" charset="-122"/>
                  <a:cs typeface="宋体" panose="02010600030101010101" pitchFamily="2" charset="-122"/>
                </a:rPr>
                <a:t>。</a:t>
              </a:r>
              <a:endParaRPr lang="zh-CN" altLang="en-US" b="1" dirty="0">
                <a:solidFill>
                  <a:schemeClr val="tx1"/>
                </a:solidFill>
                <a:latin typeface="微软雅黑" panose="020B0503020204020204" charset="-122"/>
                <a:ea typeface="微软雅黑" panose="020B0503020204020204" charset="-122"/>
                <a:cs typeface="宋体" panose="02010600030101010101" pitchFamily="2" charset="-122"/>
              </a:endParaRPr>
            </a:p>
            <a:p>
              <a:pPr marL="285750" lvl="0" indent="-285750" eaLnBrk="0" fontAlgn="base" hangingPunct="0">
                <a:lnSpc>
                  <a:spcPct val="100000"/>
                </a:lnSpc>
                <a:spcBef>
                  <a:spcPct val="0"/>
                </a:spcBef>
                <a:spcAft>
                  <a:spcPts val="600"/>
                </a:spcAft>
                <a:buFont typeface="Wingdings" panose="05000000000000000000" pitchFamily="2" charset="2"/>
                <a:buChar char="l"/>
              </a:pPr>
              <a:r>
                <a:rPr lang="zh-CN" altLang="en-US" b="1" dirty="0">
                  <a:solidFill>
                    <a:schemeClr val="tx1"/>
                  </a:solidFill>
                  <a:latin typeface="微软雅黑" panose="020B0503020204020204" charset="-122"/>
                  <a:ea typeface="微软雅黑" panose="020B0503020204020204" charset="-122"/>
                  <a:cs typeface="宋体" panose="02010600030101010101" pitchFamily="2" charset="-122"/>
                </a:rPr>
                <a:t>依据工程量增减（</a:t>
              </a:r>
              <a:r>
                <a:rPr lang="en-US" altLang="zh-CN" b="1" dirty="0">
                  <a:solidFill>
                    <a:schemeClr val="tx1"/>
                  </a:solidFill>
                  <a:latin typeface="微软雅黑" panose="020B0503020204020204" charset="-122"/>
                  <a:ea typeface="微软雅黑" panose="020B0503020204020204" charset="-122"/>
                  <a:cs typeface="宋体" panose="02010600030101010101" pitchFamily="2" charset="-122"/>
                </a:rPr>
                <a:t>15%</a:t>
              </a:r>
              <a:r>
                <a:rPr lang="zh-CN" altLang="en-US" b="1" dirty="0">
                  <a:solidFill>
                    <a:schemeClr val="tx1"/>
                  </a:solidFill>
                  <a:latin typeface="微软雅黑" panose="020B0503020204020204" charset="-122"/>
                  <a:ea typeface="微软雅黑" panose="020B0503020204020204" charset="-122"/>
                  <a:cs typeface="宋体" panose="02010600030101010101" pitchFamily="2" charset="-122"/>
                </a:rPr>
                <a:t>）、项目变化按工程变更定价规则调整。</a:t>
              </a:r>
              <a:endParaRPr lang="zh-CN" altLang="en-US" b="1" dirty="0">
                <a:solidFill>
                  <a:schemeClr val="tx1"/>
                </a:solidFill>
                <a:latin typeface="微软雅黑" panose="020B0503020204020204" charset="-122"/>
                <a:ea typeface="微软雅黑" panose="020B0503020204020204" charset="-122"/>
                <a:cs typeface="宋体" panose="02010600030101010101" pitchFamily="2" charset="-122"/>
              </a:endParaRPr>
            </a:p>
            <a:p>
              <a:pPr lvl="0" indent="0" eaLnBrk="0" fontAlgn="base" hangingPunct="0">
                <a:lnSpc>
                  <a:spcPct val="100000"/>
                </a:lnSpc>
                <a:spcBef>
                  <a:spcPct val="0"/>
                </a:spcBef>
                <a:spcAft>
                  <a:spcPts val="600"/>
                </a:spcAft>
                <a:buFont typeface="Wingdings" panose="05000000000000000000" pitchFamily="2" charset="2"/>
                <a:buNone/>
              </a:pPr>
              <a:endParaRPr lang="zh-CN" altLang="en-US" b="1" dirty="0">
                <a:solidFill>
                  <a:schemeClr val="tx1"/>
                </a:solidFill>
                <a:latin typeface="微软雅黑" panose="020B0503020204020204" charset="-122"/>
                <a:ea typeface="微软雅黑" panose="020B0503020204020204" charset="-122"/>
                <a:cs typeface="宋体" panose="02010600030101010101" pitchFamily="2" charset="-122"/>
              </a:endParaRPr>
            </a:p>
          </p:txBody>
        </p:sp>
        <p:sp>
          <p:nvSpPr>
            <p:cNvPr id="23" name="文本框 22"/>
            <p:cNvSpPr txBox="1"/>
            <p:nvPr/>
          </p:nvSpPr>
          <p:spPr>
            <a:xfrm>
              <a:off x="5154930" y="2611120"/>
              <a:ext cx="3396615" cy="3261995"/>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C00000"/>
                  </a:solidFill>
                </a14:hiddenFill>
              </a:ext>
            </a:extLst>
          </p:spPr>
          <p:txBody>
            <a:bodyPr wrap="square" rtlCol="0" anchor="t" anchorCtr="0">
              <a:noAutofit/>
            </a:bodyPr>
            <a:lstStyle>
              <a:defPPr>
                <a:defRPr lang="zh-CN"/>
              </a:defPPr>
              <a:lvl1pPr>
                <a:lnSpc>
                  <a:spcPct val="150000"/>
                </a:lnSpc>
                <a:defRPr sz="1600">
                  <a:solidFill>
                    <a:srgbClr val="724F5F"/>
                  </a:solidFill>
                  <a:latin typeface="微软雅黑" panose="020B0503020204020204" charset="-122"/>
                  <a:ea typeface="微软雅黑" panose="020B0503020204020204" charset="-122"/>
                </a:defRPr>
              </a:lvl1pPr>
            </a:lstStyle>
            <a:p>
              <a:pPr lvl="0" algn="ctr" eaLnBrk="0" fontAlgn="base" hangingPunct="0">
                <a:lnSpc>
                  <a:spcPct val="100000"/>
                </a:lnSpc>
                <a:spcBef>
                  <a:spcPct val="0"/>
                </a:spcBef>
                <a:spcAft>
                  <a:spcPts val="600"/>
                </a:spcAft>
              </a:pPr>
              <a:r>
                <a:rPr lang="en-US" altLang="zh-CN" sz="2000" b="1" dirty="0" smtClean="0">
                  <a:solidFill>
                    <a:schemeClr val="tx1"/>
                  </a:solidFill>
                  <a:latin typeface="微软雅黑" panose="020B0503020204020204" charset="-122"/>
                  <a:ea typeface="微软雅黑" panose="020B0503020204020204" charset="-122"/>
                  <a:cs typeface="宋体" panose="02010600030101010101" pitchFamily="2" charset="-122"/>
                </a:rPr>
                <a:t>02</a:t>
              </a:r>
              <a:endParaRPr lang="en-US" altLang="zh-CN" sz="2000" b="1" dirty="0" smtClean="0">
                <a:solidFill>
                  <a:schemeClr val="tx1"/>
                </a:solidFill>
                <a:latin typeface="微软雅黑" panose="020B0503020204020204" charset="-122"/>
                <a:ea typeface="微软雅黑" panose="020B0503020204020204" charset="-122"/>
                <a:cs typeface="宋体" panose="02010600030101010101" pitchFamily="2" charset="-122"/>
              </a:endParaRPr>
            </a:p>
            <a:p>
              <a:pPr marL="285750" lvl="0" indent="-285750" eaLnBrk="0" fontAlgn="base" hangingPunct="0">
                <a:lnSpc>
                  <a:spcPct val="100000"/>
                </a:lnSpc>
                <a:spcBef>
                  <a:spcPct val="0"/>
                </a:spcBef>
                <a:spcAft>
                  <a:spcPts val="600"/>
                </a:spcAft>
                <a:buFont typeface="Wingdings" panose="05000000000000000000" pitchFamily="2" charset="2"/>
                <a:buChar char="l"/>
              </a:pPr>
              <a:r>
                <a:rPr lang="zh-CN" altLang="en-US" b="1" dirty="0">
                  <a:solidFill>
                    <a:schemeClr val="tx1"/>
                  </a:solidFill>
                  <a:latin typeface="微软雅黑" panose="020B0503020204020204" charset="-122"/>
                  <a:ea typeface="微软雅黑" panose="020B0503020204020204" charset="-122"/>
                  <a:cs typeface="宋体" panose="02010600030101010101" pitchFamily="2" charset="-122"/>
                </a:rPr>
                <a:t>总价合同中分部分项工程项目清单缺陷不可调。</a:t>
              </a:r>
              <a:endParaRPr lang="zh-CN" altLang="en-US" b="1" dirty="0">
                <a:solidFill>
                  <a:schemeClr val="tx1"/>
                </a:solidFill>
                <a:latin typeface="微软雅黑" panose="020B0503020204020204" charset="-122"/>
                <a:ea typeface="微软雅黑" panose="020B0503020204020204" charset="-122"/>
                <a:cs typeface="宋体" panose="02010600030101010101" pitchFamily="2" charset="-122"/>
              </a:endParaRPr>
            </a:p>
            <a:p>
              <a:pPr marL="285750" lvl="0" indent="-285750" eaLnBrk="0" fontAlgn="base" hangingPunct="0">
                <a:lnSpc>
                  <a:spcPct val="100000"/>
                </a:lnSpc>
                <a:spcBef>
                  <a:spcPct val="0"/>
                </a:spcBef>
                <a:spcAft>
                  <a:spcPts val="600"/>
                </a:spcAft>
                <a:buFont typeface="Wingdings" panose="05000000000000000000" pitchFamily="2" charset="2"/>
                <a:buChar char="l"/>
              </a:pPr>
              <a:r>
                <a:rPr lang="zh-CN" altLang="en-US" b="1" dirty="0">
                  <a:solidFill>
                    <a:schemeClr val="tx1"/>
                  </a:solidFill>
                  <a:latin typeface="微软雅黑" panose="020B0503020204020204" charset="-122"/>
                  <a:ea typeface="微软雅黑" panose="020B0503020204020204" charset="-122"/>
                  <a:cs typeface="宋体" panose="02010600030101010101" pitchFamily="2" charset="-122"/>
                </a:rPr>
                <a:t>暂定数量的分部分项工程项目清单、合同约定的分部分项工程项目清单工程量为暂定数量的单价计价清单项目发生的清单缺陷按单价合同的调价原则调整。</a:t>
              </a:r>
              <a:endParaRPr lang="zh-CN" altLang="en-US" b="1" dirty="0">
                <a:solidFill>
                  <a:schemeClr val="tx1"/>
                </a:solidFill>
                <a:latin typeface="微软雅黑" panose="020B0503020204020204" charset="-122"/>
                <a:ea typeface="微软雅黑" panose="020B0503020204020204" charset="-122"/>
                <a:cs typeface="宋体" panose="02010600030101010101" pitchFamily="2" charset="-122"/>
              </a:endParaRPr>
            </a:p>
          </p:txBody>
        </p:sp>
        <p:sp>
          <p:nvSpPr>
            <p:cNvPr id="27" name="文本框 26"/>
            <p:cNvSpPr txBox="1"/>
            <p:nvPr/>
          </p:nvSpPr>
          <p:spPr>
            <a:xfrm>
              <a:off x="8550910" y="2611120"/>
              <a:ext cx="2853690" cy="3261995"/>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C00000"/>
                  </a:solidFill>
                </a14:hiddenFill>
              </a:ext>
            </a:extLst>
          </p:spPr>
          <p:txBody>
            <a:bodyPr wrap="square" rtlCol="0" anchor="t" anchorCtr="0">
              <a:noAutofit/>
            </a:bodyPr>
            <a:lstStyle>
              <a:defPPr>
                <a:defRPr lang="zh-CN"/>
              </a:defPPr>
              <a:lvl1pPr>
                <a:lnSpc>
                  <a:spcPct val="150000"/>
                </a:lnSpc>
                <a:defRPr sz="1600">
                  <a:solidFill>
                    <a:srgbClr val="724F5F"/>
                  </a:solidFill>
                  <a:latin typeface="微软雅黑" panose="020B0503020204020204" charset="-122"/>
                  <a:ea typeface="微软雅黑" panose="020B0503020204020204" charset="-122"/>
                </a:defRPr>
              </a:lvl1pPr>
            </a:lstStyle>
            <a:p>
              <a:pPr lvl="0" algn="ctr" eaLnBrk="0" fontAlgn="base" hangingPunct="0">
                <a:lnSpc>
                  <a:spcPct val="100000"/>
                </a:lnSpc>
                <a:spcBef>
                  <a:spcPct val="0"/>
                </a:spcBef>
                <a:spcAft>
                  <a:spcPts val="600"/>
                </a:spcAft>
              </a:pPr>
              <a:r>
                <a:rPr lang="en-US" altLang="zh-CN" sz="2000" b="1" dirty="0" smtClean="0">
                  <a:solidFill>
                    <a:schemeClr val="tx1"/>
                  </a:solidFill>
                  <a:latin typeface="微软雅黑" panose="020B0503020204020204" charset="-122"/>
                  <a:ea typeface="微软雅黑" panose="020B0503020204020204" charset="-122"/>
                  <a:cs typeface="宋体" panose="02010600030101010101" pitchFamily="2" charset="-122"/>
                </a:rPr>
                <a:t>03</a:t>
              </a:r>
              <a:endParaRPr lang="en-US" altLang="zh-CN" sz="2000" b="1" dirty="0" smtClean="0">
                <a:solidFill>
                  <a:schemeClr val="tx1"/>
                </a:solidFill>
                <a:latin typeface="微软雅黑" panose="020B0503020204020204" charset="-122"/>
                <a:ea typeface="微软雅黑" panose="020B0503020204020204" charset="-122"/>
                <a:cs typeface="宋体" panose="02010600030101010101" pitchFamily="2" charset="-122"/>
              </a:endParaRPr>
            </a:p>
            <a:p>
              <a:pPr marL="285750" lvl="0" indent="-285750" eaLnBrk="0" fontAlgn="base" hangingPunct="0">
                <a:lnSpc>
                  <a:spcPct val="100000"/>
                </a:lnSpc>
                <a:spcBef>
                  <a:spcPct val="0"/>
                </a:spcBef>
                <a:spcAft>
                  <a:spcPts val="600"/>
                </a:spcAft>
                <a:buFont typeface="Wingdings" panose="05000000000000000000" pitchFamily="2" charset="2"/>
                <a:buChar char="l"/>
              </a:pPr>
              <a:r>
                <a:rPr lang="zh-CN" altLang="en-US" b="1" dirty="0">
                  <a:solidFill>
                    <a:schemeClr val="tx1"/>
                  </a:solidFill>
                  <a:latin typeface="微软雅黑" panose="020B0503020204020204" charset="-122"/>
                  <a:ea typeface="微软雅黑" panose="020B0503020204020204" charset="-122"/>
                  <a:cs typeface="宋体" panose="02010600030101010101" pitchFamily="2" charset="-122"/>
                </a:rPr>
                <a:t>措施项目清单不调整。（</a:t>
              </a:r>
              <a:r>
                <a:rPr lang="zh-CN" altLang="en-US" b="1" dirty="0">
                  <a:solidFill>
                    <a:schemeClr val="tx1"/>
                  </a:solidFill>
                  <a:cs typeface="宋体" panose="02010600030101010101" pitchFamily="2" charset="-122"/>
                  <a:sym typeface="+mn-ea"/>
                </a:rPr>
                <a:t>有设计要求的按量计算的措施项目清单缺陷可调。</a:t>
              </a:r>
              <a:r>
                <a:rPr lang="en-US" altLang="zh-CN" b="1" dirty="0">
                  <a:solidFill>
                    <a:schemeClr val="tx1"/>
                  </a:solidFill>
                  <a:cs typeface="宋体" panose="02010600030101010101" pitchFamily="2" charset="-122"/>
                  <a:sym typeface="+mn-ea"/>
                </a:rPr>
                <a:t>)</a:t>
              </a:r>
              <a:endParaRPr lang="zh-CN" altLang="en-US" b="1" dirty="0">
                <a:solidFill>
                  <a:schemeClr val="tx1"/>
                </a:solidFill>
                <a:latin typeface="微软雅黑" panose="020B0503020204020204" charset="-122"/>
                <a:ea typeface="微软雅黑" panose="020B0503020204020204" charset="-122"/>
                <a:cs typeface="宋体" panose="02010600030101010101" pitchFamily="2" charset="-122"/>
              </a:endParaRPr>
            </a:p>
            <a:p>
              <a:pPr marL="285750" lvl="0" indent="-285750" eaLnBrk="0" fontAlgn="base" hangingPunct="0">
                <a:lnSpc>
                  <a:spcPct val="100000"/>
                </a:lnSpc>
                <a:spcBef>
                  <a:spcPct val="0"/>
                </a:spcBef>
                <a:spcAft>
                  <a:spcPts val="600"/>
                </a:spcAft>
                <a:buFont typeface="Wingdings" panose="05000000000000000000" pitchFamily="2" charset="2"/>
                <a:buChar char="l"/>
              </a:pPr>
              <a:r>
                <a:rPr lang="zh-CN" altLang="en-US" b="1" dirty="0">
                  <a:solidFill>
                    <a:schemeClr val="tx1"/>
                  </a:solidFill>
                  <a:latin typeface="微软雅黑" panose="020B0503020204020204" charset="-122"/>
                  <a:ea typeface="微软雅黑" panose="020B0503020204020204" charset="-122"/>
                  <a:cs typeface="宋体" panose="02010600030101010101" pitchFamily="2" charset="-122"/>
                </a:rPr>
                <a:t>安全生产措施项目按合同约定调整。</a:t>
              </a:r>
              <a:endParaRPr lang="zh-CN" altLang="en-US" b="1" dirty="0">
                <a:solidFill>
                  <a:schemeClr val="tx1"/>
                </a:solidFill>
                <a:latin typeface="微软雅黑" panose="020B0503020204020204" charset="-122"/>
                <a:ea typeface="微软雅黑" panose="020B0503020204020204" charset="-122"/>
                <a:cs typeface="宋体" panose="02010600030101010101" pitchFamily="2" charset="-122"/>
              </a:endParaRPr>
            </a:p>
          </p:txBody>
        </p:sp>
      </p:grpSp>
      <p:sp>
        <p:nvSpPr>
          <p:cNvPr id="2" name="标题 1"/>
          <p:cNvSpPr>
            <a:spLocks noGrp="1"/>
          </p:cNvSpPr>
          <p:nvPr>
            <p:ph type="title"/>
          </p:nvPr>
        </p:nvSpPr>
        <p:spPr>
          <a:xfrm>
            <a:off x="669882" y="434979"/>
            <a:ext cx="10852237" cy="441964"/>
          </a:xfrm>
        </p:spPr>
        <p:txBody>
          <a:bodyPr>
            <a:normAutofit fontScale="90000"/>
          </a:bodyPr>
          <a:lstStyle/>
          <a:p>
            <a:r>
              <a:rPr lang="en-US" altLang="zh-CN" dirty="0"/>
              <a:t> </a:t>
            </a:r>
            <a:r>
              <a:rPr dirty="0"/>
              <a:t>（</a:t>
            </a:r>
            <a:r>
              <a:rPr lang="en-US" altLang="zh-CN" dirty="0"/>
              <a:t>2</a:t>
            </a:r>
            <a:r>
              <a:rPr dirty="0"/>
              <a:t>）</a:t>
            </a:r>
            <a:r>
              <a:rPr>
                <a:ln>
                  <a:noFill/>
                  <a:prstDash val="sysDot"/>
                </a:ln>
                <a:solidFill>
                  <a:schemeClr val="dk1"/>
                </a:solidFill>
                <a:latin typeface="微软雅黑" panose="020B0503020204020204" charset="-122"/>
                <a:cs typeface="微软雅黑" panose="020B0503020204020204" charset="-122"/>
                <a:sym typeface="+mn-ea"/>
              </a:rPr>
              <a:t>工程量清单缺陷价格调整方法</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835025" y="1332865"/>
            <a:ext cx="10687050" cy="2991485"/>
            <a:chOff x="723377" y="4687269"/>
            <a:chExt cx="10687050" cy="1683685"/>
          </a:xfrm>
        </p:grpSpPr>
        <p:sp>
          <p:nvSpPr>
            <p:cNvPr id="28" name="文本框 27"/>
            <p:cNvSpPr txBox="1"/>
            <p:nvPr/>
          </p:nvSpPr>
          <p:spPr>
            <a:xfrm>
              <a:off x="723377" y="4687269"/>
              <a:ext cx="10687050" cy="254465"/>
            </a:xfrm>
            <a:prstGeom prst="rect">
              <a:avLst/>
            </a:prstGeom>
            <a:solidFill>
              <a:schemeClr val="accent1">
                <a:lumMod val="60000"/>
                <a:lumOff val="40000"/>
              </a:schemeClr>
            </a:solidFill>
          </p:spPr>
          <p:txBody>
            <a:bodyPr wrap="square" rtlCol="0" anchor="ctr" anchorCtr="0">
              <a:noAutofit/>
            </a:bodyPr>
            <a:lstStyle>
              <a:defPPr>
                <a:defRPr lang="zh-CN"/>
              </a:defPPr>
              <a:lvl1pPr>
                <a:lnSpc>
                  <a:spcPct val="150000"/>
                </a:lnSpc>
                <a:defRPr sz="1600">
                  <a:solidFill>
                    <a:srgbClr val="724F5F"/>
                  </a:solidFill>
                  <a:latin typeface="微软雅黑" panose="020B0503020204020204" charset="-122"/>
                  <a:ea typeface="微软雅黑" panose="020B0503020204020204" charset="-122"/>
                </a:defRPr>
              </a:lvl1pPr>
            </a:lstStyle>
            <a:p>
              <a:pPr lvl="0"/>
              <a:r>
                <a:rPr lang="zh-CN" altLang="en-US" b="1" dirty="0">
                  <a:solidFill>
                    <a:schemeClr val="bg1"/>
                  </a:solidFill>
                  <a:cs typeface="微软雅黑" panose="020B0503020204020204" charset="-122"/>
                  <a:sym typeface="+mn-ea"/>
                </a:rPr>
                <a:t>修订暂列金额的价格调整</a:t>
              </a:r>
              <a:r>
                <a:rPr lang="zh-CN" altLang="en-US" b="1" dirty="0" smtClean="0">
                  <a:solidFill>
                    <a:schemeClr val="bg1"/>
                  </a:solidFill>
                  <a:cs typeface="微软雅黑" panose="020B0503020204020204" charset="-122"/>
                  <a:sym typeface="+mn-ea"/>
                </a:rPr>
                <a:t>方法</a:t>
              </a:r>
              <a:endParaRPr lang="zh-CN" altLang="en-US" b="1" dirty="0">
                <a:solidFill>
                  <a:schemeClr val="bg1"/>
                </a:solidFill>
                <a:cs typeface="微软雅黑" panose="020B0503020204020204" charset="-122"/>
                <a:sym typeface="+mn-ea"/>
              </a:endParaRPr>
            </a:p>
          </p:txBody>
        </p:sp>
        <p:sp>
          <p:nvSpPr>
            <p:cNvPr id="29" name="文本框 28"/>
            <p:cNvSpPr txBox="1"/>
            <p:nvPr/>
          </p:nvSpPr>
          <p:spPr>
            <a:xfrm>
              <a:off x="723377" y="4941734"/>
              <a:ext cx="10676255" cy="1429220"/>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C00000"/>
                  </a:solidFill>
                </a14:hiddenFill>
              </a:ext>
            </a:extLst>
          </p:spPr>
          <p:txBody>
            <a:bodyPr wrap="square" rtlCol="0" anchor="ctr" anchorCtr="0">
              <a:noAutofit/>
            </a:bodyPr>
            <a:lstStyle>
              <a:defPPr>
                <a:defRPr lang="zh-CN"/>
              </a:defPPr>
              <a:lvl1pPr>
                <a:lnSpc>
                  <a:spcPct val="150000"/>
                </a:lnSpc>
                <a:defRPr sz="1600">
                  <a:solidFill>
                    <a:srgbClr val="724F5F"/>
                  </a:solidFill>
                  <a:latin typeface="微软雅黑" panose="020B0503020204020204" charset="-122"/>
                  <a:ea typeface="微软雅黑" panose="020B0503020204020204" charset="-122"/>
                </a:defRPr>
              </a:lvl1pPr>
            </a:lstStyle>
            <a:p>
              <a:r>
                <a:rPr kumimoji="1" lang="zh-CN" altLang="en-US" sz="1800" b="1" dirty="0" smtClean="0">
                  <a:solidFill>
                    <a:schemeClr val="tx1"/>
                  </a:solidFill>
                  <a:sym typeface="+mn-ea"/>
                </a:rPr>
                <a:t>       </a:t>
              </a:r>
              <a:r>
                <a:rPr kumimoji="1" lang="en-US" altLang="zh-CN" sz="1800" b="1" dirty="0" smtClean="0">
                  <a:solidFill>
                    <a:schemeClr val="tx1"/>
                  </a:solidFill>
                  <a:sym typeface="+mn-ea"/>
                </a:rPr>
                <a:t>1</a:t>
              </a:r>
              <a:r>
                <a:rPr kumimoji="1" lang="zh-CN" altLang="en-US" sz="1800" b="1" dirty="0" smtClean="0">
                  <a:solidFill>
                    <a:schemeClr val="tx1"/>
                  </a:solidFill>
                  <a:sym typeface="+mn-ea"/>
                </a:rPr>
                <a:t>、合同</a:t>
              </a:r>
              <a:r>
                <a:rPr kumimoji="1" lang="zh-CN" altLang="en-US" sz="1800" b="1" dirty="0">
                  <a:solidFill>
                    <a:schemeClr val="tx1"/>
                  </a:solidFill>
                  <a:sym typeface="+mn-ea"/>
                </a:rPr>
                <a:t>总价内的暂列金额用于未能完全预见或详细说明的工程的，发承包双方应根据双方确认的施工图纸计算分部分项工程项目清单工程量，按合同单价计算调整价格；完成相关工程引起措施项目费用变化的可按本标准第8.9节规定计算调整</a:t>
              </a:r>
              <a:r>
                <a:rPr kumimoji="1" lang="zh-CN" altLang="en-US" sz="1800" b="1" dirty="0" smtClean="0">
                  <a:solidFill>
                    <a:schemeClr val="tx1"/>
                  </a:solidFill>
                  <a:sym typeface="+mn-ea"/>
                </a:rPr>
                <a:t>。</a:t>
              </a:r>
              <a:endParaRPr kumimoji="1" lang="en-US" altLang="zh-CN" sz="1800" b="1" dirty="0" smtClean="0">
                <a:solidFill>
                  <a:schemeClr val="tx1"/>
                </a:solidFill>
                <a:sym typeface="+mn-ea"/>
              </a:endParaRPr>
            </a:p>
            <a:p>
              <a:r>
                <a:rPr kumimoji="1" lang="en-US" altLang="zh-CN" sz="1800" b="1" dirty="0">
                  <a:solidFill>
                    <a:schemeClr val="tx1"/>
                  </a:solidFill>
                  <a:sym typeface="+mn-ea"/>
                </a:rPr>
                <a:t> </a:t>
              </a:r>
              <a:r>
                <a:rPr kumimoji="1" lang="en-US" altLang="zh-CN" sz="1800" b="1" dirty="0" smtClean="0">
                  <a:solidFill>
                    <a:schemeClr val="tx1"/>
                  </a:solidFill>
                  <a:sym typeface="+mn-ea"/>
                </a:rPr>
                <a:t>      2</a:t>
              </a:r>
              <a:r>
                <a:rPr kumimoji="1" lang="zh-CN" altLang="en-US" sz="1800" b="1" dirty="0" smtClean="0">
                  <a:solidFill>
                    <a:schemeClr val="tx1"/>
                  </a:solidFill>
                  <a:sym typeface="+mn-ea"/>
                </a:rPr>
                <a:t>、合同</a:t>
              </a:r>
              <a:r>
                <a:rPr kumimoji="1" lang="zh-CN" altLang="en-US" sz="1800" b="1" dirty="0">
                  <a:solidFill>
                    <a:schemeClr val="tx1"/>
                  </a:solidFill>
                  <a:sym typeface="+mn-ea"/>
                </a:rPr>
                <a:t>价格应按所确定的调整价格与暂列金额的差异进行调整。</a:t>
              </a:r>
              <a:endParaRPr kumimoji="1" lang="zh-CN" altLang="en-US" sz="1800" b="1" dirty="0">
                <a:solidFill>
                  <a:schemeClr val="tx1"/>
                </a:solidFill>
                <a:sym typeface="+mn-ea"/>
              </a:endParaRPr>
            </a:p>
          </p:txBody>
        </p:sp>
      </p:grpSp>
      <p:sp>
        <p:nvSpPr>
          <p:cNvPr id="2" name="标题 1"/>
          <p:cNvSpPr>
            <a:spLocks noGrp="1"/>
          </p:cNvSpPr>
          <p:nvPr>
            <p:ph type="title"/>
          </p:nvPr>
        </p:nvSpPr>
        <p:spPr/>
        <p:txBody>
          <a:bodyPr>
            <a:normAutofit fontScale="90000"/>
          </a:bodyPr>
          <a:lstStyle/>
          <a:p>
            <a:r>
              <a:rPr lang="en-US" altLang="zh-CN" dirty="0"/>
              <a:t> </a:t>
            </a:r>
            <a:r>
              <a:rPr dirty="0"/>
              <a:t>（</a:t>
            </a:r>
            <a:r>
              <a:rPr lang="en-US" altLang="zh-CN" dirty="0"/>
              <a:t>3</a:t>
            </a:r>
            <a:r>
              <a:rPr dirty="0"/>
              <a:t>）</a:t>
            </a:r>
            <a:r>
              <a:rPr lang="zh-CN" altLang="en-US" dirty="0"/>
              <a:t>修订暂列金额的价格调整方法</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25850" y="608400"/>
            <a:ext cx="10969200" cy="705600"/>
          </a:xfrm>
        </p:spPr>
        <p:txBody>
          <a:bodyPr>
            <a:normAutofit fontScale="90000"/>
          </a:bodyPr>
          <a:lstStyle/>
          <a:p>
            <a:pPr lvl="0" algn="l"/>
            <a:r>
              <a:rPr lang="zh-CN" altLang="en-US"/>
              <a:t>（</a:t>
            </a:r>
            <a:r>
              <a:rPr lang="en-US" altLang="zh-CN"/>
              <a:t>4</a:t>
            </a:r>
            <a:r>
              <a:rPr lang="zh-CN" altLang="en-US"/>
              <a:t>）总承包服务费价格调整方法</a:t>
            </a:r>
            <a:br>
              <a:rPr lang="zh-CN" altLang="en-US"/>
            </a:br>
            <a:endParaRPr lang="zh-CN" altLang="en-US"/>
          </a:p>
        </p:txBody>
      </p:sp>
      <p:sp>
        <p:nvSpPr>
          <p:cNvPr id="29" name="椭圆 28"/>
          <p:cNvSpPr/>
          <p:nvPr>
            <p:custDataLst>
              <p:tags r:id="rId2"/>
            </p:custDataLst>
          </p:nvPr>
        </p:nvSpPr>
        <p:spPr>
          <a:xfrm>
            <a:off x="6009812" y="3651250"/>
            <a:ext cx="1263160" cy="1263160"/>
          </a:xfrm>
          <a:prstGeom prst="ellipse">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charset="-122"/>
              <a:ea typeface="微软雅黑" panose="020B0503020204020204" charset="-122"/>
            </a:endParaRPr>
          </a:p>
        </p:txBody>
      </p:sp>
      <p:sp>
        <p:nvSpPr>
          <p:cNvPr id="52" name="任意多边形: 形状 51"/>
          <p:cNvSpPr/>
          <p:nvPr>
            <p:custDataLst>
              <p:tags r:id="rId3"/>
            </p:custDataLst>
          </p:nvPr>
        </p:nvSpPr>
        <p:spPr>
          <a:xfrm flipH="1">
            <a:off x="5562600" y="2162810"/>
            <a:ext cx="2385060" cy="2811145"/>
          </a:xfrm>
          <a:custGeom>
            <a:avLst/>
            <a:gdLst>
              <a:gd name="connsiteX0" fmla="*/ 954405 w 1373219"/>
              <a:gd name="connsiteY0" fmla="*/ 1522405 h 1618483"/>
              <a:gd name="connsiteX1" fmla="*/ 585502 w 1373219"/>
              <a:gd name="connsiteY1" fmla="*/ 1617940 h 1618483"/>
              <a:gd name="connsiteX2" fmla="*/ 0 w 1373219"/>
              <a:gd name="connsiteY2" fmla="*/ 1024438 h 1618483"/>
              <a:gd name="connsiteX3" fmla="*/ 2858 w 1373219"/>
              <a:gd name="connsiteY3" fmla="*/ 965573 h 1618483"/>
              <a:gd name="connsiteX4" fmla="*/ 2762 w 1373219"/>
              <a:gd name="connsiteY4" fmla="*/ 965478 h 1618483"/>
              <a:gd name="connsiteX5" fmla="*/ 474059 w 1373219"/>
              <a:gd name="connsiteY5" fmla="*/ 149090 h 1618483"/>
              <a:gd name="connsiteX6" fmla="*/ 990505 w 1373219"/>
              <a:gd name="connsiteY6" fmla="*/ 149090 h 1618483"/>
              <a:gd name="connsiteX7" fmla="*/ 1373219 w 1373219"/>
              <a:gd name="connsiteY7" fmla="*/ 812602 h 1618483"/>
              <a:gd name="connsiteX8" fmla="*/ 969836 w 1373219"/>
              <a:gd name="connsiteY8" fmla="*/ 646200 h 1618483"/>
              <a:gd name="connsiteX9" fmla="*/ 397669 w 1373219"/>
              <a:gd name="connsiteY9" fmla="*/ 1218367 h 1618483"/>
              <a:gd name="connsiteX10" fmla="*/ 562642 w 1373219"/>
              <a:gd name="connsiteY10" fmla="*/ 1527739 h 1618483"/>
              <a:gd name="connsiteX11" fmla="*/ 736568 w 1373219"/>
              <a:gd name="connsiteY11" fmla="*/ 1582984 h 1618483"/>
              <a:gd name="connsiteX12" fmla="*/ 737902 w 1373219"/>
              <a:gd name="connsiteY12" fmla="*/ 1583079 h 1618483"/>
              <a:gd name="connsiteX13" fmla="*/ 954405 w 1373219"/>
              <a:gd name="connsiteY13" fmla="*/ 1522405 h 161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73219" h="1618483">
                <a:moveTo>
                  <a:pt x="954405" y="1522405"/>
                </a:moveTo>
                <a:cubicBezTo>
                  <a:pt x="879158" y="1587841"/>
                  <a:pt x="723710" y="1623370"/>
                  <a:pt x="585502" y="1617940"/>
                </a:cubicBezTo>
                <a:cubicBezTo>
                  <a:pt x="323374" y="1607558"/>
                  <a:pt x="0" y="1397818"/>
                  <a:pt x="0" y="1024438"/>
                </a:cubicBezTo>
                <a:cubicBezTo>
                  <a:pt x="0" y="1001578"/>
                  <a:pt x="857" y="982147"/>
                  <a:pt x="2858" y="965573"/>
                </a:cubicBezTo>
                <a:lnTo>
                  <a:pt x="2762" y="965478"/>
                </a:lnTo>
                <a:cubicBezTo>
                  <a:pt x="159830" y="693349"/>
                  <a:pt x="316897" y="421219"/>
                  <a:pt x="474059" y="149090"/>
                </a:cubicBezTo>
                <a:cubicBezTo>
                  <a:pt x="588836" y="-49697"/>
                  <a:pt x="875729" y="-49697"/>
                  <a:pt x="990505" y="149090"/>
                </a:cubicBezTo>
                <a:lnTo>
                  <a:pt x="1373219" y="812602"/>
                </a:lnTo>
                <a:cubicBezTo>
                  <a:pt x="1351217" y="790789"/>
                  <a:pt x="1195483" y="646200"/>
                  <a:pt x="969836" y="646200"/>
                </a:cubicBezTo>
                <a:cubicBezTo>
                  <a:pt x="653796" y="646200"/>
                  <a:pt x="397669" y="902327"/>
                  <a:pt x="397669" y="1218367"/>
                </a:cubicBezTo>
                <a:cubicBezTo>
                  <a:pt x="397669" y="1368290"/>
                  <a:pt x="469106" y="1470398"/>
                  <a:pt x="562642" y="1527739"/>
                </a:cubicBezTo>
                <a:cubicBezTo>
                  <a:pt x="615601" y="1561457"/>
                  <a:pt x="675799" y="1579936"/>
                  <a:pt x="736568" y="1582984"/>
                </a:cubicBezTo>
                <a:cubicBezTo>
                  <a:pt x="737045" y="1582984"/>
                  <a:pt x="737521" y="1583079"/>
                  <a:pt x="737902" y="1583079"/>
                </a:cubicBezTo>
                <a:cubicBezTo>
                  <a:pt x="813054" y="1586603"/>
                  <a:pt x="889254" y="1566505"/>
                  <a:pt x="954405" y="1522405"/>
                </a:cubicBezTo>
                <a:close/>
              </a:path>
            </a:pathLst>
          </a:custGeom>
          <a:solidFill>
            <a:schemeClr val="accent1"/>
          </a:solidFill>
          <a:ln w="9525"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sp>
        <p:nvSpPr>
          <p:cNvPr id="60" name="任意多边形: 形状 59"/>
          <p:cNvSpPr/>
          <p:nvPr>
            <p:custDataLst>
              <p:tags r:id="rId4"/>
            </p:custDataLst>
          </p:nvPr>
        </p:nvSpPr>
        <p:spPr>
          <a:xfrm flipH="1">
            <a:off x="5888990" y="3827145"/>
            <a:ext cx="2767965" cy="1922780"/>
          </a:xfrm>
          <a:custGeom>
            <a:avLst/>
            <a:gdLst>
              <a:gd name="connsiteX0" fmla="*/ 1586984 w 1593666"/>
              <a:gd name="connsiteY0" fmla="*/ 359188 h 1107090"/>
              <a:gd name="connsiteX1" fmla="*/ 1104352 w 1593666"/>
              <a:gd name="connsiteY1" fmla="*/ 1097566 h 1107090"/>
              <a:gd name="connsiteX2" fmla="*/ 1046155 w 1593666"/>
              <a:gd name="connsiteY2" fmla="*/ 1107091 h 1107090"/>
              <a:gd name="connsiteX3" fmla="*/ 298156 w 1593666"/>
              <a:gd name="connsiteY3" fmla="*/ 1097471 h 1107090"/>
              <a:gd name="connsiteX4" fmla="*/ 39934 w 1593666"/>
              <a:gd name="connsiteY4" fmla="*/ 948404 h 1107090"/>
              <a:gd name="connsiteX5" fmla="*/ 39934 w 1593666"/>
              <a:gd name="connsiteY5" fmla="*/ 650177 h 1107090"/>
              <a:gd name="connsiteX6" fmla="*/ 415028 w 1593666"/>
              <a:gd name="connsiteY6" fmla="*/ 0 h 1107090"/>
              <a:gd name="connsiteX7" fmla="*/ 412171 w 1593666"/>
              <a:gd name="connsiteY7" fmla="*/ 58960 h 1107090"/>
              <a:gd name="connsiteX8" fmla="*/ 997672 w 1593666"/>
              <a:gd name="connsiteY8" fmla="*/ 652367 h 1107090"/>
              <a:gd name="connsiteX9" fmla="*/ 1370100 w 1593666"/>
              <a:gd name="connsiteY9" fmla="*/ 558070 h 1107090"/>
              <a:gd name="connsiteX10" fmla="*/ 1407152 w 1593666"/>
              <a:gd name="connsiteY10" fmla="*/ 527971 h 1107090"/>
              <a:gd name="connsiteX11" fmla="*/ 1428488 w 1593666"/>
              <a:gd name="connsiteY11" fmla="*/ 23431 h 1107090"/>
              <a:gd name="connsiteX12" fmla="*/ 1586984 w 1593666"/>
              <a:gd name="connsiteY12" fmla="*/ 359188 h 1107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93666" h="1107090">
                <a:moveTo>
                  <a:pt x="1586984" y="359188"/>
                </a:moveTo>
                <a:cubicBezTo>
                  <a:pt x="1631561" y="617696"/>
                  <a:pt x="1451158" y="1017365"/>
                  <a:pt x="1104352" y="1097566"/>
                </a:cubicBezTo>
                <a:cubicBezTo>
                  <a:pt x="1082064" y="1102805"/>
                  <a:pt x="1062823" y="1105567"/>
                  <a:pt x="1046155" y="1107091"/>
                </a:cubicBezTo>
                <a:lnTo>
                  <a:pt x="298156" y="1097471"/>
                </a:lnTo>
                <a:cubicBezTo>
                  <a:pt x="183380" y="1097471"/>
                  <a:pt x="90130" y="1035368"/>
                  <a:pt x="39934" y="948404"/>
                </a:cubicBezTo>
                <a:cubicBezTo>
                  <a:pt x="-13311" y="856202"/>
                  <a:pt x="-13311" y="742379"/>
                  <a:pt x="39934" y="650177"/>
                </a:cubicBezTo>
                <a:lnTo>
                  <a:pt x="415028" y="0"/>
                </a:lnTo>
                <a:cubicBezTo>
                  <a:pt x="413028" y="16669"/>
                  <a:pt x="412171" y="36005"/>
                  <a:pt x="412171" y="58960"/>
                </a:cubicBezTo>
                <a:cubicBezTo>
                  <a:pt x="412171" y="432245"/>
                  <a:pt x="735544" y="642080"/>
                  <a:pt x="997672" y="652367"/>
                </a:cubicBezTo>
                <a:cubicBezTo>
                  <a:pt x="1135880" y="657797"/>
                  <a:pt x="1294852" y="623507"/>
                  <a:pt x="1370100" y="558070"/>
                </a:cubicBezTo>
                <a:cubicBezTo>
                  <a:pt x="1370100" y="558070"/>
                  <a:pt x="1393246" y="540925"/>
                  <a:pt x="1407152" y="527971"/>
                </a:cubicBezTo>
                <a:cubicBezTo>
                  <a:pt x="1551646" y="393764"/>
                  <a:pt x="1562410" y="168021"/>
                  <a:pt x="1428488" y="23431"/>
                </a:cubicBezTo>
                <a:cubicBezTo>
                  <a:pt x="1500497" y="92583"/>
                  <a:pt x="1565553" y="234410"/>
                  <a:pt x="1586984" y="359188"/>
                </a:cubicBezTo>
                <a:close/>
              </a:path>
            </a:pathLst>
          </a:custGeom>
          <a:solidFill>
            <a:schemeClr val="accent1">
              <a:lumMod val="40000"/>
              <a:lumOff val="60000"/>
            </a:schemeClr>
          </a:solidFill>
          <a:ln w="9525"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pic>
        <p:nvPicPr>
          <p:cNvPr id="6" name="图片 5" descr="343439383331313b343532303032323bb2fac6b7d5b9cabe"/>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tretch>
            <a:fillRect/>
          </a:stretch>
        </p:blipFill>
        <p:spPr>
          <a:xfrm>
            <a:off x="6482715" y="2480310"/>
            <a:ext cx="384810" cy="384810"/>
          </a:xfrm>
          <a:prstGeom prst="rect">
            <a:avLst/>
          </a:prstGeom>
        </p:spPr>
      </p:pic>
      <p:sp>
        <p:nvSpPr>
          <p:cNvPr id="67" name="任意多边形: 形状 66"/>
          <p:cNvSpPr/>
          <p:nvPr>
            <p:custDataLst>
              <p:tags r:id="rId8"/>
            </p:custDataLst>
          </p:nvPr>
        </p:nvSpPr>
        <p:spPr>
          <a:xfrm flipH="1">
            <a:off x="4696460" y="3286125"/>
            <a:ext cx="2540635" cy="2463165"/>
          </a:xfrm>
          <a:custGeom>
            <a:avLst/>
            <a:gdLst>
              <a:gd name="connsiteX0" fmla="*/ 2311137 w 2376606"/>
              <a:gd name="connsiteY0" fmla="*/ 1563207 h 2304186"/>
              <a:gd name="connsiteX1" fmla="*/ 2311137 w 2376606"/>
              <a:gd name="connsiteY1" fmla="*/ 2046844 h 2304186"/>
              <a:gd name="connsiteX2" fmla="*/ 1892377 w 2376606"/>
              <a:gd name="connsiteY2" fmla="*/ 2288585 h 2304186"/>
              <a:gd name="connsiteX3" fmla="*/ 369485 w 2376606"/>
              <a:gd name="connsiteY3" fmla="*/ 2304186 h 2304186"/>
              <a:gd name="connsiteX4" fmla="*/ 463865 w 2376606"/>
              <a:gd name="connsiteY4" fmla="*/ 2288740 h 2304186"/>
              <a:gd name="connsiteX5" fmla="*/ 1246550 w 2376606"/>
              <a:gd name="connsiteY5" fmla="*/ 1091310 h 2304186"/>
              <a:gd name="connsiteX6" fmla="*/ 956924 w 2376606"/>
              <a:gd name="connsiteY6" fmla="*/ 518855 h 2304186"/>
              <a:gd name="connsiteX7" fmla="*/ 755190 w 2376606"/>
              <a:gd name="connsiteY7" fmla="*/ 395899 h 2304186"/>
              <a:gd name="connsiteX8" fmla="*/ 0 w 2376606"/>
              <a:gd name="connsiteY8" fmla="*/ 744068 h 2304186"/>
              <a:gd name="connsiteX9" fmla="*/ 909657 w 2376606"/>
              <a:gd name="connsiteY9" fmla="*/ 0 h 2304186"/>
              <a:gd name="connsiteX10" fmla="*/ 1563825 w 2376606"/>
              <a:gd name="connsiteY10" fmla="*/ 269854 h 2304186"/>
              <a:gd name="connsiteX11" fmla="*/ 2311137 w 2376606"/>
              <a:gd name="connsiteY11" fmla="*/ 1563207 h 230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6606" h="2304186">
                <a:moveTo>
                  <a:pt x="2311137" y="1563207"/>
                </a:moveTo>
                <a:cubicBezTo>
                  <a:pt x="2404126" y="1724471"/>
                  <a:pt x="2392541" y="1905816"/>
                  <a:pt x="2311137" y="2046844"/>
                </a:cubicBezTo>
                <a:cubicBezTo>
                  <a:pt x="2224790" y="2196214"/>
                  <a:pt x="2064916" y="2288585"/>
                  <a:pt x="1892377" y="2288585"/>
                </a:cubicBezTo>
                <a:lnTo>
                  <a:pt x="369485" y="2304186"/>
                </a:lnTo>
                <a:cubicBezTo>
                  <a:pt x="396517" y="2301715"/>
                  <a:pt x="427719" y="2297235"/>
                  <a:pt x="463865" y="2288740"/>
                </a:cubicBezTo>
                <a:cubicBezTo>
                  <a:pt x="1026280" y="2158678"/>
                  <a:pt x="1318840" y="1510534"/>
                  <a:pt x="1246550" y="1091310"/>
                </a:cubicBezTo>
                <a:cubicBezTo>
                  <a:pt x="1208551" y="870268"/>
                  <a:pt x="1086213" y="616169"/>
                  <a:pt x="956924" y="518855"/>
                </a:cubicBezTo>
                <a:cubicBezTo>
                  <a:pt x="867487" y="429264"/>
                  <a:pt x="772953" y="402232"/>
                  <a:pt x="755190" y="395899"/>
                </a:cubicBezTo>
                <a:cubicBezTo>
                  <a:pt x="453824" y="288236"/>
                  <a:pt x="107664" y="442703"/>
                  <a:pt x="0" y="744068"/>
                </a:cubicBezTo>
                <a:cubicBezTo>
                  <a:pt x="85266" y="319593"/>
                  <a:pt x="460003" y="0"/>
                  <a:pt x="909657" y="0"/>
                </a:cubicBezTo>
                <a:cubicBezTo>
                  <a:pt x="1275590" y="0"/>
                  <a:pt x="1528143" y="234481"/>
                  <a:pt x="1563825" y="269854"/>
                </a:cubicBezTo>
                <a:lnTo>
                  <a:pt x="2311137" y="1563207"/>
                </a:lnTo>
                <a:close/>
              </a:path>
            </a:pathLst>
          </a:custGeom>
          <a:solidFill>
            <a:schemeClr val="accent1">
              <a:lumMod val="20000"/>
              <a:lumOff val="80000"/>
            </a:schemeClr>
          </a:solidFill>
          <a:ln w="15387" cap="flat">
            <a:noFill/>
            <a:prstDash val="solid"/>
            <a:miter/>
          </a:ln>
        </p:spPr>
        <p:txBody>
          <a:bodyPr rtlCol="0" anchor="ctr"/>
          <a:lstStyle/>
          <a:p>
            <a:endParaRPr lang="zh-CN" altLang="en-US">
              <a:solidFill>
                <a:schemeClr val="dk1"/>
              </a:solidFill>
              <a:latin typeface="微软雅黑" panose="020B0503020204020204" charset="-122"/>
              <a:ea typeface="微软雅黑" panose="020B0503020204020204" charset="-122"/>
            </a:endParaRPr>
          </a:p>
        </p:txBody>
      </p:sp>
      <p:pic>
        <p:nvPicPr>
          <p:cNvPr id="16" name="图片 5" descr="343435383036303b343532343134393bcdb7c4d4b7e7b1a9"/>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flipH="1">
            <a:off x="4953635" y="5059680"/>
            <a:ext cx="384810" cy="384810"/>
          </a:xfrm>
          <a:prstGeom prst="rect">
            <a:avLst/>
          </a:prstGeom>
        </p:spPr>
      </p:pic>
      <p:pic>
        <p:nvPicPr>
          <p:cNvPr id="18" name="图片 19" descr="343439383331313b343532303033353bc4dcd0a7b7fecef1"/>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7950835" y="5059680"/>
            <a:ext cx="384810" cy="384810"/>
          </a:xfrm>
          <a:prstGeom prst="rect">
            <a:avLst/>
          </a:prstGeom>
        </p:spPr>
      </p:pic>
      <p:sp>
        <p:nvSpPr>
          <p:cNvPr id="75" name="矩形 74"/>
          <p:cNvSpPr/>
          <p:nvPr>
            <p:custDataLst>
              <p:tags r:id="rId15"/>
            </p:custDataLst>
          </p:nvPr>
        </p:nvSpPr>
        <p:spPr>
          <a:xfrm>
            <a:off x="1838325" y="1691640"/>
            <a:ext cx="3889375" cy="19596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50000"/>
              </a:lnSpc>
            </a:pP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、综合单价中包含的材料费及其采购保管费等应予扣除；</a:t>
            </a:r>
            <a:endPar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pP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、合同总价中包含的扣除价款的增值税应予以扣减；</a:t>
            </a:r>
            <a:endPar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pP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、增加相应总承包服务费及增值税。</a:t>
            </a:r>
            <a:endPar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pP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8.5.2 </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若合同履行过程中发生合同约定的承包人提供材料变更为发包人提供的，发承包双方应按</a:t>
            </a: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本标准第</a:t>
            </a: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3.7.4</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条的规定计算变更为发包大提供材料所增加的总承包服务费，调整合同价格。</a:t>
            </a:r>
            <a:endPar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94" name="矩形 93"/>
          <p:cNvSpPr/>
          <p:nvPr>
            <p:custDataLst>
              <p:tags r:id="rId16"/>
            </p:custDataLst>
          </p:nvPr>
        </p:nvSpPr>
        <p:spPr>
          <a:xfrm>
            <a:off x="7272655" y="1383665"/>
            <a:ext cx="542290" cy="605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b"/>
          <a:lstStyle/>
          <a:p>
            <a:pPr algn="ctr"/>
            <a:r>
              <a:rPr lang="en-US" altLang="zh-CN" sz="2000" b="1" kern="0" dirty="0">
                <a:solidFill>
                  <a:schemeClr val="dk1">
                    <a:lumMod val="85000"/>
                    <a:lumOff val="15000"/>
                  </a:schemeClr>
                </a:solidFill>
                <a:latin typeface="微软雅黑" panose="020B0503020204020204" charset="-122"/>
                <a:ea typeface="微软雅黑" panose="020B0503020204020204" charset="-122"/>
                <a:cs typeface="+mn-lt"/>
              </a:rPr>
              <a:t>03</a:t>
            </a:r>
            <a:endParaRPr lang="en-US" altLang="zh-CN" sz="2000" b="1" kern="0" dirty="0">
              <a:solidFill>
                <a:schemeClr val="dk1">
                  <a:lumMod val="85000"/>
                  <a:lumOff val="15000"/>
                </a:schemeClr>
              </a:solidFill>
              <a:latin typeface="微软雅黑" panose="020B0503020204020204" charset="-122"/>
              <a:ea typeface="微软雅黑" panose="020B0503020204020204" charset="-122"/>
              <a:cs typeface="+mn-lt"/>
            </a:endParaRPr>
          </a:p>
        </p:txBody>
      </p:sp>
      <p:sp>
        <p:nvSpPr>
          <p:cNvPr id="95" name="矩形 94"/>
          <p:cNvSpPr/>
          <p:nvPr>
            <p:custDataLst>
              <p:tags r:id="rId17"/>
            </p:custDataLst>
          </p:nvPr>
        </p:nvSpPr>
        <p:spPr>
          <a:xfrm>
            <a:off x="7814945" y="1612265"/>
            <a:ext cx="4124325" cy="6184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r>
              <a:rPr lang="zh-CN" altLang="en-US" b="1" kern="0" dirty="0">
                <a:solidFill>
                  <a:schemeClr val="dk1">
                    <a:lumMod val="85000"/>
                    <a:lumOff val="15000"/>
                  </a:schemeClr>
                </a:solidFill>
                <a:latin typeface="汉仪旗黑-85S" charset="0"/>
                <a:ea typeface="汉仪旗黑-85S" charset="0"/>
              </a:rPr>
              <a:t>估价专业分包工程发包人直接发包的专</a:t>
            </a:r>
            <a:endParaRPr lang="zh-CN" altLang="en-US" b="1" kern="0" dirty="0">
              <a:solidFill>
                <a:schemeClr val="dk1">
                  <a:lumMod val="85000"/>
                  <a:lumOff val="15000"/>
                </a:schemeClr>
              </a:solidFill>
              <a:latin typeface="汉仪旗黑-85S" charset="0"/>
              <a:ea typeface="汉仪旗黑-85S" charset="0"/>
            </a:endParaRPr>
          </a:p>
          <a:p>
            <a:r>
              <a:rPr lang="zh-CN" altLang="en-US" b="1" kern="0" dirty="0">
                <a:solidFill>
                  <a:schemeClr val="dk1">
                    <a:lumMod val="85000"/>
                    <a:lumOff val="15000"/>
                  </a:schemeClr>
                </a:solidFill>
                <a:latin typeface="汉仪旗黑-85S" charset="0"/>
                <a:ea typeface="汉仪旗黑-85S" charset="0"/>
              </a:rPr>
              <a:t>业工程取消，或确定由承包人负责完成</a:t>
            </a:r>
            <a:endParaRPr lang="zh-CN" altLang="en-US" b="1" kern="0" dirty="0">
              <a:solidFill>
                <a:schemeClr val="dk1">
                  <a:lumMod val="85000"/>
                  <a:lumOff val="15000"/>
                </a:schemeClr>
              </a:solidFill>
              <a:latin typeface="汉仪旗黑-85S" charset="0"/>
              <a:ea typeface="汉仪旗黑-85S" charset="0"/>
            </a:endParaRPr>
          </a:p>
        </p:txBody>
      </p:sp>
      <p:sp>
        <p:nvSpPr>
          <p:cNvPr id="96" name="矩形 95"/>
          <p:cNvSpPr/>
          <p:nvPr>
            <p:custDataLst>
              <p:tags r:id="rId18"/>
            </p:custDataLst>
          </p:nvPr>
        </p:nvSpPr>
        <p:spPr>
          <a:xfrm>
            <a:off x="8047355" y="2254885"/>
            <a:ext cx="4086860" cy="936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50000"/>
              </a:lnSpc>
            </a:pP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、扣减相应总承包服务费及总包服务费</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的增值税。</a:t>
            </a:r>
            <a:endPar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8.5.3 </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若合同履行过程中发生暂估价专业分包工程、发包人直接发包的专业工程取消，或确定由承包人负责完成，或承包人按本标准第</a:t>
            </a: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8.4.8</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条规定中标</a:t>
            </a: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或在承包人的合同工程已竣工且撤离</a:t>
            </a: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现场后进行的，发承包双方应扣除合司</a:t>
            </a: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总价中计取的相应专业分包工程、直接发包的专业工程的总承包服务费。</a:t>
            </a:r>
            <a:endPar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cxnSp>
        <p:nvCxnSpPr>
          <p:cNvPr id="101" name="直接连接符 100"/>
          <p:cNvCxnSpPr/>
          <p:nvPr>
            <p:custDataLst>
              <p:tags r:id="rId19"/>
            </p:custDataLst>
          </p:nvPr>
        </p:nvCxnSpPr>
        <p:spPr>
          <a:xfrm>
            <a:off x="8047555" y="3999669"/>
            <a:ext cx="2684780" cy="0"/>
          </a:xfrm>
          <a:prstGeom prst="line">
            <a:avLst/>
          </a:prstGeom>
          <a:ln w="3175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custDataLst>
              <p:tags r:id="rId20"/>
            </p:custDataLst>
          </p:nvPr>
        </p:nvCxnSpPr>
        <p:spPr>
          <a:xfrm>
            <a:off x="2122170" y="5509702"/>
            <a:ext cx="2621280" cy="0"/>
          </a:xfrm>
          <a:prstGeom prst="line">
            <a:avLst/>
          </a:prstGeom>
          <a:ln w="3175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custDataLst>
              <p:tags r:id="rId21"/>
            </p:custDataLst>
          </p:nvPr>
        </p:nvCxnSpPr>
        <p:spPr>
          <a:xfrm flipV="1">
            <a:off x="2813050" y="3674110"/>
            <a:ext cx="2650490" cy="635"/>
          </a:xfrm>
          <a:prstGeom prst="line">
            <a:avLst/>
          </a:prstGeom>
          <a:ln w="3175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31" name="矩形 30"/>
          <p:cNvSpPr/>
          <p:nvPr>
            <p:custDataLst>
              <p:tags r:id="rId22"/>
            </p:custDataLst>
          </p:nvPr>
        </p:nvSpPr>
        <p:spPr>
          <a:xfrm>
            <a:off x="853440" y="3658870"/>
            <a:ext cx="631190" cy="4940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b"/>
          <a:lstStyle/>
          <a:p>
            <a:pPr algn="ctr"/>
            <a:r>
              <a:rPr lang="en-US" altLang="zh-CN" sz="2000" b="1" kern="0" dirty="0">
                <a:solidFill>
                  <a:schemeClr val="dk1">
                    <a:lumMod val="85000"/>
                    <a:lumOff val="15000"/>
                  </a:schemeClr>
                </a:solidFill>
                <a:latin typeface="微软雅黑" panose="020B0503020204020204" charset="-122"/>
                <a:ea typeface="微软雅黑" panose="020B0503020204020204" charset="-122"/>
                <a:cs typeface="+mn-lt"/>
              </a:rPr>
              <a:t>02</a:t>
            </a:r>
            <a:endParaRPr lang="en-US" altLang="zh-CN" sz="2000" b="1" kern="0" dirty="0">
              <a:solidFill>
                <a:schemeClr val="dk1">
                  <a:lumMod val="85000"/>
                  <a:lumOff val="15000"/>
                </a:schemeClr>
              </a:solidFill>
              <a:latin typeface="微软雅黑" panose="020B0503020204020204" charset="-122"/>
              <a:ea typeface="微软雅黑" panose="020B0503020204020204" charset="-122"/>
              <a:cs typeface="+mn-lt"/>
            </a:endParaRPr>
          </a:p>
        </p:txBody>
      </p:sp>
      <p:sp>
        <p:nvSpPr>
          <p:cNvPr id="32" name="矩形 31"/>
          <p:cNvSpPr/>
          <p:nvPr>
            <p:custDataLst>
              <p:tags r:id="rId23"/>
            </p:custDataLst>
          </p:nvPr>
        </p:nvSpPr>
        <p:spPr>
          <a:xfrm>
            <a:off x="1528445" y="3752850"/>
            <a:ext cx="3706495" cy="3733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lstStyle/>
          <a:p>
            <a:pPr algn="ctr"/>
            <a:r>
              <a:rPr lang="zh-CN" altLang="en-US" b="1" kern="0" dirty="0">
                <a:solidFill>
                  <a:schemeClr val="dk1">
                    <a:lumMod val="85000"/>
                    <a:lumOff val="15000"/>
                  </a:schemeClr>
                </a:solidFill>
                <a:latin typeface="汉仪旗黑-85S" charset="0"/>
                <a:ea typeface="汉仪旗黑-85S" charset="0"/>
              </a:rPr>
              <a:t>发包人提供材料变更为承包人提供的</a:t>
            </a:r>
            <a:endParaRPr lang="zh-CN" altLang="en-US" b="1" kern="0" dirty="0">
              <a:solidFill>
                <a:schemeClr val="dk1">
                  <a:lumMod val="85000"/>
                  <a:lumOff val="15000"/>
                </a:schemeClr>
              </a:solidFill>
              <a:latin typeface="汉仪旗黑-85S" charset="0"/>
              <a:ea typeface="汉仪旗黑-85S" charset="0"/>
            </a:endParaRPr>
          </a:p>
        </p:txBody>
      </p:sp>
      <p:sp>
        <p:nvSpPr>
          <p:cNvPr id="33" name="矩形 32"/>
          <p:cNvSpPr/>
          <p:nvPr>
            <p:custDataLst>
              <p:tags r:id="rId24"/>
            </p:custDataLst>
          </p:nvPr>
        </p:nvSpPr>
        <p:spPr>
          <a:xfrm>
            <a:off x="1528445" y="4204335"/>
            <a:ext cx="3327400" cy="9366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gn="l">
              <a:lnSpc>
                <a:spcPct val="150000"/>
              </a:lnSpc>
            </a:pP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、综合单价调整为：合同单价</a:t>
            </a: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已确认材料价格</a:t>
            </a:r>
            <a:r>
              <a:rPr lang="en-US"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损耗率</a:t>
            </a: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管理</a:t>
            </a: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费率</a:t>
            </a: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(1+</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利润率</a:t>
            </a: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a:t>
            </a:r>
            <a:endPar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pP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2</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、扣除相应总承包服务费。</a:t>
            </a:r>
            <a:endPar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pPr>
            <a:r>
              <a:rPr lang="en-US" altLang="zh-CN"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3</a:t>
            </a:r>
            <a:r>
              <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、增值税同步调整。</a:t>
            </a:r>
            <a:endParaRPr lang="zh-CN" altLang="en-US" sz="1200" b="1"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a:p>
            <a:pPr algn="l">
              <a:lnSpc>
                <a:spcPct val="150000"/>
              </a:lnSpc>
            </a:pP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8.5.1</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若合同约定的发包人提供材料</a:t>
            </a: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变更为承包人提供的，发承包双方应按</a:t>
            </a: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本标准第</a:t>
            </a: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3.6.6</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条规定调整相应分部分</a:t>
            </a: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项工程项目清单的综合单价，并扣除合</a:t>
            </a: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同总价中计取的相应发包人提供材料的</a:t>
            </a:r>
            <a:r>
              <a:rPr lang="en-US" altLang="zh-CN"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rPr>
              <a:t>总承包服务费。</a:t>
            </a:r>
            <a:endParaRPr lang="zh-CN" altLang="en-US" sz="1200" kern="0" dirty="0">
              <a:solidFill>
                <a:schemeClr val="dk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3" name="矩形 72"/>
          <p:cNvSpPr/>
          <p:nvPr>
            <p:custDataLst>
              <p:tags r:id="rId25"/>
            </p:custDataLst>
          </p:nvPr>
        </p:nvSpPr>
        <p:spPr>
          <a:xfrm>
            <a:off x="891540" y="1121410"/>
            <a:ext cx="480695" cy="605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b"/>
          <a:p>
            <a:pPr algn="r"/>
            <a:r>
              <a:rPr lang="en-US" altLang="zh-CN" sz="2000" b="1" kern="0" dirty="0">
                <a:solidFill>
                  <a:schemeClr val="accent1"/>
                </a:solidFill>
                <a:cs typeface="+mn-lt"/>
              </a:rPr>
              <a:t>01</a:t>
            </a:r>
            <a:endParaRPr lang="en-US" altLang="zh-CN" sz="2000" b="1" kern="0" dirty="0">
              <a:solidFill>
                <a:schemeClr val="accent1"/>
              </a:solidFill>
              <a:cs typeface="+mn-lt"/>
            </a:endParaRPr>
          </a:p>
        </p:txBody>
      </p:sp>
      <p:sp>
        <p:nvSpPr>
          <p:cNvPr id="74" name="矩形 73"/>
          <p:cNvSpPr/>
          <p:nvPr>
            <p:custDataLst>
              <p:tags r:id="rId26"/>
            </p:custDataLst>
          </p:nvPr>
        </p:nvSpPr>
        <p:spPr>
          <a:xfrm>
            <a:off x="1394460" y="1116330"/>
            <a:ext cx="3717290" cy="6184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b"/>
          <a:p>
            <a:pPr algn="r"/>
            <a:r>
              <a:rPr lang="zh-CN" altLang="en-US" b="1" kern="0" dirty="0">
                <a:solidFill>
                  <a:schemeClr val="accent1"/>
                </a:solidFill>
                <a:latin typeface="+中文正文" charset="0"/>
              </a:rPr>
              <a:t>承包人提供材料变更为发包人提供的</a:t>
            </a:r>
            <a:endParaRPr lang="zh-CN" altLang="en-US" b="1" kern="0" dirty="0">
              <a:solidFill>
                <a:schemeClr val="accent1"/>
              </a:solidFill>
              <a:latin typeface="+中文正文" charset="0"/>
            </a:endParaRPr>
          </a:p>
        </p:txBody>
      </p:sp>
    </p:spTree>
    <p:custDataLst>
      <p:tags r:id="rId27"/>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a:t>
            </a:r>
            <a:r>
              <a:rPr lang="en-US" altLang="zh-CN" dirty="0"/>
              <a:t>5</a:t>
            </a:r>
            <a:r>
              <a:rPr lang="zh-CN" altLang="en-US" dirty="0"/>
              <a:t>）工程变更价格调整方法</a:t>
            </a:r>
            <a:br>
              <a:rPr lang="zh-CN" altLang="en-US" dirty="0"/>
            </a:br>
            <a:endParaRPr lang="zh-CN" altLang="en-US" dirty="0"/>
          </a:p>
        </p:txBody>
      </p:sp>
      <p:sp>
        <p:nvSpPr>
          <p:cNvPr id="12" name="文本框 11"/>
          <p:cNvSpPr txBox="1"/>
          <p:nvPr/>
        </p:nvSpPr>
        <p:spPr>
          <a:xfrm>
            <a:off x="733425" y="1842135"/>
            <a:ext cx="10676255" cy="3466465"/>
          </a:xfrm>
          <a:prstGeom prst="rect">
            <a:avLst/>
          </a:prstGeom>
          <a:noFill/>
          <a:ln>
            <a:solidFill>
              <a:schemeClr val="accent1">
                <a:lumMod val="60000"/>
                <a:lumOff val="40000"/>
              </a:schemeClr>
            </a:solidFill>
          </a:ln>
          <a:extLst>
            <a:ext uri="{909E8E84-426E-40DD-AFC4-6F175D3DCCD1}">
              <a14:hiddenFill xmlns:a14="http://schemas.microsoft.com/office/drawing/2010/main">
                <a:solidFill>
                  <a:srgbClr val="C00000"/>
                </a:solidFill>
              </a14:hiddenFill>
            </a:ext>
          </a:extLst>
        </p:spPr>
        <p:txBody>
          <a:bodyPr wrap="square" rtlCol="0" anchor="t" anchorCtr="0">
            <a:noAutofit/>
          </a:bodyPr>
          <a:lstStyle>
            <a:defPPr>
              <a:defRPr lang="zh-CN"/>
            </a:defPPr>
            <a:lvl1pPr>
              <a:lnSpc>
                <a:spcPct val="150000"/>
              </a:lnSpc>
              <a:defRPr sz="1600">
                <a:solidFill>
                  <a:srgbClr val="724F5F"/>
                </a:solidFill>
                <a:latin typeface="微软雅黑" panose="020B0503020204020204" charset="-122"/>
                <a:ea typeface="微软雅黑" panose="020B0503020204020204" charset="-122"/>
              </a:defRPr>
            </a:lvl1pPr>
          </a:lstStyle>
          <a:p>
            <a:r>
              <a:rPr lang="en-US" altLang="zh-CN" b="1" dirty="0">
                <a:solidFill>
                  <a:schemeClr val="tx1"/>
                </a:solidFill>
                <a:cs typeface="微软雅黑" panose="020B0503020204020204" charset="-122"/>
                <a:sym typeface="+mn-ea"/>
              </a:rPr>
              <a:t>1</a:t>
            </a:r>
            <a:r>
              <a:rPr lang="zh-CN" altLang="en-US" b="1" dirty="0">
                <a:solidFill>
                  <a:schemeClr val="tx1"/>
                </a:solidFill>
                <a:cs typeface="微软雅黑" panose="020B0503020204020204" charset="-122"/>
                <a:sym typeface="+mn-ea"/>
              </a:rPr>
              <a:t>、分部分项工程项目清单变更调整方法</a:t>
            </a:r>
            <a:endParaRPr lang="zh-CN" altLang="en-US" b="1" dirty="0">
              <a:solidFill>
                <a:schemeClr val="tx1"/>
              </a:solidFill>
              <a:cs typeface="微软雅黑" panose="020B0503020204020204" charset="-122"/>
              <a:sym typeface="+mn-ea"/>
            </a:endParaRPr>
          </a:p>
          <a:p>
            <a:r>
              <a:rPr lang="zh-CN" sz="1400" dirty="0" smtClean="0">
                <a:solidFill>
                  <a:schemeClr val="tx1"/>
                </a:solidFill>
                <a:cs typeface="微软雅黑" panose="020B0503020204020204" charset="-122"/>
                <a:sym typeface="+mn-ea"/>
              </a:rPr>
              <a:t>（</a:t>
            </a:r>
            <a:r>
              <a:rPr lang="en-US" altLang="zh-CN" sz="1400" dirty="0" smtClean="0">
                <a:solidFill>
                  <a:schemeClr val="tx1"/>
                </a:solidFill>
                <a:cs typeface="微软雅黑" panose="020B0503020204020204" charset="-122"/>
                <a:sym typeface="+mn-ea"/>
              </a:rPr>
              <a:t>1</a:t>
            </a:r>
            <a:r>
              <a:rPr lang="zh-CN" altLang="en-US" sz="1400" dirty="0" smtClean="0">
                <a:solidFill>
                  <a:schemeClr val="tx1"/>
                </a:solidFill>
                <a:cs typeface="微软雅黑" panose="020B0503020204020204" charset="-122"/>
                <a:sym typeface="+mn-ea"/>
              </a:rPr>
              <a:t>）</a:t>
            </a:r>
            <a:r>
              <a:rPr lang="zh-CN" altLang="en-US" sz="1400" b="1" dirty="0" smtClean="0">
                <a:solidFill>
                  <a:schemeClr val="tx1"/>
                </a:solidFill>
                <a:cs typeface="微软雅黑" panose="020B0503020204020204" charset="-122"/>
                <a:sym typeface="+mn-ea"/>
              </a:rPr>
              <a:t>采用单价合同的工程，通过</a:t>
            </a:r>
            <a:r>
              <a:rPr lang="zh-CN" altLang="en-US" sz="1400" b="1" dirty="0">
                <a:solidFill>
                  <a:schemeClr val="tx1"/>
                </a:solidFill>
                <a:cs typeface="微软雅黑" panose="020B0503020204020204" charset="-122"/>
                <a:sym typeface="+mn-ea"/>
              </a:rPr>
              <a:t>施工条件、项目特征作为判断与分析合同单价是否适用工程变更合同价格调整的</a:t>
            </a:r>
            <a:r>
              <a:rPr lang="zh-CN" altLang="en-US" sz="1400" b="1" dirty="0" smtClean="0">
                <a:solidFill>
                  <a:schemeClr val="tx1"/>
                </a:solidFill>
                <a:cs typeface="微软雅黑" panose="020B0503020204020204" charset="-122"/>
                <a:sym typeface="+mn-ea"/>
              </a:rPr>
              <a:t>因素。</a:t>
            </a:r>
            <a:r>
              <a:rPr lang="zh-CN" altLang="en-US" sz="1400" dirty="0">
                <a:solidFill>
                  <a:prstClr val="black"/>
                </a:solidFill>
              </a:rPr>
              <a:t>工程变更或工程量缺陷引起工程量量差变化＞</a:t>
            </a:r>
            <a:r>
              <a:rPr lang="en-US" altLang="zh-CN" sz="1400" dirty="0">
                <a:solidFill>
                  <a:prstClr val="black"/>
                </a:solidFill>
              </a:rPr>
              <a:t>15</a:t>
            </a:r>
            <a:r>
              <a:rPr lang="en-US" altLang="zh-CN" sz="1400" dirty="0" smtClean="0">
                <a:solidFill>
                  <a:prstClr val="black"/>
                </a:solidFill>
              </a:rPr>
              <a:t>%</a:t>
            </a:r>
            <a:r>
              <a:rPr lang="zh-CN" altLang="en-US" sz="1400" dirty="0" smtClean="0">
                <a:solidFill>
                  <a:prstClr val="black"/>
                </a:solidFill>
              </a:rPr>
              <a:t>，应合理上调或下调。</a:t>
            </a:r>
            <a:endParaRPr lang="en-US" altLang="zh-CN" sz="1400" dirty="0">
              <a:solidFill>
                <a:prstClr val="black"/>
              </a:solidFill>
            </a:endParaRPr>
          </a:p>
          <a:p>
            <a:pPr lvl="0" indent="0" fontAlgn="base">
              <a:lnSpc>
                <a:spcPct val="150000"/>
              </a:lnSpc>
              <a:spcBef>
                <a:spcPct val="0"/>
              </a:spcBef>
              <a:spcAft>
                <a:spcPct val="0"/>
              </a:spcAft>
              <a:buFont typeface="Wingdings" panose="05000000000000000000" pitchFamily="2" charset="2"/>
              <a:buNone/>
              <a:defRPr/>
            </a:pPr>
            <a:r>
              <a:rPr lang="zh-CN" altLang="en-US" sz="1400" dirty="0" smtClean="0">
                <a:solidFill>
                  <a:schemeClr val="tx1"/>
                </a:solidFill>
                <a:cs typeface="微软雅黑" panose="020B0503020204020204" charset="-122"/>
                <a:sym typeface="+mn-ea"/>
              </a:rPr>
              <a:t>（</a:t>
            </a:r>
            <a:r>
              <a:rPr lang="en-US" altLang="zh-CN" sz="1400" dirty="0" smtClean="0">
                <a:solidFill>
                  <a:schemeClr val="tx1"/>
                </a:solidFill>
                <a:cs typeface="微软雅黑" panose="020B0503020204020204" charset="-122"/>
                <a:sym typeface="+mn-ea"/>
              </a:rPr>
              <a:t>2</a:t>
            </a:r>
            <a:r>
              <a:rPr lang="zh-CN" altLang="en-US" sz="1400" dirty="0" smtClean="0">
                <a:solidFill>
                  <a:schemeClr val="tx1"/>
                </a:solidFill>
                <a:cs typeface="微软雅黑" panose="020B0503020204020204" charset="-122"/>
                <a:sym typeface="+mn-ea"/>
              </a:rPr>
              <a:t>）</a:t>
            </a:r>
            <a:r>
              <a:rPr lang="zh-CN" altLang="en-US" sz="1400" b="1" dirty="0">
                <a:solidFill>
                  <a:schemeClr val="tx1"/>
                </a:solidFill>
                <a:cs typeface="微软雅黑" panose="020B0503020204020204" charset="-122"/>
                <a:sym typeface="+mn-ea"/>
              </a:rPr>
              <a:t>采用总价合同的工程</a:t>
            </a:r>
            <a:r>
              <a:rPr lang="zh-CN" altLang="en-US" sz="1400" dirty="0">
                <a:solidFill>
                  <a:prstClr val="black"/>
                </a:solidFill>
                <a:sym typeface="+mn-ea"/>
              </a:rPr>
              <a:t>，适用工程变更的，参考单价合同的方式定价；不适用工程变更的，结合工程实施情况、市场价格、已标价工程量清单的计价规则及报价水平协商定价。</a:t>
            </a:r>
            <a:endParaRPr lang="zh-CN" altLang="en-US" sz="1400" dirty="0">
              <a:solidFill>
                <a:prstClr val="black"/>
              </a:solidFill>
              <a:sym typeface="+mn-ea"/>
            </a:endParaRPr>
          </a:p>
          <a:p>
            <a:pPr lvl="0"/>
            <a:r>
              <a:rPr lang="en-US" altLang="zh-CN" b="1" dirty="0">
                <a:solidFill>
                  <a:schemeClr val="tx1"/>
                </a:solidFill>
                <a:cs typeface="微软雅黑" panose="020B0503020204020204" charset="-122"/>
              </a:rPr>
              <a:t>2</a:t>
            </a:r>
            <a:r>
              <a:rPr lang="zh-CN" altLang="en-US" b="1" dirty="0">
                <a:solidFill>
                  <a:schemeClr val="tx1"/>
                </a:solidFill>
                <a:cs typeface="微软雅黑" panose="020B0503020204020204" charset="-122"/>
              </a:rPr>
              <a:t>、措施项目清单变更调整方法</a:t>
            </a:r>
            <a:endParaRPr lang="zh-CN" altLang="en-US" b="1" dirty="0">
              <a:solidFill>
                <a:schemeClr val="tx1"/>
              </a:solidFill>
              <a:cs typeface="微软雅黑" panose="020B0503020204020204" charset="-122"/>
            </a:endParaRPr>
          </a:p>
          <a:p>
            <a:r>
              <a:rPr lang="zh-CN" altLang="en-US" sz="1400" b="1" dirty="0">
                <a:solidFill>
                  <a:schemeClr val="tx1"/>
                </a:solidFill>
                <a:cs typeface="微软雅黑" panose="020B0503020204020204" charset="-122"/>
                <a:sym typeface="+mn-ea"/>
              </a:rPr>
              <a:t>合同工程实质性变化并引起措施项目发生改变的</a:t>
            </a:r>
            <a:endParaRPr lang="zh-CN" altLang="en-US" sz="1400" b="1" dirty="0">
              <a:solidFill>
                <a:schemeClr val="tx1"/>
              </a:solidFill>
              <a:cs typeface="微软雅黑" panose="020B0503020204020204" charset="-122"/>
              <a:sym typeface="+mn-ea"/>
            </a:endParaRPr>
          </a:p>
          <a:p>
            <a:r>
              <a:rPr lang="zh-CN" altLang="en-US" sz="1400" dirty="0">
                <a:solidFill>
                  <a:schemeClr val="tx1"/>
                </a:solidFill>
                <a:cs typeface="微软雅黑" panose="020B0503020204020204" charset="-122"/>
              </a:rPr>
              <a:t>（</a:t>
            </a:r>
            <a:r>
              <a:rPr lang="en-US" altLang="zh-CN" sz="1400" dirty="0">
                <a:solidFill>
                  <a:schemeClr val="tx1"/>
                </a:solidFill>
                <a:cs typeface="微软雅黑" panose="020B0503020204020204" charset="-122"/>
              </a:rPr>
              <a:t>1</a:t>
            </a:r>
            <a:r>
              <a:rPr lang="zh-CN" altLang="en-US" sz="1400" dirty="0">
                <a:solidFill>
                  <a:schemeClr val="tx1"/>
                </a:solidFill>
                <a:cs typeface="微软雅黑" panose="020B0503020204020204" charset="-122"/>
              </a:rPr>
              <a:t>）</a:t>
            </a:r>
            <a:r>
              <a:rPr lang="zh-CN" altLang="en-US" sz="1400" b="1" dirty="0">
                <a:solidFill>
                  <a:schemeClr val="tx1"/>
                </a:solidFill>
                <a:cs typeface="微软雅黑" panose="020B0503020204020204" charset="-122"/>
              </a:rPr>
              <a:t>工程变更引起合同工期变化</a:t>
            </a:r>
            <a:r>
              <a:rPr lang="zh-CN" altLang="en-US" sz="1400" dirty="0">
                <a:solidFill>
                  <a:schemeClr val="tx1"/>
                </a:solidFill>
                <a:cs typeface="微软雅黑" panose="020B0503020204020204" charset="-122"/>
              </a:rPr>
              <a:t>，导致措施施工机具租赁期变化的，根据单位工期下的价格乘以变化工期计算调整措施项目费用。</a:t>
            </a:r>
            <a:endParaRPr lang="zh-CN" altLang="en-US" sz="1400" dirty="0">
              <a:solidFill>
                <a:schemeClr val="tx1"/>
              </a:solidFill>
              <a:cs typeface="微软雅黑" panose="020B0503020204020204" charset="-122"/>
            </a:endParaRPr>
          </a:p>
          <a:p>
            <a:r>
              <a:rPr lang="zh-CN" sz="1400" dirty="0">
                <a:solidFill>
                  <a:schemeClr val="tx1"/>
                </a:solidFill>
                <a:cs typeface="微软雅黑" panose="020B0503020204020204" charset="-122"/>
              </a:rPr>
              <a:t>（</a:t>
            </a:r>
            <a:r>
              <a:rPr lang="en-US" altLang="zh-CN" sz="1400" dirty="0">
                <a:solidFill>
                  <a:schemeClr val="tx1"/>
                </a:solidFill>
                <a:cs typeface="微软雅黑" panose="020B0503020204020204" charset="-122"/>
              </a:rPr>
              <a:t>2</a:t>
            </a:r>
            <a:r>
              <a:rPr lang="zh-CN" altLang="en-US" sz="1400" dirty="0">
                <a:solidFill>
                  <a:schemeClr val="tx1"/>
                </a:solidFill>
                <a:cs typeface="微软雅黑" panose="020B0503020204020204" charset="-122"/>
              </a:rPr>
              <a:t>）</a:t>
            </a:r>
            <a:r>
              <a:rPr lang="zh-CN" altLang="en-US" sz="1400" b="1" dirty="0">
                <a:solidFill>
                  <a:schemeClr val="tx1"/>
                </a:solidFill>
                <a:cs typeface="微软雅黑" panose="020B0503020204020204" charset="-122"/>
              </a:rPr>
              <a:t>完成工程变更需额外增加措施项目的</a:t>
            </a:r>
            <a:r>
              <a:rPr lang="zh-CN" altLang="en-US" sz="1400" dirty="0">
                <a:solidFill>
                  <a:schemeClr val="tx1"/>
                </a:solidFill>
                <a:cs typeface="微软雅黑" panose="020B0503020204020204" charset="-122"/>
              </a:rPr>
              <a:t>，①施工机械按计日工方式计算；②临时设施按实际发生的类型、数量及使用时间进行计量，按发承包双方协商确定的合理市场价格进行计价。</a:t>
            </a:r>
            <a:endParaRPr lang="zh-CN" altLang="en-US" sz="1400" dirty="0">
              <a:solidFill>
                <a:schemeClr val="tx1"/>
              </a:solidFill>
              <a:cs typeface="微软雅黑" panose="020B0503020204020204" charset="-122"/>
            </a:endParaRPr>
          </a:p>
          <a:p>
            <a:endParaRPr lang="zh-CN" altLang="en-US" sz="1400" dirty="0">
              <a:solidFill>
                <a:schemeClr val="tx1"/>
              </a:solidFill>
              <a:cs typeface="微软雅黑" panose="020B0503020204020204" charset="-122"/>
            </a:endParaRPr>
          </a:p>
          <a:p>
            <a:pPr lvl="0"/>
            <a:endParaRPr lang="zh-CN" altLang="en-US" sz="1400" dirty="0">
              <a:solidFill>
                <a:schemeClr val="tx1"/>
              </a:solidFill>
              <a:cs typeface="微软雅黑" panose="020B0503020204020204" charset="-122"/>
              <a:sym typeface="+mn-ea"/>
            </a:endParaRPr>
          </a:p>
        </p:txBody>
      </p:sp>
      <p:sp>
        <p:nvSpPr>
          <p:cNvPr id="16" name="文本框 15"/>
          <p:cNvSpPr txBox="1"/>
          <p:nvPr/>
        </p:nvSpPr>
        <p:spPr>
          <a:xfrm>
            <a:off x="733424" y="1099194"/>
            <a:ext cx="10676255" cy="742716"/>
          </a:xfrm>
          <a:prstGeom prst="rect">
            <a:avLst/>
          </a:prstGeom>
          <a:solidFill>
            <a:schemeClr val="accent1">
              <a:lumMod val="60000"/>
              <a:lumOff val="40000"/>
            </a:schemeClr>
          </a:solidFill>
        </p:spPr>
        <p:txBody>
          <a:bodyPr wrap="square" rtlCol="0" anchor="ctr" anchorCtr="0">
            <a:noAutofit/>
          </a:bodyPr>
          <a:lstStyle>
            <a:defPPr>
              <a:defRPr lang="zh-CN"/>
            </a:defPPr>
            <a:lvl1pPr>
              <a:lnSpc>
                <a:spcPct val="150000"/>
              </a:lnSpc>
              <a:defRPr sz="1600">
                <a:solidFill>
                  <a:srgbClr val="724F5F"/>
                </a:solidFill>
                <a:latin typeface="微软雅黑" panose="020B0503020204020204" charset="-122"/>
                <a:ea typeface="微软雅黑" panose="020B0503020204020204" charset="-122"/>
              </a:defRPr>
            </a:lvl1pPr>
          </a:lstStyle>
          <a:p>
            <a:pPr lvl="0"/>
            <a:r>
              <a:rPr lang="zh-CN" altLang="en-US" b="1" dirty="0">
                <a:solidFill>
                  <a:schemeClr val="bg1"/>
                </a:solidFill>
                <a:cs typeface="微软雅黑" panose="020B0503020204020204" charset="-122"/>
                <a:sym typeface="+mn-ea"/>
              </a:rPr>
              <a:t>工程变更价格调整方法中取消报价浮动率计算方式</a:t>
            </a:r>
            <a:r>
              <a:rPr lang="zh-CN" altLang="en-US" b="1" dirty="0" smtClean="0">
                <a:solidFill>
                  <a:schemeClr val="bg1"/>
                </a:solidFill>
                <a:cs typeface="微软雅黑" panose="020B0503020204020204" charset="-122"/>
                <a:sym typeface="+mn-ea"/>
              </a:rPr>
              <a:t>，应</a:t>
            </a:r>
            <a:r>
              <a:rPr lang="zh-CN" altLang="en-US" b="1" dirty="0">
                <a:solidFill>
                  <a:schemeClr val="bg1"/>
                </a:solidFill>
                <a:cs typeface="微软雅黑" panose="020B0503020204020204" charset="-122"/>
                <a:sym typeface="+mn-ea"/>
              </a:rPr>
              <a:t>尽可能</a:t>
            </a:r>
            <a:r>
              <a:rPr lang="zh-CN" altLang="en-US" b="1" dirty="0" smtClean="0">
                <a:solidFill>
                  <a:schemeClr val="bg1"/>
                </a:solidFill>
                <a:cs typeface="微软雅黑" panose="020B0503020204020204" charset="-122"/>
                <a:sym typeface="+mn-ea"/>
              </a:rPr>
              <a:t>采用与施工条件及项目特征相匹配</a:t>
            </a:r>
            <a:r>
              <a:rPr lang="zh-CN" altLang="en-US" b="1" dirty="0">
                <a:solidFill>
                  <a:schemeClr val="bg1"/>
                </a:solidFill>
                <a:cs typeface="微软雅黑" panose="020B0503020204020204" charset="-122"/>
                <a:sym typeface="+mn-ea"/>
              </a:rPr>
              <a:t>的</a:t>
            </a:r>
            <a:r>
              <a:rPr lang="zh-CN" altLang="en-US" b="1" dirty="0" smtClean="0">
                <a:solidFill>
                  <a:schemeClr val="bg1"/>
                </a:solidFill>
                <a:cs typeface="微软雅黑" panose="020B0503020204020204" charset="-122"/>
                <a:sym typeface="+mn-ea"/>
              </a:rPr>
              <a:t>清单合同单价及</a:t>
            </a:r>
            <a:r>
              <a:rPr lang="zh-CN" altLang="en-US" b="1" dirty="0">
                <a:solidFill>
                  <a:schemeClr val="bg1"/>
                </a:solidFill>
                <a:cs typeface="微软雅黑" panose="020B0503020204020204" charset="-122"/>
                <a:sym typeface="+mn-ea"/>
              </a:rPr>
              <a:t>报价</a:t>
            </a:r>
            <a:r>
              <a:rPr lang="zh-CN" altLang="en-US" b="1" dirty="0" smtClean="0">
                <a:solidFill>
                  <a:schemeClr val="bg1"/>
                </a:solidFill>
                <a:cs typeface="微软雅黑" panose="020B0503020204020204" charset="-122"/>
                <a:sym typeface="+mn-ea"/>
              </a:rPr>
              <a:t>水平。</a:t>
            </a:r>
            <a:endParaRPr lang="zh-CN" altLang="en-US" b="1" dirty="0">
              <a:solidFill>
                <a:schemeClr val="bg1"/>
              </a:solidFill>
              <a:cs typeface="微软雅黑" panose="020B0503020204020204" charset="-122"/>
              <a:sym typeface="+mn-ea"/>
            </a:endParaRPr>
          </a:p>
        </p:txBody>
      </p:sp>
      <p:grpSp>
        <p:nvGrpSpPr>
          <p:cNvPr id="10" name="组合 9"/>
          <p:cNvGrpSpPr/>
          <p:nvPr/>
        </p:nvGrpSpPr>
        <p:grpSpPr>
          <a:xfrm>
            <a:off x="733425" y="5405120"/>
            <a:ext cx="10640060" cy="1060120"/>
            <a:chOff x="742122" y="4176508"/>
            <a:chExt cx="10640254" cy="1829301"/>
          </a:xfrm>
        </p:grpSpPr>
        <p:sp>
          <p:nvSpPr>
            <p:cNvPr id="11" name="矩形 10"/>
            <p:cNvSpPr/>
            <p:nvPr/>
          </p:nvSpPr>
          <p:spPr>
            <a:xfrm>
              <a:off x="742122" y="4176508"/>
              <a:ext cx="10640254" cy="1667702"/>
            </a:xfrm>
            <a:prstGeom prst="rect">
              <a:avLst/>
            </a:prstGeom>
            <a:noFill/>
            <a:ln w="25400">
              <a:solidFill>
                <a:schemeClr val="accent1">
                  <a:lumMod val="60000"/>
                  <a:lumOff val="40000"/>
                </a:schemeClr>
              </a:solidFill>
            </a:ln>
            <a:effectLst>
              <a:outerShdw blurRad="76200" dist="38100" dir="2700000" algn="tl" rotWithShape="0">
                <a:srgbClr val="EF694C">
                  <a:alpha val="1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8" name="矩形 17"/>
            <p:cNvSpPr/>
            <p:nvPr/>
          </p:nvSpPr>
          <p:spPr>
            <a:xfrm>
              <a:off x="3507909" y="4701172"/>
              <a:ext cx="646331" cy="111326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600" b="0" i="0" u="none" strike="noStrike" kern="1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a:t>
              </a:r>
              <a:endParaRPr kumimoji="0" lang="zh-CN" altLang="en-US" sz="36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19" name="组合 18"/>
            <p:cNvGrpSpPr/>
            <p:nvPr/>
          </p:nvGrpSpPr>
          <p:grpSpPr>
            <a:xfrm>
              <a:off x="4326729" y="4549636"/>
              <a:ext cx="6143729" cy="1456173"/>
              <a:chOff x="6076016" y="4176507"/>
              <a:chExt cx="6143729" cy="1456173"/>
            </a:xfrm>
          </p:grpSpPr>
          <p:sp>
            <p:nvSpPr>
              <p:cNvPr id="20" name="矩形 19"/>
              <p:cNvSpPr/>
              <p:nvPr/>
            </p:nvSpPr>
            <p:spPr>
              <a:xfrm>
                <a:off x="6076016" y="4466542"/>
                <a:ext cx="1800493" cy="6355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800" b="1" i="0" u="none" strike="noStrike" kern="1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延长</a:t>
                </a:r>
                <a:r>
                  <a:rPr kumimoji="0" lang="zh-CN" altLang="zh-CN" sz="18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或缩短</a:t>
                </a:r>
                <a:r>
                  <a:rPr kumimoji="0" lang="zh-CN" altLang="zh-CN" sz="1800" b="1" i="0" u="none" strike="noStrike" kern="1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工期</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21" name="组合 20"/>
              <p:cNvGrpSpPr/>
              <p:nvPr/>
            </p:nvGrpSpPr>
            <p:grpSpPr>
              <a:xfrm>
                <a:off x="8219552" y="4176507"/>
                <a:ext cx="4000193" cy="1215594"/>
                <a:chOff x="8219552" y="4176507"/>
                <a:chExt cx="4000193" cy="1215594"/>
              </a:xfrm>
            </p:grpSpPr>
            <p:sp>
              <p:nvSpPr>
                <p:cNvPr id="22" name="矩形 21"/>
                <p:cNvSpPr/>
                <p:nvPr/>
              </p:nvSpPr>
              <p:spPr>
                <a:xfrm>
                  <a:off x="8259983" y="4176507"/>
                  <a:ext cx="3919330" cy="63552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zh-CN" sz="18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受影响措施</a:t>
                  </a:r>
                  <a:r>
                    <a:rPr kumimoji="0" lang="zh-CN" altLang="zh-CN" sz="1800" b="1" i="0" u="none" strike="noStrike" kern="1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项目的</a:t>
                  </a:r>
                  <a:r>
                    <a:rPr kumimoji="0" lang="zh-CN" altLang="zh-CN" sz="18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中期运行</a:t>
                  </a:r>
                  <a:r>
                    <a:rPr kumimoji="0" lang="zh-CN" altLang="zh-CN" sz="1800" b="1" i="0" u="none" strike="noStrike" kern="1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费用</a:t>
                  </a:r>
                  <a:r>
                    <a:rPr lang="zh-CN" altLang="en-US" b="1" kern="100" dirty="0">
                      <a:solidFill>
                        <a:srgbClr val="000000"/>
                      </a:solidFill>
                      <a:latin typeface="微软雅黑" panose="020B0503020204020204" charset="-122"/>
                      <a:ea typeface="微软雅黑" panose="020B0503020204020204" charset="-122"/>
                      <a:cs typeface="宋体" panose="02010600030101010101" pitchFamily="2" charset="-122"/>
                    </a:rPr>
                    <a:t>总额</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23" name="矩形 22"/>
                <p:cNvSpPr/>
                <p:nvPr/>
              </p:nvSpPr>
              <p:spPr>
                <a:xfrm>
                  <a:off x="9665650" y="4756577"/>
                  <a:ext cx="1107996" cy="6355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8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合同工期</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cxnSp>
              <p:nvCxnSpPr>
                <p:cNvPr id="24" name="直接连接符 23"/>
                <p:cNvCxnSpPr/>
                <p:nvPr/>
              </p:nvCxnSpPr>
              <p:spPr>
                <a:xfrm>
                  <a:off x="8219552" y="4673867"/>
                  <a:ext cx="400019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7718631" y="4366550"/>
                <a:ext cx="527709" cy="126613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b="0"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a:t>
                </a:r>
                <a:endParaRPr kumimoji="0" lang="zh-CN" altLang="en-US" sz="36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cs typeface="+mn-cs"/>
                </a:endParaRPr>
              </a:p>
            </p:txBody>
          </p:sp>
        </p:grpSp>
        <p:sp>
          <p:nvSpPr>
            <p:cNvPr id="26" name="矩形 25"/>
            <p:cNvSpPr/>
            <p:nvPr/>
          </p:nvSpPr>
          <p:spPr>
            <a:xfrm>
              <a:off x="1304096" y="4839671"/>
              <a:ext cx="2031325" cy="63552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1800" b="1" i="0" u="none" strike="noStrike" kern="1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宋体" panose="02010600030101010101" pitchFamily="2" charset="-122"/>
                </a:rPr>
                <a:t>措施项目调整价格</a:t>
              </a:r>
              <a:endParaRPr kumimoji="0" lang="zh-CN" altLang="en-US" sz="1800" b="1"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cs typeface="+mn-cs"/>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rot="16200000">
            <a:off x="6885275" y="-267458"/>
            <a:ext cx="4212649" cy="6477001"/>
          </a:xfrm>
          <a:custGeom>
            <a:avLst/>
            <a:gdLst>
              <a:gd name="connsiteX0" fmla="*/ 12204699 w 12204699"/>
              <a:gd name="connsiteY0" fmla="*/ 0 h 1571241"/>
              <a:gd name="connsiteX1" fmla="*/ 12204699 w 12204699"/>
              <a:gd name="connsiteY1" fmla="*/ 1571241 h 1571241"/>
              <a:gd name="connsiteX2" fmla="*/ 0 w 12204699"/>
              <a:gd name="connsiteY2" fmla="*/ 1571241 h 1571241"/>
              <a:gd name="connsiteX3" fmla="*/ 0 w 12204699"/>
              <a:gd name="connsiteY3" fmla="*/ 12700 h 1571241"/>
              <a:gd name="connsiteX4" fmla="*/ 6108699 w 12204699"/>
              <a:gd name="connsiteY4" fmla="*/ 762000 h 1571241"/>
              <a:gd name="connsiteX5" fmla="*/ 12204699 w 12204699"/>
              <a:gd name="connsiteY5" fmla="*/ 0 h 1571241"/>
              <a:gd name="connsiteX0-1" fmla="*/ 12204699 w 12204699"/>
              <a:gd name="connsiteY0-2" fmla="*/ 0 h 1571241"/>
              <a:gd name="connsiteX1-3" fmla="*/ 12204699 w 12204699"/>
              <a:gd name="connsiteY1-4" fmla="*/ 1571241 h 1571241"/>
              <a:gd name="connsiteX2-5" fmla="*/ 0 w 12204699"/>
              <a:gd name="connsiteY2-6" fmla="*/ 1571241 h 1571241"/>
              <a:gd name="connsiteX3-7" fmla="*/ 0 w 12204699"/>
              <a:gd name="connsiteY3-8" fmla="*/ 12700 h 1571241"/>
              <a:gd name="connsiteX4-9" fmla="*/ 6026988 w 12204699"/>
              <a:gd name="connsiteY4-10" fmla="*/ 211023 h 1571241"/>
              <a:gd name="connsiteX5-11" fmla="*/ 12204699 w 12204699"/>
              <a:gd name="connsiteY5-12" fmla="*/ 0 h 15712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204699" h="1571241">
                <a:moveTo>
                  <a:pt x="12204699" y="0"/>
                </a:moveTo>
                <a:lnTo>
                  <a:pt x="12204699" y="1571241"/>
                </a:lnTo>
                <a:lnTo>
                  <a:pt x="0" y="1571241"/>
                </a:lnTo>
                <a:lnTo>
                  <a:pt x="0" y="12700"/>
                </a:lnTo>
                <a:cubicBezTo>
                  <a:pt x="1159933" y="167217"/>
                  <a:pt x="3992872" y="213140"/>
                  <a:pt x="6026988" y="211023"/>
                </a:cubicBezTo>
                <a:cubicBezTo>
                  <a:pt x="8061105" y="208906"/>
                  <a:pt x="10998199" y="205317"/>
                  <a:pt x="12204699" y="0"/>
                </a:cubicBezTo>
                <a:close/>
              </a:path>
            </a:pathLst>
          </a:custGeom>
          <a:solidFill>
            <a:schemeClr val="accent1">
              <a:lumMod val="60000"/>
              <a:lumOff val="40000"/>
            </a:schemeClr>
          </a:solidFill>
          <a:ln>
            <a:noFill/>
          </a:ln>
        </p:spPr>
        <p:txBody>
          <a:bodyPr wrap="square" anchor="t">
            <a:noAutofit/>
          </a:bodyPr>
          <a:lstStyle/>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3" name="任意多边形 12"/>
          <p:cNvSpPr/>
          <p:nvPr/>
        </p:nvSpPr>
        <p:spPr>
          <a:xfrm>
            <a:off x="9525" y="871672"/>
            <a:ext cx="6609835" cy="4205698"/>
          </a:xfrm>
          <a:custGeom>
            <a:avLst/>
            <a:gdLst>
              <a:gd name="connsiteX0" fmla="*/ 0 w 6772181"/>
              <a:gd name="connsiteY0" fmla="*/ 0 h 6086992"/>
              <a:gd name="connsiteX1" fmla="*/ 3299863 w 6772181"/>
              <a:gd name="connsiteY1" fmla="*/ 0 h 6086992"/>
              <a:gd name="connsiteX2" fmla="*/ 3299863 w 6772181"/>
              <a:gd name="connsiteY2" fmla="*/ 1 h 6086992"/>
              <a:gd name="connsiteX3" fmla="*/ 5640230 w 6772181"/>
              <a:gd name="connsiteY3" fmla="*/ 1 h 6086992"/>
              <a:gd name="connsiteX4" fmla="*/ 5657980 w 6772181"/>
              <a:gd name="connsiteY4" fmla="*/ 15368 h 6086992"/>
              <a:gd name="connsiteX5" fmla="*/ 6772181 w 6772181"/>
              <a:gd name="connsiteY5" fmla="*/ 3001669 h 6086992"/>
              <a:gd name="connsiteX6" fmla="*/ 5657980 w 6772181"/>
              <a:gd name="connsiteY6" fmla="*/ 5987970 h 6086992"/>
              <a:gd name="connsiteX7" fmla="*/ 5543602 w 6772181"/>
              <a:gd name="connsiteY7" fmla="*/ 6086992 h 6086992"/>
              <a:gd name="connsiteX8" fmla="*/ 2946439 w 6772181"/>
              <a:gd name="connsiteY8" fmla="*/ 6086992 h 6086992"/>
              <a:gd name="connsiteX9" fmla="*/ 2946438 w 6772181"/>
              <a:gd name="connsiteY9" fmla="*/ 6086991 h 6086992"/>
              <a:gd name="connsiteX10" fmla="*/ 0 w 6772181"/>
              <a:gd name="connsiteY10" fmla="*/ 6086991 h 608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2181" h="6086992">
                <a:moveTo>
                  <a:pt x="0" y="0"/>
                </a:moveTo>
                <a:lnTo>
                  <a:pt x="3299863" y="0"/>
                </a:lnTo>
                <a:lnTo>
                  <a:pt x="3299863" y="1"/>
                </a:lnTo>
                <a:lnTo>
                  <a:pt x="5640230" y="1"/>
                </a:lnTo>
                <a:lnTo>
                  <a:pt x="5657980" y="15368"/>
                </a:lnTo>
                <a:cubicBezTo>
                  <a:pt x="6330209" y="662558"/>
                  <a:pt x="6772181" y="1758561"/>
                  <a:pt x="6772181" y="3001669"/>
                </a:cubicBezTo>
                <a:cubicBezTo>
                  <a:pt x="6772181" y="4244778"/>
                  <a:pt x="6330209" y="5340780"/>
                  <a:pt x="5657980" y="5987970"/>
                </a:cubicBezTo>
                <a:lnTo>
                  <a:pt x="5543602" y="6086992"/>
                </a:lnTo>
                <a:lnTo>
                  <a:pt x="2946439" y="6086992"/>
                </a:lnTo>
                <a:lnTo>
                  <a:pt x="2946438" y="6086991"/>
                </a:lnTo>
                <a:lnTo>
                  <a:pt x="0" y="6086991"/>
                </a:lnTo>
                <a:close/>
              </a:path>
            </a:pathLst>
          </a:custGeom>
          <a:solidFill>
            <a:schemeClr val="accent1">
              <a:lumMod val="20000"/>
              <a:lumOff val="80000"/>
            </a:schemeClr>
          </a:solidFill>
          <a:ln>
            <a:solidFill>
              <a:schemeClr val="accent1">
                <a:lumMod val="40000"/>
                <a:lumOff val="60000"/>
              </a:schemeClr>
            </a:solidFill>
          </a:ln>
          <a:effectLst>
            <a:glow rad="50800">
              <a:schemeClr val="accent2">
                <a:lumMod val="40000"/>
                <a:lumOff val="60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799908" y="871672"/>
            <a:ext cx="2588895" cy="442878"/>
          </a:xfrm>
          <a:prstGeom prst="rect">
            <a:avLst/>
          </a:prstGeom>
          <a:noFill/>
        </p:spPr>
        <p:txBody>
          <a:bodyPr wrap="square">
            <a:spAutoFit/>
          </a:bodyPr>
          <a:lstStyle/>
          <a:p>
            <a:pPr algn="ctr">
              <a:lnSpc>
                <a:spcPct val="150000"/>
              </a:lnSpc>
              <a:spcBef>
                <a:spcPts val="600"/>
              </a:spcBef>
              <a:spcAft>
                <a:spcPts val="600"/>
              </a:spcAft>
              <a:defRPr/>
            </a:pPr>
            <a:r>
              <a:rPr lang="en-US" altLang="zh-CN" b="1" dirty="0">
                <a:solidFill>
                  <a:prstClr val="black"/>
                </a:solidFill>
                <a:latin typeface="+mn-ea"/>
              </a:rPr>
              <a:t>【</a:t>
            </a:r>
            <a:r>
              <a:rPr lang="zh-CN" altLang="en-US" b="1" dirty="0">
                <a:solidFill>
                  <a:prstClr val="black"/>
                </a:solidFill>
                <a:latin typeface="+mn-ea"/>
              </a:rPr>
              <a:t>新版清单</a:t>
            </a:r>
            <a:r>
              <a:rPr lang="en-US" altLang="zh-CN" b="1" dirty="0">
                <a:solidFill>
                  <a:prstClr val="black"/>
                </a:solidFill>
                <a:latin typeface="+mn-ea"/>
              </a:rPr>
              <a:t>】</a:t>
            </a:r>
            <a:endParaRPr lang="zh-CN" altLang="en-US" b="1" dirty="0">
              <a:solidFill>
                <a:prstClr val="black"/>
              </a:solidFill>
              <a:latin typeface="+mn-ea"/>
            </a:endParaRPr>
          </a:p>
        </p:txBody>
      </p:sp>
      <p:sp>
        <p:nvSpPr>
          <p:cNvPr id="10" name="矩形 9"/>
          <p:cNvSpPr/>
          <p:nvPr/>
        </p:nvSpPr>
        <p:spPr>
          <a:xfrm>
            <a:off x="6619361" y="1212591"/>
            <a:ext cx="5542157" cy="3790509"/>
          </a:xfrm>
          <a:prstGeom prst="rect">
            <a:avLst/>
          </a:prstGeom>
        </p:spPr>
        <p:txBody>
          <a:bodyPr wrap="square">
            <a:no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000" b="1" i="0" u="none" strike="noStrike" kern="100" cap="none" spc="0" normalizeH="0" baseline="0" dirty="0" smtClean="0">
                <a:solidFill>
                  <a:srgbClr val="000000"/>
                </a:solidFill>
                <a:latin typeface="宋体" panose="02010600030101010101" pitchFamily="2" charset="-122"/>
                <a:ea typeface="宋体" panose="02010600030101010101" pitchFamily="2" charset="-122"/>
                <a:cs typeface="宋体" panose="02010600030101010101" pitchFamily="2" charset="-122"/>
              </a:rPr>
              <a:t>9.3.1  </a:t>
            </a: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因工程变更引起巳标价工程量清单项目或其工程数量发生变化时，应按照下列规定调整：</a:t>
            </a:r>
            <a:endPar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0" lang="en-US" altLang="zh-CN" sz="1000" b="1"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1</a:t>
            </a: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已标价工程量清单中有适用于变更工程项目的，应采用该项目的单价；但当工程变更导致该清单项目的工程数量发生变化，且工程量偏差超过15%时，该项目单价应按照本规范第9.6.2条的规定调整。</a:t>
            </a:r>
            <a:endPar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0" lang="en-US" altLang="zh-CN" sz="1000" b="1"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2</a:t>
            </a: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已标价工程量清单中没有适用但有类似于变更工程项目的，可在合理范围内参照类似项目的单价。</a:t>
            </a:r>
            <a:endPar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1" fontAlgn="base" latinLnBrk="0" hangingPunct="1">
              <a:lnSpc>
                <a:spcPct val="150000"/>
              </a:lnSpc>
              <a:buClrTx/>
              <a:buSzTx/>
              <a:buFontTx/>
              <a:buNone/>
              <a:defRPr/>
            </a:pP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0" lang="en-US" altLang="zh-CN" sz="1000" b="1"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3</a:t>
            </a: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已标价工程量清单中没有适用也没有类似于变更工程项目的，应由承包人根据变更工程资料、计量规则和计价办法、工程造价管理机构发布的信息价格和承包人报价浮动率提出变更工程项目的单价，并应报发包人确认后调整。承包人报价浮动率可按下列公式计算：</a:t>
            </a:r>
            <a:endPar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1" fontAlgn="base" latinLnBrk="0" hangingPunct="1">
              <a:lnSpc>
                <a:spcPct val="150000"/>
              </a:lnSpc>
              <a:buClrTx/>
              <a:buSzTx/>
              <a:buFontTx/>
              <a:buNone/>
              <a:defRPr/>
            </a:pP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招标工程：</a:t>
            </a:r>
            <a:endPar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1" fontAlgn="base" latinLnBrk="0" hangingPunct="1">
              <a:lnSpc>
                <a:spcPct val="150000"/>
              </a:lnSpc>
              <a:buClrTx/>
              <a:buSzTx/>
              <a:buFontTx/>
              <a:buNone/>
              <a:defRPr/>
            </a:pP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承包人报价浮动率L=(l－中标价/招标控制价）×100%	(9.3.1-1)</a:t>
            </a:r>
            <a:endPar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1" fontAlgn="base" latinLnBrk="0" hangingPunct="1">
              <a:lnSpc>
                <a:spcPct val="150000"/>
              </a:lnSpc>
              <a:buClrTx/>
              <a:buSzTx/>
              <a:buFontTx/>
              <a:buNone/>
              <a:defRPr/>
            </a:pP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非招标工程：</a:t>
            </a:r>
            <a:endPar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1" fontAlgn="base" latinLnBrk="0" hangingPunct="1">
              <a:lnSpc>
                <a:spcPct val="150000"/>
              </a:lnSpc>
              <a:buClrTx/>
              <a:buSzTx/>
              <a:buFontTx/>
              <a:buNone/>
              <a:defRPr/>
            </a:pP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承包人报价浮动率L=(l－报价/施工图预算）×100%	(9.3.2-2)</a:t>
            </a:r>
            <a:endPar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marL="0" marR="0" lvl="0" algn="l" defTabSz="914400" rtl="0" eaLnBrk="1" fontAlgn="base" latinLnBrk="0" hangingPunct="1">
              <a:lnSpc>
                <a:spcPct val="150000"/>
              </a:lnSpc>
              <a:buClrTx/>
              <a:buSzTx/>
              <a:buFontTx/>
              <a:buNone/>
              <a:defRPr/>
            </a:pP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kumimoji="0" lang="en-US" altLang="zh-CN" sz="1000" b="1"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4 </a:t>
            </a:r>
            <a:r>
              <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rPr>
              <a:t> 已标价工程量清单中没有适用也没有类似于变更工程项目，且工程造价管理机构发布的信息价格缺价的，应由承包人根据变更工程资料、计量规则、计价办法和通过市场调查等取得有合法依据的市场价格提出变更工程项目的单价，并应报发包人确认后调整。</a:t>
            </a:r>
            <a:endParaRPr kumimoji="0" lang="en-US" altLang="zh-CN" sz="1000" i="0" u="none" strike="noStrike" kern="100" cap="none" spc="0" normalizeH="0" baseline="0"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159385" y="1191831"/>
            <a:ext cx="5869940" cy="3607462"/>
          </a:xfrm>
          <a:prstGeom prst="rect">
            <a:avLst/>
          </a:prstGeom>
        </p:spPr>
        <p:txBody>
          <a:bodyPr wrap="square">
            <a:spAutoFit/>
          </a:bodyPr>
          <a:lstStyle/>
          <a:p>
            <a:pPr>
              <a:lnSpc>
                <a:spcPct val="150000"/>
              </a:lnSpc>
            </a:pPr>
            <a:r>
              <a:rPr lang="en-US" altLang="zh-CN" sz="11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8.9.1</a:t>
            </a:r>
            <a:r>
              <a:rPr lang="en-US"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采用单价合同的工程，</a:t>
            </a:r>
            <a:r>
              <a:rPr lang="zh-CN" altLang="zh-CN" sz="1100" kern="100" dirty="0">
                <a:solidFill>
                  <a:srgbClr val="FF0000"/>
                </a:solidFill>
                <a:latin typeface="宋体" panose="02010600030101010101" pitchFamily="2" charset="-122"/>
                <a:ea typeface="宋体" panose="02010600030101010101" pitchFamily="2" charset="-122"/>
                <a:cs typeface="宋体" panose="02010600030101010101" pitchFamily="2" charset="-122"/>
              </a:rPr>
              <a:t>因工程变更或工程量清单缺陷引起分部分项工程的清单项目变化（项目增减），或清单工程量发生变化且工程量变化不超出</a:t>
            </a:r>
            <a:r>
              <a:rPr lang="en-US" altLang="zh-CN" sz="1100" kern="100" dirty="0">
                <a:solidFill>
                  <a:srgbClr val="FF0000"/>
                </a:solidFill>
                <a:latin typeface="宋体" panose="02010600030101010101" pitchFamily="2" charset="-122"/>
                <a:ea typeface="宋体" panose="02010600030101010101" pitchFamily="2" charset="-122"/>
                <a:cs typeface="宋体" panose="02010600030101010101" pitchFamily="2" charset="-122"/>
              </a:rPr>
              <a:t>15%</a:t>
            </a:r>
            <a:r>
              <a:rPr lang="zh-CN" altLang="zh-CN" sz="1100" kern="100" dirty="0">
                <a:solidFill>
                  <a:srgbClr val="FF0000"/>
                </a:solidFill>
                <a:latin typeface="宋体" panose="02010600030101010101" pitchFamily="2" charset="-122"/>
                <a:ea typeface="宋体" panose="02010600030101010101" pitchFamily="2" charset="-122"/>
                <a:cs typeface="宋体" panose="02010600030101010101" pitchFamily="2" charset="-122"/>
              </a:rPr>
              <a:t>（含</a:t>
            </a:r>
            <a:r>
              <a:rPr lang="en-US" altLang="zh-CN" sz="1100" kern="100" dirty="0">
                <a:solidFill>
                  <a:srgbClr val="FF0000"/>
                </a:solidFill>
                <a:latin typeface="宋体" panose="02010600030101010101" pitchFamily="2" charset="-122"/>
                <a:ea typeface="宋体" panose="02010600030101010101" pitchFamily="2" charset="-122"/>
                <a:cs typeface="宋体" panose="02010600030101010101" pitchFamily="2" charset="-122"/>
              </a:rPr>
              <a:t>15%</a:t>
            </a:r>
            <a:r>
              <a:rPr lang="zh-CN" altLang="zh-CN" sz="1100" kern="100" dirty="0">
                <a:solidFill>
                  <a:srgbClr val="FF0000"/>
                </a:solidFill>
                <a:latin typeface="宋体" panose="02010600030101010101" pitchFamily="2" charset="-122"/>
                <a:ea typeface="宋体" panose="02010600030101010101" pitchFamily="2" charset="-122"/>
                <a:cs typeface="宋体" panose="02010600030101010101" pitchFamily="2" charset="-122"/>
              </a:rPr>
              <a:t>）时</a:t>
            </a:r>
            <a:r>
              <a:rPr lang="zh-CN"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，发承包双方应依据本标准第</a:t>
            </a:r>
            <a:r>
              <a:rPr lang="en-US"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7.1</a:t>
            </a:r>
            <a:r>
              <a:rPr lang="zh-CN"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节、第</a:t>
            </a:r>
            <a:r>
              <a:rPr lang="en-US"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7.2</a:t>
            </a:r>
            <a:r>
              <a:rPr lang="zh-CN"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节、第</a:t>
            </a:r>
            <a:r>
              <a:rPr lang="en-US"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7.4</a:t>
            </a:r>
            <a:r>
              <a:rPr lang="zh-CN"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节规定确认的工程变更或工程量清单缺陷引起变化的工程量，按下列规定确定综合单价并计价，调整合同价格：</a:t>
            </a:r>
            <a:endParaRPr lang="zh-CN" altLang="zh-CN" sz="1100" kern="100" dirty="0">
              <a:latin typeface="宋体" panose="02010600030101010101" pitchFamily="2" charset="-122"/>
              <a:ea typeface="宋体" panose="02010600030101010101" pitchFamily="2" charset="-122"/>
            </a:endParaRPr>
          </a:p>
          <a:p>
            <a:pPr indent="270510">
              <a:lnSpc>
                <a:spcPct val="150000"/>
              </a:lnSpc>
            </a:pPr>
            <a:r>
              <a:rPr lang="en-US" altLang="zh-CN" sz="11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1</a:t>
            </a:r>
            <a:r>
              <a:rPr lang="en-US"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100" kern="100" dirty="0">
                <a:solidFill>
                  <a:srgbClr val="FF0000"/>
                </a:solidFill>
                <a:latin typeface="宋体" panose="02010600030101010101" pitchFamily="2" charset="-122"/>
                <a:ea typeface="宋体" panose="02010600030101010101" pitchFamily="2" charset="-122"/>
                <a:cs typeface="宋体" panose="02010600030101010101" pitchFamily="2" charset="-122"/>
              </a:rPr>
              <a:t>相同施工条件下实施相同项目特征的清单项目</a:t>
            </a:r>
            <a:r>
              <a:rPr lang="zh-CN"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，应采用相应的合同单价；</a:t>
            </a:r>
            <a:endParaRPr lang="zh-CN" altLang="zh-CN" sz="1100" kern="100" dirty="0">
              <a:latin typeface="宋体" panose="02010600030101010101" pitchFamily="2" charset="-122"/>
              <a:ea typeface="宋体" panose="02010600030101010101" pitchFamily="2" charset="-122"/>
            </a:endParaRPr>
          </a:p>
          <a:p>
            <a:pPr indent="270510">
              <a:lnSpc>
                <a:spcPct val="150000"/>
              </a:lnSpc>
            </a:pPr>
            <a:r>
              <a:rPr lang="en-US" altLang="zh-CN" sz="11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en-US"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100" kern="100" dirty="0">
                <a:solidFill>
                  <a:srgbClr val="FF0000"/>
                </a:solidFill>
                <a:latin typeface="宋体" panose="02010600030101010101" pitchFamily="2" charset="-122"/>
                <a:ea typeface="宋体" panose="02010600030101010101" pitchFamily="2" charset="-122"/>
                <a:cs typeface="宋体" panose="02010600030101010101" pitchFamily="2" charset="-122"/>
              </a:rPr>
              <a:t>相同施工条件下实施类似项目特征的清单项目或类似施工条件下实施相同项目特征的清单项目</a:t>
            </a:r>
            <a:r>
              <a:rPr lang="zh-CN"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，应采用类似清单项目的合同单价换算调整后的综合单价；</a:t>
            </a:r>
            <a:endParaRPr lang="zh-CN" altLang="zh-CN" sz="1100" kern="100" dirty="0">
              <a:latin typeface="宋体" panose="02010600030101010101" pitchFamily="2" charset="-122"/>
              <a:ea typeface="宋体" panose="02010600030101010101" pitchFamily="2" charset="-122"/>
            </a:endParaRPr>
          </a:p>
          <a:p>
            <a:pPr indent="270510">
              <a:lnSpc>
                <a:spcPct val="150000"/>
              </a:lnSpc>
            </a:pPr>
            <a:r>
              <a:rPr lang="en-US" altLang="zh-CN" sz="11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3</a:t>
            </a:r>
            <a:r>
              <a:rPr lang="en-US"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100" kern="100" dirty="0">
                <a:solidFill>
                  <a:srgbClr val="FF0000"/>
                </a:solidFill>
                <a:latin typeface="宋体" panose="02010600030101010101" pitchFamily="2" charset="-122"/>
                <a:ea typeface="宋体" panose="02010600030101010101" pitchFamily="2" charset="-122"/>
                <a:cs typeface="宋体" panose="02010600030101010101" pitchFamily="2" charset="-122"/>
              </a:rPr>
              <a:t>相同施工条件下实施不同项目特征的清单项目或不同施工条件下实施相同项目特征的清单项目</a:t>
            </a:r>
            <a:r>
              <a:rPr lang="zh-CN"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，可依据工程实施情况，结合类似项目的合同单价计价规则及报价水平，协商确定市场合理的综合单价；</a:t>
            </a:r>
            <a:endParaRPr lang="zh-CN" altLang="zh-CN" sz="1100" kern="100" dirty="0">
              <a:latin typeface="宋体" panose="02010600030101010101" pitchFamily="2" charset="-122"/>
              <a:ea typeface="宋体" panose="02010600030101010101" pitchFamily="2" charset="-122"/>
            </a:endParaRPr>
          </a:p>
          <a:p>
            <a:pPr indent="270510">
              <a:lnSpc>
                <a:spcPct val="150000"/>
              </a:lnSpc>
            </a:pPr>
            <a:r>
              <a:rPr lang="en-US" altLang="zh-CN" sz="11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4</a:t>
            </a:r>
            <a:r>
              <a:rPr lang="en-US"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100" kern="100" dirty="0">
                <a:solidFill>
                  <a:srgbClr val="FF0000"/>
                </a:solidFill>
                <a:latin typeface="宋体" panose="02010600030101010101" pitchFamily="2" charset="-122"/>
                <a:ea typeface="宋体" panose="02010600030101010101" pitchFamily="2" charset="-122"/>
                <a:cs typeface="宋体" panose="02010600030101010101" pitchFamily="2" charset="-122"/>
              </a:rPr>
              <a:t>不同施工条件下实施不同项目特征的清单项目</a:t>
            </a:r>
            <a:r>
              <a:rPr lang="zh-CN"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，可依据工程实施情况，结合同类工程类似清单项目的综合单价，协商确定市场合理的综合单价；</a:t>
            </a:r>
            <a:endParaRPr lang="zh-CN" altLang="zh-CN" sz="1100" kern="100" dirty="0">
              <a:latin typeface="宋体" panose="02010600030101010101" pitchFamily="2" charset="-122"/>
              <a:ea typeface="宋体" panose="02010600030101010101" pitchFamily="2" charset="-122"/>
            </a:endParaRPr>
          </a:p>
          <a:p>
            <a:pPr indent="270510">
              <a:lnSpc>
                <a:spcPct val="150000"/>
              </a:lnSpc>
            </a:pPr>
            <a:r>
              <a:rPr lang="en-US" altLang="zh-CN" sz="11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5</a:t>
            </a:r>
            <a:r>
              <a:rPr lang="en-US"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100" kern="100" dirty="0">
                <a:solidFill>
                  <a:srgbClr val="FF0000"/>
                </a:solidFill>
                <a:latin typeface="宋体" panose="02010600030101010101" pitchFamily="2" charset="-122"/>
                <a:ea typeface="宋体" panose="02010600030101010101" pitchFamily="2" charset="-122"/>
                <a:cs typeface="宋体" panose="02010600030101010101" pitchFamily="2" charset="-122"/>
              </a:rPr>
              <a:t>因减少或取消清单项目的工程变更显著改变了实施中的工程施工条件</a:t>
            </a:r>
            <a:r>
              <a:rPr lang="zh-CN" altLang="zh-CN" sz="1100" kern="100" dirty="0">
                <a:solidFill>
                  <a:srgbClr val="000000"/>
                </a:solidFill>
                <a:latin typeface="宋体" panose="02010600030101010101" pitchFamily="2" charset="-122"/>
                <a:ea typeface="宋体" panose="02010600030101010101" pitchFamily="2" charset="-122"/>
                <a:cs typeface="宋体" panose="02010600030101010101" pitchFamily="2" charset="-122"/>
              </a:rPr>
              <a:t>，可根据实施工程的具体情况、市场价格、合同单价计价规则及报价水平协商确定工程变更的综合单价。</a:t>
            </a:r>
            <a:endParaRPr lang="zh-CN" altLang="zh-CN" sz="1100" kern="100" dirty="0">
              <a:latin typeface="宋体" panose="02010600030101010101" pitchFamily="2" charset="-122"/>
              <a:ea typeface="宋体" panose="02010600030101010101" pitchFamily="2" charset="-122"/>
            </a:endParaRPr>
          </a:p>
        </p:txBody>
      </p:sp>
      <p:grpSp>
        <p:nvGrpSpPr>
          <p:cNvPr id="7" name="组合 6"/>
          <p:cNvGrpSpPr/>
          <p:nvPr/>
        </p:nvGrpSpPr>
        <p:grpSpPr>
          <a:xfrm>
            <a:off x="355597" y="5058267"/>
            <a:ext cx="11767821" cy="1706880"/>
            <a:chOff x="514349" y="801167"/>
            <a:chExt cx="11767821" cy="1706880"/>
          </a:xfrm>
        </p:grpSpPr>
        <p:sp>
          <p:nvSpPr>
            <p:cNvPr id="11" name="矩形 10"/>
            <p:cNvSpPr/>
            <p:nvPr/>
          </p:nvSpPr>
          <p:spPr>
            <a:xfrm>
              <a:off x="514349" y="1124382"/>
              <a:ext cx="3103246" cy="1060450"/>
            </a:xfrm>
            <a:prstGeom prst="rect">
              <a:avLst/>
            </a:prstGeom>
          </p:spPr>
          <p:txBody>
            <a:bodyPr wrap="square">
              <a:spAutoFit/>
            </a:bodyPr>
            <a:lstStyle/>
            <a:p>
              <a:pPr marL="0" marR="0" lvl="0" algn="l" defTabSz="914400" rtl="0" eaLnBrk="1" fontAlgn="base" latinLnBrk="0" hangingPunct="1">
                <a:lnSpc>
                  <a:spcPct val="150000"/>
                </a:lnSpc>
                <a:buClrTx/>
                <a:buSzTx/>
                <a:buFontTx/>
                <a:buNone/>
                <a:defRPr/>
              </a:pPr>
              <a:r>
                <a:rPr lang="en-US" altLang="zh-CN" sz="1400" b="1" kern="100" dirty="0">
                  <a:latin typeface="微软雅黑" panose="020B0503020204020204" charset="-122"/>
                  <a:ea typeface="微软雅黑" panose="020B0503020204020204" charset="-122"/>
                  <a:cs typeface="宋体" panose="02010600030101010101" pitchFamily="2" charset="-122"/>
                  <a:sym typeface="+mn-ea"/>
                </a:rPr>
                <a:t>执行本条的前置条件：</a:t>
              </a:r>
              <a:endParaRPr kumimoji="0" lang="en-US" altLang="zh-CN" sz="1400" b="1" i="0" u="none" strike="noStrike" kern="100" cap="none" spc="0" normalizeH="0" baseline="0" dirty="0">
                <a:latin typeface="微软雅黑" panose="020B0503020204020204" charset="-122"/>
                <a:ea typeface="微软雅黑" panose="020B0503020204020204" charset="-122"/>
                <a:cs typeface="宋体" panose="02010600030101010101" pitchFamily="2" charset="-122"/>
              </a:endParaRPr>
            </a:p>
            <a:p>
              <a:pPr marL="0" marR="0" lvl="0" algn="l" defTabSz="914400" rtl="0" eaLnBrk="1" fontAlgn="base" latinLnBrk="0" hangingPunct="1">
                <a:lnSpc>
                  <a:spcPct val="150000"/>
                </a:lnSpc>
                <a:buClrTx/>
                <a:buSzTx/>
                <a:buFontTx/>
                <a:buNone/>
                <a:defRPr/>
              </a:pPr>
              <a:r>
                <a:rPr lang="en-US" altLang="zh-CN" sz="1400" b="1" kern="100" dirty="0">
                  <a:latin typeface="微软雅黑" panose="020B0503020204020204" charset="-122"/>
                  <a:ea typeface="微软雅黑" panose="020B0503020204020204" charset="-122"/>
                  <a:cs typeface="宋体" panose="02010600030101010101" pitchFamily="2" charset="-122"/>
                  <a:sym typeface="+mn-ea"/>
                </a:rPr>
                <a:t>工程变更或工程量缺陷引起清单项目变化，或工程量量差变化≤15%</a:t>
              </a:r>
              <a:endParaRPr kumimoji="0" lang="en-US" altLang="zh-CN" sz="1200" b="0" i="0" u="none" strike="noStrike" kern="1200" cap="none" spc="0" normalizeH="0" baseline="0" noProof="0" dirty="0">
                <a:ln>
                  <a:noFill/>
                </a:ln>
                <a:effectLst/>
                <a:uLnTx/>
                <a:uFillTx/>
                <a:latin typeface="微软雅黑" panose="020B0503020204020204" charset="-122"/>
                <a:ea typeface="微软雅黑" panose="020B0503020204020204" charset="-122"/>
              </a:endParaRPr>
            </a:p>
          </p:txBody>
        </p:sp>
        <p:sp>
          <p:nvSpPr>
            <p:cNvPr id="3" name="矩形 2"/>
            <p:cNvSpPr/>
            <p:nvPr/>
          </p:nvSpPr>
          <p:spPr>
            <a:xfrm>
              <a:off x="3919855" y="801167"/>
              <a:ext cx="8362315" cy="1706880"/>
            </a:xfrm>
            <a:prstGeom prst="rect">
              <a:avLst/>
            </a:prstGeom>
          </p:spPr>
          <p:txBody>
            <a:bodyPr wrap="square">
              <a:no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五种判断情况简述：</a:t>
              </a:r>
              <a:endParaRPr kumimoji="0" lang="en-US" altLang="zh-CN" sz="1200" b="1" i="0" u="none" strike="noStrike" kern="1200" cap="none" spc="0" normalizeH="0" baseline="0" noProof="0" dirty="0" smtClean="0">
                <a:ln>
                  <a:noFill/>
                </a:ln>
                <a:effectLst/>
                <a:uLnTx/>
                <a:uFillTx/>
                <a:latin typeface="微软雅黑" panose="020B0503020204020204" charset="-122"/>
                <a:ea typeface="微软雅黑" panose="020B0503020204020204" charset="-122"/>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1.</a:t>
              </a:r>
              <a:r>
                <a:rPr kumimoji="0" lang="zh-CN" altLang="en-US"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施工条件与项目特征均相同：</a:t>
              </a:r>
              <a:r>
                <a:rPr kumimoji="0" lang="zh-CN" altLang="en-US" sz="1200" b="0" i="0" u="none" strike="noStrike" kern="1200" cap="none" spc="0" normalizeH="0" baseline="0" noProof="0" dirty="0" smtClean="0">
                  <a:ln>
                    <a:noFill/>
                  </a:ln>
                  <a:effectLst/>
                  <a:uLnTx/>
                  <a:uFillTx/>
                  <a:latin typeface="微软雅黑" panose="020B0503020204020204" charset="-122"/>
                  <a:ea typeface="微软雅黑" panose="020B0503020204020204" charset="-122"/>
                </a:rPr>
                <a:t>直接引用相同清单的合同单价；</a:t>
              </a:r>
              <a:endParaRPr kumimoji="0" lang="en-US" altLang="zh-CN" sz="1200" b="0" i="0" u="none" strike="noStrike" kern="1200" cap="none" spc="0" normalizeH="0" baseline="0" noProof="0" dirty="0" smtClean="0">
                <a:ln>
                  <a:noFill/>
                </a:ln>
                <a:effectLst/>
                <a:uLnTx/>
                <a:uFillTx/>
                <a:latin typeface="微软雅黑" panose="020B0503020204020204" charset="-122"/>
                <a:ea typeface="微软雅黑" panose="020B0503020204020204" charset="-122"/>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2.</a:t>
              </a:r>
              <a:r>
                <a:rPr kumimoji="0" lang="zh-CN" altLang="en-US"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施工条件与项目特征其一相同，其一类似：</a:t>
              </a:r>
              <a:r>
                <a:rPr kumimoji="0" lang="zh-CN" altLang="en-US" sz="1200" b="0" i="0" u="none" strike="noStrike" kern="1200" cap="none" spc="0" normalizeH="0" baseline="0" noProof="0" dirty="0" smtClean="0">
                  <a:ln>
                    <a:noFill/>
                  </a:ln>
                  <a:effectLst/>
                  <a:uLnTx/>
                  <a:uFillTx/>
                  <a:latin typeface="微软雅黑" panose="020B0503020204020204" charset="-122"/>
                  <a:ea typeface="微软雅黑" panose="020B0503020204020204" charset="-122"/>
                </a:rPr>
                <a:t>换算调整近似清单综合单价；</a:t>
              </a:r>
              <a:endParaRPr kumimoji="0" lang="en-US" altLang="zh-CN" sz="1200" b="0" i="0" u="none" strike="noStrike" kern="1200" cap="none" spc="0" normalizeH="0" baseline="0" noProof="0" dirty="0" smtClean="0">
                <a:ln>
                  <a:noFill/>
                </a:ln>
                <a:effectLst/>
                <a:uLnTx/>
                <a:uFillTx/>
                <a:latin typeface="微软雅黑" panose="020B0503020204020204" charset="-122"/>
                <a:ea typeface="微软雅黑" panose="020B0503020204020204" charset="-122"/>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3.</a:t>
              </a:r>
              <a:r>
                <a:rPr kumimoji="0" lang="zh-CN" altLang="en-US" sz="1200" b="1" i="0" u="none" strike="noStrike" kern="1200" cap="none" spc="0" normalizeH="0" baseline="0" noProof="0" dirty="0">
                  <a:ln>
                    <a:noFill/>
                  </a:ln>
                  <a:effectLst/>
                  <a:uLnTx/>
                  <a:uFillTx/>
                  <a:latin typeface="微软雅黑" panose="020B0503020204020204" charset="-122"/>
                  <a:ea typeface="微软雅黑" panose="020B0503020204020204" charset="-122"/>
                </a:rPr>
                <a:t>施工条件与项目特征其一相同，</a:t>
              </a:r>
              <a:r>
                <a:rPr kumimoji="0" lang="zh-CN" altLang="en-US"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其一不同：</a:t>
              </a:r>
              <a:r>
                <a:rPr kumimoji="0" lang="zh-CN" altLang="en-US" sz="1200" b="0" i="0" u="none" strike="noStrike" kern="1200" cap="none" spc="0" normalizeH="0" baseline="0" noProof="0" dirty="0" smtClean="0">
                  <a:ln>
                    <a:noFill/>
                  </a:ln>
                  <a:effectLst/>
                  <a:uLnTx/>
                  <a:uFillTx/>
                  <a:latin typeface="微软雅黑" panose="020B0503020204020204" charset="-122"/>
                  <a:ea typeface="微软雅黑" panose="020B0503020204020204" charset="-122"/>
                </a:rPr>
                <a:t>结合近似清单计价规则及报价水平，由发承包双方协商定价；</a:t>
              </a:r>
              <a:endParaRPr kumimoji="0" lang="en-US" altLang="zh-CN" sz="1200" b="0" i="0" u="none" strike="noStrike" kern="1200" cap="none" spc="0" normalizeH="0" baseline="0" noProof="0" dirty="0" smtClean="0">
                <a:ln>
                  <a:noFill/>
                </a:ln>
                <a:effectLst/>
                <a:uLnTx/>
                <a:uFillTx/>
                <a:latin typeface="微软雅黑" panose="020B0503020204020204" charset="-122"/>
                <a:ea typeface="微软雅黑" panose="020B0503020204020204" charset="-122"/>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4.</a:t>
              </a:r>
              <a:r>
                <a:rPr kumimoji="0" lang="zh-CN" altLang="en-US"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施工条件与项目特征均不同：</a:t>
              </a:r>
              <a:r>
                <a:rPr kumimoji="0" lang="zh-CN" altLang="en-US" sz="1200" b="0" i="0" u="none" strike="noStrike" kern="1200" cap="none" spc="0" normalizeH="0" baseline="0" noProof="0" dirty="0" smtClean="0">
                  <a:ln>
                    <a:noFill/>
                  </a:ln>
                  <a:effectLst/>
                  <a:uLnTx/>
                  <a:uFillTx/>
                  <a:latin typeface="微软雅黑" panose="020B0503020204020204" charset="-122"/>
                  <a:ea typeface="微软雅黑" panose="020B0503020204020204" charset="-122"/>
                </a:rPr>
                <a:t>由发承包双方协商定价；</a:t>
              </a:r>
              <a:endParaRPr kumimoji="0" lang="en-US" altLang="zh-CN" sz="1200" b="0" i="0" u="none" strike="noStrike" kern="1200" cap="none" spc="0" normalizeH="0" baseline="0" noProof="0" dirty="0" smtClean="0">
                <a:ln>
                  <a:noFill/>
                </a:ln>
                <a:effectLst/>
                <a:uLnTx/>
                <a:uFillTx/>
                <a:latin typeface="微软雅黑" panose="020B0503020204020204" charset="-122"/>
                <a:ea typeface="微软雅黑" panose="020B0503020204020204" charset="-122"/>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5.</a:t>
              </a:r>
              <a:r>
                <a:rPr kumimoji="0" lang="zh-CN" altLang="en-US"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因</a:t>
              </a:r>
              <a:r>
                <a:rPr kumimoji="0" lang="en-US" altLang="zh-CN"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A</a:t>
              </a:r>
              <a:r>
                <a:rPr kumimoji="0" lang="zh-CN" altLang="en-US"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清单变更导致正在进行中的</a:t>
              </a:r>
              <a:r>
                <a:rPr kumimoji="0" lang="en-US" altLang="zh-CN"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B</a:t>
              </a:r>
              <a:r>
                <a:rPr kumimoji="0" lang="zh-CN" altLang="en-US" sz="1200" b="1" i="0" u="none" strike="noStrike" kern="1200" cap="none" spc="0" normalizeH="0" baseline="0" noProof="0" dirty="0" smtClean="0">
                  <a:ln>
                    <a:noFill/>
                  </a:ln>
                  <a:effectLst/>
                  <a:uLnTx/>
                  <a:uFillTx/>
                  <a:latin typeface="微软雅黑" panose="020B0503020204020204" charset="-122"/>
                  <a:ea typeface="微软雅黑" panose="020B0503020204020204" charset="-122"/>
                </a:rPr>
                <a:t>清单显著改变施工条件：</a:t>
              </a:r>
              <a:r>
                <a:rPr kumimoji="0" lang="zh-CN" altLang="en-US" sz="1200" b="0" i="0" u="none" strike="noStrike" kern="1200" cap="none" spc="0" normalizeH="0" baseline="0" noProof="0" dirty="0" smtClean="0">
                  <a:ln>
                    <a:noFill/>
                  </a:ln>
                  <a:effectLst/>
                  <a:uLnTx/>
                  <a:uFillTx/>
                  <a:latin typeface="微软雅黑" panose="020B0503020204020204" charset="-122"/>
                  <a:ea typeface="微软雅黑" panose="020B0503020204020204" charset="-122"/>
                </a:rPr>
                <a:t>结合</a:t>
              </a:r>
              <a:r>
                <a:rPr kumimoji="0" lang="en-US" altLang="zh-CN" sz="1200" b="0" i="0" u="none" strike="noStrike" kern="1200" cap="none" spc="0" normalizeH="0" baseline="0" noProof="0" dirty="0" smtClean="0">
                  <a:ln>
                    <a:noFill/>
                  </a:ln>
                  <a:effectLst/>
                  <a:uLnTx/>
                  <a:uFillTx/>
                  <a:latin typeface="微软雅黑" panose="020B0503020204020204" charset="-122"/>
                  <a:ea typeface="微软雅黑" panose="020B0503020204020204" charset="-122"/>
                </a:rPr>
                <a:t>B</a:t>
              </a:r>
              <a:r>
                <a:rPr kumimoji="0" lang="zh-CN" altLang="en-US" sz="1200" b="0" i="0" u="none" strike="noStrike" kern="1200" cap="none" spc="0" normalizeH="0" baseline="0" noProof="0" dirty="0" smtClean="0">
                  <a:ln>
                    <a:noFill/>
                  </a:ln>
                  <a:effectLst/>
                  <a:uLnTx/>
                  <a:uFillTx/>
                  <a:latin typeface="微软雅黑" panose="020B0503020204020204" charset="-122"/>
                  <a:ea typeface="微软雅黑" panose="020B0503020204020204" charset="-122"/>
                </a:rPr>
                <a:t>清单的报价水平，由发承包双方协商确定</a:t>
              </a:r>
              <a:r>
                <a:rPr kumimoji="0" lang="en-US" altLang="zh-CN" sz="1200" b="0" i="0" u="none" strike="noStrike" kern="1200" cap="none" spc="0" normalizeH="0" baseline="0" noProof="0" dirty="0" smtClean="0">
                  <a:ln>
                    <a:noFill/>
                  </a:ln>
                  <a:effectLst/>
                  <a:uLnTx/>
                  <a:uFillTx/>
                  <a:latin typeface="微软雅黑" panose="020B0503020204020204" charset="-122"/>
                  <a:ea typeface="微软雅黑" panose="020B0503020204020204" charset="-122"/>
                </a:rPr>
                <a:t>B</a:t>
              </a:r>
              <a:r>
                <a:rPr kumimoji="0" lang="zh-CN" altLang="en-US" sz="1200" b="0" i="0" u="none" strike="noStrike" kern="1200" cap="none" spc="0" normalizeH="0" baseline="0" noProof="0" dirty="0" smtClean="0">
                  <a:ln>
                    <a:noFill/>
                  </a:ln>
                  <a:effectLst/>
                  <a:uLnTx/>
                  <a:uFillTx/>
                  <a:latin typeface="微软雅黑" panose="020B0503020204020204" charset="-122"/>
                  <a:ea typeface="微软雅黑" panose="020B0503020204020204" charset="-122"/>
                </a:rPr>
                <a:t>清单的价格。</a:t>
              </a:r>
              <a:endParaRPr kumimoji="0" lang="en-US" altLang="zh-CN" sz="1200" b="0" i="0" u="none" strike="noStrike" kern="1200" cap="none" spc="0" normalizeH="0" baseline="0" noProof="0" dirty="0">
                <a:ln>
                  <a:noFill/>
                </a:ln>
                <a:effectLst/>
                <a:uLnTx/>
                <a:uFillTx/>
                <a:latin typeface="微软雅黑" panose="020B0503020204020204" charset="-122"/>
                <a:ea typeface="微软雅黑" panose="020B0503020204020204" charset="-122"/>
              </a:endParaRPr>
            </a:p>
          </p:txBody>
        </p:sp>
      </p:grpSp>
      <p:sp>
        <p:nvSpPr>
          <p:cNvPr id="6" name="矩形 5"/>
          <p:cNvSpPr/>
          <p:nvPr/>
        </p:nvSpPr>
        <p:spPr>
          <a:xfrm>
            <a:off x="8482979" y="871672"/>
            <a:ext cx="1814920" cy="442878"/>
          </a:xfrm>
          <a:prstGeom prst="rect">
            <a:avLst/>
          </a:prstGeom>
        </p:spPr>
        <p:txBody>
          <a:bodyPr wrap="none">
            <a:spAutoFit/>
          </a:bodyPr>
          <a:lstStyle/>
          <a:p>
            <a:pPr marR="0" lvl="0" indent="0" fontAlgn="base">
              <a:lnSpc>
                <a:spcPct val="150000"/>
              </a:lnSpc>
              <a:spcBef>
                <a:spcPts val="600"/>
              </a:spcBef>
              <a:spcAft>
                <a:spcPts val="600"/>
              </a:spcAft>
              <a:buClrTx/>
              <a:buSzTx/>
              <a:buFontTx/>
              <a:buNone/>
              <a:defRPr/>
            </a:pPr>
            <a:r>
              <a:rPr lang="en-US" altLang="zh-CN" b="1" dirty="0">
                <a:solidFill>
                  <a:prstClr val="black"/>
                </a:solidFill>
                <a:latin typeface="+mn-ea"/>
              </a:rPr>
              <a:t>【2013</a:t>
            </a:r>
            <a:r>
              <a:rPr lang="zh-CN" altLang="en-US" b="1" dirty="0">
                <a:solidFill>
                  <a:prstClr val="black"/>
                </a:solidFill>
                <a:latin typeface="+mn-ea"/>
              </a:rPr>
              <a:t>版清单</a:t>
            </a:r>
            <a:r>
              <a:rPr lang="en-US" altLang="zh-CN" b="1" dirty="0">
                <a:solidFill>
                  <a:prstClr val="black"/>
                </a:solidFill>
                <a:latin typeface="+mn-ea"/>
              </a:rPr>
              <a:t>】</a:t>
            </a:r>
            <a:endParaRPr lang="en-US" altLang="zh-CN" b="1" dirty="0">
              <a:solidFill>
                <a:prstClr val="black"/>
              </a:solidFill>
              <a:latin typeface="+mn-ea"/>
            </a:endParaRPr>
          </a:p>
        </p:txBody>
      </p:sp>
      <p:sp>
        <p:nvSpPr>
          <p:cNvPr id="12" name="标题 11"/>
          <p:cNvSpPr>
            <a:spLocks noGrp="1"/>
          </p:cNvSpPr>
          <p:nvPr>
            <p:ph type="title"/>
          </p:nvPr>
        </p:nvSpPr>
        <p:spPr/>
        <p:txBody>
          <a:bodyPr>
            <a:normAutofit fontScale="90000"/>
          </a:bodyPr>
          <a:lstStyle/>
          <a:p>
            <a:r>
              <a:rPr lang="zh-CN" altLang="en-US" dirty="0"/>
              <a:t>（</a:t>
            </a:r>
            <a:r>
              <a:rPr lang="en-US" altLang="zh-CN" dirty="0"/>
              <a:t>5.1</a:t>
            </a:r>
            <a:r>
              <a:rPr lang="zh-CN" altLang="en-US" dirty="0"/>
              <a:t>）工程变更价格调整方法</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28575" y="797424"/>
            <a:ext cx="6772181" cy="6065897"/>
          </a:xfrm>
          <a:custGeom>
            <a:avLst/>
            <a:gdLst>
              <a:gd name="connsiteX0" fmla="*/ 0 w 6772181"/>
              <a:gd name="connsiteY0" fmla="*/ 0 h 6086992"/>
              <a:gd name="connsiteX1" fmla="*/ 3299863 w 6772181"/>
              <a:gd name="connsiteY1" fmla="*/ 0 h 6086992"/>
              <a:gd name="connsiteX2" fmla="*/ 3299863 w 6772181"/>
              <a:gd name="connsiteY2" fmla="*/ 1 h 6086992"/>
              <a:gd name="connsiteX3" fmla="*/ 5640230 w 6772181"/>
              <a:gd name="connsiteY3" fmla="*/ 1 h 6086992"/>
              <a:gd name="connsiteX4" fmla="*/ 5657980 w 6772181"/>
              <a:gd name="connsiteY4" fmla="*/ 15368 h 6086992"/>
              <a:gd name="connsiteX5" fmla="*/ 6772181 w 6772181"/>
              <a:gd name="connsiteY5" fmla="*/ 3001669 h 6086992"/>
              <a:gd name="connsiteX6" fmla="*/ 5657980 w 6772181"/>
              <a:gd name="connsiteY6" fmla="*/ 5987970 h 6086992"/>
              <a:gd name="connsiteX7" fmla="*/ 5543602 w 6772181"/>
              <a:gd name="connsiteY7" fmla="*/ 6086992 h 6086992"/>
              <a:gd name="connsiteX8" fmla="*/ 2946439 w 6772181"/>
              <a:gd name="connsiteY8" fmla="*/ 6086992 h 6086992"/>
              <a:gd name="connsiteX9" fmla="*/ 2946438 w 6772181"/>
              <a:gd name="connsiteY9" fmla="*/ 6086991 h 6086992"/>
              <a:gd name="connsiteX10" fmla="*/ 0 w 6772181"/>
              <a:gd name="connsiteY10" fmla="*/ 6086991 h 608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2181" h="6086992">
                <a:moveTo>
                  <a:pt x="0" y="0"/>
                </a:moveTo>
                <a:lnTo>
                  <a:pt x="3299863" y="0"/>
                </a:lnTo>
                <a:lnTo>
                  <a:pt x="3299863" y="1"/>
                </a:lnTo>
                <a:lnTo>
                  <a:pt x="5640230" y="1"/>
                </a:lnTo>
                <a:lnTo>
                  <a:pt x="5657980" y="15368"/>
                </a:lnTo>
                <a:cubicBezTo>
                  <a:pt x="6330209" y="662558"/>
                  <a:pt x="6772181" y="1758561"/>
                  <a:pt x="6772181" y="3001669"/>
                </a:cubicBezTo>
                <a:cubicBezTo>
                  <a:pt x="6772181" y="4244778"/>
                  <a:pt x="6330209" y="5340780"/>
                  <a:pt x="5657980" y="5987970"/>
                </a:cubicBezTo>
                <a:lnTo>
                  <a:pt x="5543602" y="6086992"/>
                </a:lnTo>
                <a:lnTo>
                  <a:pt x="2946439" y="6086992"/>
                </a:lnTo>
                <a:lnTo>
                  <a:pt x="2946438" y="6086991"/>
                </a:lnTo>
                <a:lnTo>
                  <a:pt x="0" y="6086991"/>
                </a:lnTo>
                <a:close/>
              </a:path>
            </a:pathLst>
          </a:custGeom>
          <a:solidFill>
            <a:schemeClr val="accent1">
              <a:lumMod val="20000"/>
              <a:lumOff val="80000"/>
            </a:schemeClr>
          </a:solidFill>
          <a:ln>
            <a:noFill/>
          </a:ln>
          <a:effectLst>
            <a:glow rad="50800">
              <a:schemeClr val="accent2">
                <a:lumMod val="40000"/>
                <a:lumOff val="60000"/>
                <a:alpha val="3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任意多边形 9"/>
          <p:cNvSpPr/>
          <p:nvPr/>
        </p:nvSpPr>
        <p:spPr>
          <a:xfrm rot="16200000">
            <a:off x="6052448" y="723769"/>
            <a:ext cx="6075923" cy="6203181"/>
          </a:xfrm>
          <a:custGeom>
            <a:avLst/>
            <a:gdLst>
              <a:gd name="connsiteX0" fmla="*/ 12204699 w 12204699"/>
              <a:gd name="connsiteY0" fmla="*/ 0 h 1571241"/>
              <a:gd name="connsiteX1" fmla="*/ 12204699 w 12204699"/>
              <a:gd name="connsiteY1" fmla="*/ 1571241 h 1571241"/>
              <a:gd name="connsiteX2" fmla="*/ 0 w 12204699"/>
              <a:gd name="connsiteY2" fmla="*/ 1571241 h 1571241"/>
              <a:gd name="connsiteX3" fmla="*/ 0 w 12204699"/>
              <a:gd name="connsiteY3" fmla="*/ 12700 h 1571241"/>
              <a:gd name="connsiteX4" fmla="*/ 6108699 w 12204699"/>
              <a:gd name="connsiteY4" fmla="*/ 762000 h 1571241"/>
              <a:gd name="connsiteX5" fmla="*/ 12204699 w 12204699"/>
              <a:gd name="connsiteY5" fmla="*/ 0 h 1571241"/>
              <a:gd name="connsiteX0-1" fmla="*/ 12204699 w 12204699"/>
              <a:gd name="connsiteY0-2" fmla="*/ 0 h 1571241"/>
              <a:gd name="connsiteX1-3" fmla="*/ 12204699 w 12204699"/>
              <a:gd name="connsiteY1-4" fmla="*/ 1571241 h 1571241"/>
              <a:gd name="connsiteX2-5" fmla="*/ 0 w 12204699"/>
              <a:gd name="connsiteY2-6" fmla="*/ 1571241 h 1571241"/>
              <a:gd name="connsiteX3-7" fmla="*/ 0 w 12204699"/>
              <a:gd name="connsiteY3-8" fmla="*/ 12700 h 1571241"/>
              <a:gd name="connsiteX4-9" fmla="*/ 6026988 w 12204699"/>
              <a:gd name="connsiteY4-10" fmla="*/ 211023 h 1571241"/>
              <a:gd name="connsiteX5-11" fmla="*/ 12204699 w 12204699"/>
              <a:gd name="connsiteY5-12" fmla="*/ 0 h 15712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204699" h="1571241">
                <a:moveTo>
                  <a:pt x="12204699" y="0"/>
                </a:moveTo>
                <a:lnTo>
                  <a:pt x="12204699" y="1571241"/>
                </a:lnTo>
                <a:lnTo>
                  <a:pt x="0" y="1571241"/>
                </a:lnTo>
                <a:lnTo>
                  <a:pt x="0" y="12700"/>
                </a:lnTo>
                <a:cubicBezTo>
                  <a:pt x="1159933" y="167217"/>
                  <a:pt x="3992872" y="213140"/>
                  <a:pt x="6026988" y="211023"/>
                </a:cubicBezTo>
                <a:cubicBezTo>
                  <a:pt x="8061105" y="208906"/>
                  <a:pt x="10998199" y="205317"/>
                  <a:pt x="12204699" y="0"/>
                </a:cubicBezTo>
                <a:close/>
              </a:path>
            </a:pathLst>
          </a:custGeom>
          <a:solidFill>
            <a:schemeClr val="accent1">
              <a:lumMod val="60000"/>
              <a:lumOff val="40000"/>
            </a:schemeClr>
          </a:solidFill>
          <a:ln>
            <a:noFill/>
          </a:ln>
        </p:spPr>
        <p:txBody>
          <a:bodyPr wrap="square" anchor="t">
            <a:noAutofit/>
          </a:bodyPr>
          <a:lstStyle/>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14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4" name="矩形 3"/>
          <p:cNvSpPr/>
          <p:nvPr/>
        </p:nvSpPr>
        <p:spPr>
          <a:xfrm>
            <a:off x="2510224" y="965448"/>
            <a:ext cx="1579278" cy="507831"/>
          </a:xfrm>
          <a:prstGeom prst="rect">
            <a:avLst/>
          </a:prstGeom>
        </p:spPr>
        <p:txBody>
          <a:bodyPr wrap="none">
            <a:spAutoFit/>
          </a:bodyPr>
          <a:lstStyle/>
          <a:p>
            <a:pPr algn="ctr">
              <a:lnSpc>
                <a:spcPct val="150000"/>
              </a:lnSpc>
              <a:spcBef>
                <a:spcPts val="600"/>
              </a:spcBef>
              <a:spcAft>
                <a:spcPts val="600"/>
              </a:spcAft>
              <a:defRPr/>
            </a:pPr>
            <a:r>
              <a:rPr lang="en-US" altLang="zh-CN" b="1" dirty="0">
                <a:solidFill>
                  <a:prstClr val="black"/>
                </a:solidFill>
                <a:latin typeface="+mn-ea"/>
              </a:rPr>
              <a:t>【</a:t>
            </a:r>
            <a:r>
              <a:rPr lang="zh-CN" altLang="en-US" b="1" dirty="0">
                <a:solidFill>
                  <a:prstClr val="black"/>
                </a:solidFill>
                <a:latin typeface="+mn-ea"/>
              </a:rPr>
              <a:t>新版清单</a:t>
            </a:r>
            <a:r>
              <a:rPr lang="en-US" altLang="zh-CN" b="1" dirty="0">
                <a:solidFill>
                  <a:prstClr val="black"/>
                </a:solidFill>
                <a:latin typeface="+mn-ea"/>
              </a:rPr>
              <a:t>】</a:t>
            </a:r>
            <a:endParaRPr lang="zh-CN" altLang="en-US" b="1" dirty="0">
              <a:solidFill>
                <a:prstClr val="black"/>
              </a:solidFill>
              <a:latin typeface="+mn-ea"/>
            </a:endParaRPr>
          </a:p>
        </p:txBody>
      </p:sp>
      <p:sp>
        <p:nvSpPr>
          <p:cNvPr id="5" name="矩形 4"/>
          <p:cNvSpPr/>
          <p:nvPr/>
        </p:nvSpPr>
        <p:spPr>
          <a:xfrm>
            <a:off x="7290512" y="1438867"/>
            <a:ext cx="4383156" cy="203009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rPr>
              <a:t>9.6.2  </a:t>
            </a:r>
            <a:r>
              <a:rPr kumimoji="0" lang="zh-CN" altLang="en-US" sz="1400" i="0" u="none" strike="noStrike" kern="120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rPr>
              <a:t>对于任一招标工程量清单项目，当因本节规定的工程量偏差和第9.3节规定的工程变更等原因导致工程量偏差超过15%时，可进行调整。当工程量增加15%以上时，增加部分的工程量的综合单价应予调低；当工程量减少15%以上时，减少后剩余部分的工程量的综合单价应予调高。</a:t>
            </a:r>
            <a:endParaRPr kumimoji="0" lang="en-US" altLang="zh-CN" sz="1400" i="0" u="none" strike="noStrike" kern="1200" cap="none" spc="0" normalizeH="0" baseline="0" noProof="0" dirty="0" smtClean="0">
              <a:ln>
                <a:noFill/>
              </a:ln>
              <a:solidFill>
                <a:prstClr val="black"/>
              </a:solidFill>
              <a:effectLst/>
              <a:uLnTx/>
              <a:uFillTx/>
              <a:latin typeface="宋体" panose="02010600030101010101" pitchFamily="2" charset="-122"/>
              <a:ea typeface="宋体" panose="02010600030101010101" pitchFamily="2" charset="-122"/>
            </a:endParaRPr>
          </a:p>
        </p:txBody>
      </p:sp>
      <p:sp>
        <p:nvSpPr>
          <p:cNvPr id="6" name="矩形 5"/>
          <p:cNvSpPr/>
          <p:nvPr/>
        </p:nvSpPr>
        <p:spPr>
          <a:xfrm>
            <a:off x="7291147" y="4191488"/>
            <a:ext cx="4273825" cy="2030095"/>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400" b="1" noProof="0" dirty="0" smtClean="0">
                <a:ln>
                  <a:noFill/>
                </a:ln>
                <a:solidFill>
                  <a:prstClr val="black"/>
                </a:solidFill>
                <a:effectLst/>
                <a:uLnTx/>
                <a:uFillTx/>
                <a:latin typeface="微软雅黑" panose="020B0503020204020204" charset="-122"/>
                <a:ea typeface="微软雅黑" panose="020B0503020204020204" charset="-122"/>
                <a:sym typeface="+mn-ea"/>
              </a:rPr>
              <a:t>执行本条的前置条件：</a:t>
            </a:r>
            <a:endParaRPr kumimoji="0" lang="en-US" altLang="zh-CN"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lang="zh-CN" altLang="en-US" sz="1400" b="1" noProof="0" dirty="0" smtClean="0">
                <a:ln>
                  <a:noFill/>
                </a:ln>
                <a:solidFill>
                  <a:prstClr val="black"/>
                </a:solidFill>
                <a:effectLst/>
                <a:uLnTx/>
                <a:uFillTx/>
                <a:latin typeface="微软雅黑" panose="020B0503020204020204" charset="-122"/>
                <a:ea typeface="微软雅黑" panose="020B0503020204020204" charset="-122"/>
                <a:sym typeface="+mn-ea"/>
              </a:rPr>
              <a:t>工程变更或工程量缺陷引起</a:t>
            </a:r>
            <a:r>
              <a:rPr lang="zh-CN" altLang="en-US" sz="1400" b="1" dirty="0">
                <a:solidFill>
                  <a:prstClr val="black"/>
                </a:solidFill>
                <a:latin typeface="微软雅黑" panose="020B0503020204020204" charset="-122"/>
                <a:ea typeface="微软雅黑" panose="020B0503020204020204" charset="-122"/>
                <a:sym typeface="+mn-ea"/>
              </a:rPr>
              <a:t>工程</a:t>
            </a:r>
            <a:r>
              <a:rPr lang="zh-CN" altLang="en-US" sz="1400" b="1" dirty="0" smtClean="0">
                <a:solidFill>
                  <a:prstClr val="black"/>
                </a:solidFill>
                <a:latin typeface="微软雅黑" panose="020B0503020204020204" charset="-122"/>
                <a:ea typeface="微软雅黑" panose="020B0503020204020204" charset="-122"/>
                <a:sym typeface="+mn-ea"/>
              </a:rPr>
              <a:t>量量差变化</a:t>
            </a:r>
            <a:r>
              <a:rPr lang="zh-CN" altLang="en-US" sz="1400" b="1" noProof="0" dirty="0" smtClean="0">
                <a:ln>
                  <a:noFill/>
                </a:ln>
                <a:solidFill>
                  <a:prstClr val="black"/>
                </a:solidFill>
                <a:effectLst/>
                <a:uLnTx/>
                <a:uFillTx/>
                <a:latin typeface="微软雅黑" panose="020B0503020204020204" charset="-122"/>
                <a:ea typeface="微软雅黑" panose="020B0503020204020204" charset="-122"/>
                <a:sym typeface="+mn-ea"/>
              </a:rPr>
              <a:t>＞</a:t>
            </a:r>
            <a:r>
              <a:rPr lang="en-US" altLang="zh-CN" sz="1400" b="1" noProof="0" dirty="0" smtClean="0">
                <a:ln>
                  <a:noFill/>
                </a:ln>
                <a:solidFill>
                  <a:prstClr val="black"/>
                </a:solidFill>
                <a:effectLst/>
                <a:uLnTx/>
                <a:uFillTx/>
                <a:latin typeface="微软雅黑" panose="020B0503020204020204" charset="-122"/>
                <a:ea typeface="微软雅黑" panose="020B0503020204020204" charset="-122"/>
                <a:sym typeface="+mn-ea"/>
              </a:rPr>
              <a:t>15%</a:t>
            </a:r>
            <a:endParaRPr kumimoji="0" lang="en-US" altLang="zh-CN"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zh-CN" altLang="en-US"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两种判断情况简述：</a:t>
            </a:r>
            <a:endParaRPr kumimoji="0" lang="en-US" altLang="zh-CN"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1.</a:t>
            </a: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工程量增加引起价格调整：</a:t>
            </a:r>
            <a:r>
              <a:rPr kumimoji="0" lang="zh-CN" altLang="en-US"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合理下调；</a:t>
            </a:r>
            <a:endParaRPr kumimoji="0" lang="en-US" altLang="zh-CN"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en-US" altLang="zh-CN"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2.</a:t>
            </a:r>
            <a:r>
              <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工程</a:t>
            </a:r>
            <a:r>
              <a:rPr kumimoji="0" lang="zh-CN" altLang="en-US" sz="14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量减少引起</a:t>
            </a:r>
            <a:r>
              <a:rPr kumimoji="0" lang="zh-CN" altLang="en-US" sz="14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rPr>
              <a:t>价格调整：</a:t>
            </a:r>
            <a:r>
              <a:rPr kumimoji="0" lang="zh-CN" altLang="en-US" sz="1400" b="0"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合理上调；</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7" name="Rectangle 1"/>
          <p:cNvSpPr>
            <a:spLocks noChangeArrowheads="1"/>
          </p:cNvSpPr>
          <p:nvPr/>
        </p:nvSpPr>
        <p:spPr bwMode="auto">
          <a:xfrm>
            <a:off x="866775" y="1435586"/>
            <a:ext cx="5276850"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spAutoFit/>
          </a:bodyPr>
          <a:lstStyle>
            <a:lvl1pPr indent="26860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pPr>
            <a:r>
              <a:rPr kumimoji="0" lang="en-US" altLang="zh-CN" sz="1400" b="1"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8.9.2 </a:t>
            </a:r>
            <a:r>
              <a:rPr kumimoji="0" lang="en-US" altLang="zh-CN" sz="1400" b="0" i="0" strike="noStrike" cap="none" normalizeH="0" baseline="0" dirty="0" smtClean="0">
                <a:ln>
                  <a:noFill/>
                </a:ln>
                <a:effectLst/>
                <a:latin typeface="宋体" panose="02010600030101010101" pitchFamily="2" charset="-122"/>
                <a:ea typeface="宋体" panose="02010600030101010101" pitchFamily="2" charset="-122"/>
                <a:cs typeface="宋体" panose="02010600030101010101" pitchFamily="2" charset="-122"/>
              </a:rPr>
              <a:t>  </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宋体" panose="02010600030101010101" pitchFamily="2" charset="-122"/>
              </a:rPr>
              <a:t>采用单价合同的工程，</a:t>
            </a:r>
            <a:r>
              <a:rPr kumimoji="0" lang="zh-CN" altLang="en-US" sz="1400" b="0" i="0"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因工程变更或工程量清单缺陷引起分部分项工程的清单工程量发生变化，且工程量变化超出</a:t>
            </a:r>
            <a:r>
              <a:rPr kumimoji="0" lang="en-US" altLang="zh-CN" sz="1400" b="0" i="0"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15%</a:t>
            </a:r>
            <a:r>
              <a:rPr kumimoji="0" lang="zh-CN" altLang="en-US" sz="1400" b="0" i="0"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（不含</a:t>
            </a:r>
            <a:r>
              <a:rPr kumimoji="0" lang="en-US" altLang="zh-CN" sz="1400" b="0" i="0"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15%</a:t>
            </a:r>
            <a:r>
              <a:rPr kumimoji="0" lang="zh-CN" altLang="en-US" sz="1400" b="0" i="0"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宋体" panose="02010600030101010101" pitchFamily="2" charset="-122"/>
              </a:rPr>
              <a:t>）时</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宋体" panose="02010600030101010101" pitchFamily="2" charset="-122"/>
              </a:rPr>
              <a:t>，发承包双方应按本标准第</a:t>
            </a:r>
            <a:r>
              <a:rPr kumimoji="0" lang="en-US" altLang="zh-CN" sz="1400" b="0" i="0" strike="noStrike" cap="none" normalizeH="0" baseline="0" dirty="0" smtClean="0">
                <a:ln>
                  <a:noFill/>
                </a:ln>
                <a:effectLst/>
                <a:latin typeface="宋体" panose="02010600030101010101" pitchFamily="2" charset="-122"/>
                <a:ea typeface="宋体" panose="02010600030101010101" pitchFamily="2" charset="-122"/>
                <a:cs typeface="宋体" panose="02010600030101010101" pitchFamily="2" charset="-122"/>
              </a:rPr>
              <a:t>7.1</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宋体" panose="02010600030101010101" pitchFamily="2" charset="-122"/>
              </a:rPr>
              <a:t>节、第</a:t>
            </a:r>
            <a:r>
              <a:rPr kumimoji="0" lang="en-US" altLang="zh-CN" sz="1400" b="0" i="0" strike="noStrike" cap="none" normalizeH="0" baseline="0" dirty="0" smtClean="0">
                <a:ln>
                  <a:noFill/>
                </a:ln>
                <a:effectLst/>
                <a:latin typeface="宋体" panose="02010600030101010101" pitchFamily="2" charset="-122"/>
                <a:ea typeface="宋体" panose="02010600030101010101" pitchFamily="2" charset="-122"/>
                <a:cs typeface="宋体" panose="02010600030101010101" pitchFamily="2" charset="-122"/>
              </a:rPr>
              <a:t>7.2</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宋体" panose="02010600030101010101" pitchFamily="2" charset="-122"/>
              </a:rPr>
              <a:t>节、第</a:t>
            </a:r>
            <a:r>
              <a:rPr kumimoji="0" lang="en-US" altLang="zh-CN" sz="1400" b="0" i="0" strike="noStrike" cap="none" normalizeH="0" baseline="0" dirty="0" smtClean="0">
                <a:ln>
                  <a:noFill/>
                </a:ln>
                <a:effectLst/>
                <a:latin typeface="宋体" panose="02010600030101010101" pitchFamily="2" charset="-122"/>
                <a:ea typeface="宋体" panose="02010600030101010101" pitchFamily="2" charset="-122"/>
                <a:cs typeface="宋体" panose="02010600030101010101" pitchFamily="2" charset="-122"/>
              </a:rPr>
              <a:t>7.4</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宋体" panose="02010600030101010101" pitchFamily="2" charset="-122"/>
              </a:rPr>
              <a:t>节规定确认的工程变更或工程量清单缺陷引起变化的工程量，按下列规定调整合同价格：</a:t>
            </a:r>
            <a:endPar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endParaRPr>
          </a:p>
          <a:p>
            <a:pPr marL="0" marR="0" lvl="0" indent="268605" algn="l" defTabSz="914400" rtl="0" eaLnBrk="0" fontAlgn="base" latinLnBrk="0" hangingPunct="0">
              <a:lnSpc>
                <a:spcPct val="150000"/>
              </a:lnSpc>
              <a:spcBef>
                <a:spcPct val="0"/>
              </a:spcBef>
              <a:spcAft>
                <a:spcPct val="0"/>
              </a:spcAft>
              <a:buClrTx/>
              <a:buSzTx/>
              <a:buFontTx/>
              <a:buNone/>
            </a:pPr>
            <a:r>
              <a:rPr kumimoji="0" lang="en-US" altLang="zh-CN" sz="1400" b="1"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1  </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如工程变更或工程量清单缺陷引起</a:t>
            </a:r>
            <a:r>
              <a:rPr kumimoji="0" lang="zh-CN" altLang="en-US" sz="1400" b="0" i="0"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增加</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清单项目及相应清单项目工程量的，可依据本标准第</a:t>
            </a:r>
            <a:r>
              <a:rPr kumimoji="0" lang="en-US" altLang="zh-CN" sz="1400" b="0"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8.9.1</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条规定，并结合因增加工程数量引起的人工及材料采购价格优惠的影响，在</a:t>
            </a:r>
            <a:r>
              <a:rPr kumimoji="0" lang="zh-CN" altLang="en-US" sz="1400" b="0" i="0"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合理下调其合同单价及新增综合单价</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后，计算相应清单项目价格，调整合同价格；</a:t>
            </a:r>
            <a:endParaRPr kumimoji="0" lang="zh-CN" altLang="en-US" sz="1400" b="1"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endParaRPr>
          </a:p>
          <a:p>
            <a:pPr marL="0" marR="0" lvl="0" indent="268605" algn="l" defTabSz="914400" rtl="0" eaLnBrk="0" fontAlgn="base" latinLnBrk="0" hangingPunct="0">
              <a:lnSpc>
                <a:spcPct val="150000"/>
              </a:lnSpc>
              <a:spcBef>
                <a:spcPct val="0"/>
              </a:spcBef>
              <a:spcAft>
                <a:spcPct val="0"/>
              </a:spcAft>
              <a:buClrTx/>
              <a:buSzTx/>
              <a:buFontTx/>
              <a:buNone/>
            </a:pPr>
            <a:r>
              <a:rPr kumimoji="0" lang="en-US" altLang="zh-CN" sz="1400" b="1"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2  </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如工程变更或工程量清单缺陷引起</a:t>
            </a:r>
            <a:r>
              <a:rPr kumimoji="0" lang="zh-CN" altLang="en-US" sz="1400" b="0" i="0"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减少</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清单项目及相应清单项目工程量的，可依据本标准第</a:t>
            </a:r>
            <a:r>
              <a:rPr kumimoji="0" lang="en-US" altLang="zh-CN" sz="1400" b="0"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8.9.1</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条规定，并结合因减少工程数量引起的人工及材料采购价格失去优惠的影响，在</a:t>
            </a:r>
            <a:r>
              <a:rPr kumimoji="0" lang="zh-CN" altLang="en-US" sz="1400" b="0" i="0"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合理上调其合同单价及新增综合单价</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cs typeface="Times New Roman" panose="02020603050405020304" pitchFamily="18" charset="0"/>
              </a:rPr>
              <a:t>后，计算相应清单项目价格，调整合同价格。</a:t>
            </a:r>
            <a:r>
              <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rPr>
              <a:t> </a:t>
            </a:r>
            <a:endParaRPr kumimoji="0" lang="zh-CN" altLang="en-US" sz="1400" b="0" i="0" strike="noStrike" cap="none" normalizeH="0" baseline="0" dirty="0" smtClean="0">
              <a:ln>
                <a:noFill/>
              </a:ln>
              <a:effectLst/>
              <a:latin typeface="宋体" panose="02010600030101010101" pitchFamily="2" charset="-122"/>
              <a:ea typeface="宋体" panose="02010600030101010101" pitchFamily="2" charset="-122"/>
            </a:endParaRPr>
          </a:p>
        </p:txBody>
      </p:sp>
      <p:sp>
        <p:nvSpPr>
          <p:cNvPr id="11" name="矩形 10"/>
          <p:cNvSpPr/>
          <p:nvPr/>
        </p:nvSpPr>
        <p:spPr>
          <a:xfrm>
            <a:off x="8520600" y="965448"/>
            <a:ext cx="1814920" cy="442878"/>
          </a:xfrm>
          <a:prstGeom prst="rect">
            <a:avLst/>
          </a:prstGeom>
        </p:spPr>
        <p:txBody>
          <a:bodyPr wrap="none">
            <a:spAutoFit/>
          </a:bodyPr>
          <a:lstStyle/>
          <a:p>
            <a:pPr algn="ctr">
              <a:lnSpc>
                <a:spcPct val="150000"/>
              </a:lnSpc>
              <a:spcBef>
                <a:spcPts val="600"/>
              </a:spcBef>
              <a:spcAft>
                <a:spcPts val="600"/>
              </a:spcAft>
              <a:defRPr/>
            </a:pPr>
            <a:r>
              <a:rPr lang="en-US" altLang="zh-CN" b="1" dirty="0" smtClean="0">
                <a:solidFill>
                  <a:prstClr val="black"/>
                </a:solidFill>
                <a:latin typeface="+mn-ea"/>
              </a:rPr>
              <a:t>【2013</a:t>
            </a:r>
            <a:r>
              <a:rPr lang="zh-CN" altLang="en-US" b="1" dirty="0" smtClean="0">
                <a:solidFill>
                  <a:prstClr val="black"/>
                </a:solidFill>
                <a:latin typeface="+mn-ea"/>
              </a:rPr>
              <a:t>版清单</a:t>
            </a:r>
            <a:r>
              <a:rPr lang="en-US" altLang="zh-CN" b="1" dirty="0" smtClean="0">
                <a:solidFill>
                  <a:prstClr val="black"/>
                </a:solidFill>
                <a:latin typeface="+mn-ea"/>
              </a:rPr>
              <a:t>】</a:t>
            </a:r>
            <a:endParaRPr lang="zh-CN" altLang="en-US" b="1" dirty="0">
              <a:solidFill>
                <a:prstClr val="black"/>
              </a:solidFill>
              <a:latin typeface="+mn-ea"/>
            </a:endParaRPr>
          </a:p>
        </p:txBody>
      </p:sp>
      <p:sp>
        <p:nvSpPr>
          <p:cNvPr id="12" name="标题 11"/>
          <p:cNvSpPr>
            <a:spLocks noGrp="1"/>
          </p:cNvSpPr>
          <p:nvPr>
            <p:ph type="title"/>
          </p:nvPr>
        </p:nvSpPr>
        <p:spPr/>
        <p:txBody>
          <a:bodyPr>
            <a:normAutofit fontScale="90000"/>
          </a:bodyPr>
          <a:lstStyle/>
          <a:p>
            <a:r>
              <a:rPr lang="zh-CN" altLang="en-US" dirty="0"/>
              <a:t>（</a:t>
            </a:r>
            <a:r>
              <a:rPr lang="en-US" altLang="zh-CN" dirty="0"/>
              <a:t>5.2</a:t>
            </a:r>
            <a:r>
              <a:rPr lang="zh-CN" altLang="en-US" dirty="0"/>
              <a:t>）工程变更价格调整方法</a:t>
            </a:r>
            <a:br>
              <a:rPr lang="zh-CN" altLang="en-US" dirty="0"/>
            </a:b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  </a:t>
            </a:r>
            <a:r>
              <a:rPr lang="zh-CN" altLang="en-US" dirty="0" smtClean="0"/>
              <a:t>物价变化价格调整方法</a:t>
            </a:r>
            <a:endParaRPr lang="zh-CN" altLang="en-US" dirty="0"/>
          </a:p>
        </p:txBody>
      </p:sp>
      <p:grpSp>
        <p:nvGrpSpPr>
          <p:cNvPr id="10" name="组合 9"/>
          <p:cNvGrpSpPr/>
          <p:nvPr/>
        </p:nvGrpSpPr>
        <p:grpSpPr>
          <a:xfrm>
            <a:off x="442250" y="2174258"/>
            <a:ext cx="2891500" cy="2891500"/>
            <a:chOff x="756956" y="2186450"/>
            <a:chExt cx="2891500" cy="2891500"/>
          </a:xfrm>
          <a:solidFill>
            <a:schemeClr val="accent1">
              <a:lumMod val="60000"/>
              <a:lumOff val="40000"/>
            </a:schemeClr>
          </a:solidFill>
        </p:grpSpPr>
        <p:sp>
          <p:nvSpPr>
            <p:cNvPr id="7" name="ïśḻîḓé"/>
            <p:cNvSpPr/>
            <p:nvPr/>
          </p:nvSpPr>
          <p:spPr>
            <a:xfrm>
              <a:off x="907985" y="2337479"/>
              <a:ext cx="2589442" cy="2589442"/>
            </a:xfrm>
            <a:prstGeom prst="arc">
              <a:avLst>
                <a:gd name="adj1" fmla="val 6064427"/>
                <a:gd name="adj2" fmla="val 19733474"/>
              </a:avLst>
            </a:prstGeom>
            <a:grpFill/>
            <a:ln>
              <a:solidFill>
                <a:schemeClr val="accent1">
                  <a:lumMod val="40000"/>
                  <a:lumOff val="60000"/>
                  <a:alpha val="64000"/>
                </a:schemeClr>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íṣļîḋê"/>
            <p:cNvSpPr/>
            <p:nvPr/>
          </p:nvSpPr>
          <p:spPr>
            <a:xfrm>
              <a:off x="756956" y="2186450"/>
              <a:ext cx="2891500" cy="2891500"/>
            </a:xfrm>
            <a:prstGeom prst="arc">
              <a:avLst>
                <a:gd name="adj1" fmla="val 13816326"/>
                <a:gd name="adj2" fmla="val 7603683"/>
              </a:avLst>
            </a:prstGeom>
            <a:grpFill/>
            <a:ln>
              <a:solidFill>
                <a:schemeClr val="accent1">
                  <a:lumMod val="40000"/>
                  <a:lumOff val="60000"/>
                  <a:alpha val="64000"/>
                </a:schemeClr>
              </a:solidFill>
              <a:head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iś1iḓê"/>
            <p:cNvSpPr txBox="1"/>
            <p:nvPr/>
          </p:nvSpPr>
          <p:spPr>
            <a:xfrm>
              <a:off x="1046186" y="2487803"/>
              <a:ext cx="2313040" cy="2288794"/>
            </a:xfrm>
            <a:prstGeom prst="ellipse">
              <a:avLst/>
            </a:prstGeom>
            <a:grpFill/>
            <a:ln w="57150" cap="rnd">
              <a:solidFill>
                <a:schemeClr val="accent1">
                  <a:lumMod val="40000"/>
                  <a:lumOff val="60000"/>
                </a:schemeClr>
              </a:solid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algn="ctr" defTabSz="913765">
                <a:defRPr b="1">
                  <a:solidFill>
                    <a:schemeClr val="bg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zh-CN" altLang="en-US" sz="1600" dirty="0">
                  <a:latin typeface="微软雅黑" panose="020B0503020204020204" charset="-122"/>
                  <a:ea typeface="微软雅黑" panose="020B0503020204020204" charset="-122"/>
                </a:rPr>
                <a:t>物价变化应按合同约定的可调价范围、价格波动幅度及附录</a:t>
              </a:r>
              <a:r>
                <a:rPr lang="en-US" altLang="zh-CN" sz="1600" dirty="0">
                  <a:latin typeface="微软雅黑" panose="020B0503020204020204" charset="-122"/>
                  <a:ea typeface="微软雅黑" panose="020B0503020204020204" charset="-122"/>
                </a:rPr>
                <a:t>A</a:t>
              </a:r>
              <a:r>
                <a:rPr lang="zh-CN" altLang="en-US" sz="1600" dirty="0">
                  <a:latin typeface="微软雅黑" panose="020B0503020204020204" charset="-122"/>
                  <a:ea typeface="微软雅黑" panose="020B0503020204020204" charset="-122"/>
                </a:rPr>
                <a:t>的价格调差法等进行调价</a:t>
              </a:r>
              <a:endParaRPr lang="zh-CN" altLang="en-US" sz="1600" dirty="0">
                <a:latin typeface="微软雅黑" panose="020B0503020204020204" charset="-122"/>
                <a:ea typeface="微软雅黑" panose="020B0503020204020204" charset="-122"/>
              </a:endParaRPr>
            </a:p>
          </p:txBody>
        </p:sp>
      </p:grpSp>
      <p:sp>
        <p:nvSpPr>
          <p:cNvPr id="12" name="矩形 11"/>
          <p:cNvSpPr/>
          <p:nvPr/>
        </p:nvSpPr>
        <p:spPr>
          <a:xfrm>
            <a:off x="3608070" y="950595"/>
            <a:ext cx="7938135" cy="1280139"/>
          </a:xfrm>
          <a:prstGeom prst="rect">
            <a:avLst/>
          </a:prstGeom>
          <a:noFill/>
          <a:ln w="12700" cap="rnd">
            <a:solidFill>
              <a:schemeClr val="accent1">
                <a:lumMod val="40000"/>
                <a:lumOff val="6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lnSpc>
                <a:spcPct val="150000"/>
              </a:lnSpc>
            </a:pPr>
            <a:r>
              <a:rPr lang="en-US" altLang="zh-CN" sz="1400" dirty="0" smtClean="0">
                <a:solidFill>
                  <a:schemeClr val="tx1"/>
                </a:solidFill>
                <a:latin typeface="微软雅黑" panose="020B0503020204020204" charset="-122"/>
                <a:ea typeface="微软雅黑" panose="020B0503020204020204" charset="-122"/>
              </a:rPr>
              <a:t>1.</a:t>
            </a:r>
            <a:r>
              <a:rPr lang="zh-CN" altLang="en-US" sz="1400" dirty="0" smtClean="0">
                <a:solidFill>
                  <a:schemeClr val="tx1"/>
                </a:solidFill>
                <a:latin typeface="微软雅黑" panose="020B0503020204020204" charset="-122"/>
                <a:ea typeface="微软雅黑" panose="020B0503020204020204" charset="-122"/>
              </a:rPr>
              <a:t>人工</a:t>
            </a:r>
            <a:r>
              <a:rPr lang="zh-CN" altLang="en-US" sz="1400" dirty="0">
                <a:solidFill>
                  <a:schemeClr val="tx1"/>
                </a:solidFill>
                <a:latin typeface="微软雅黑" panose="020B0503020204020204" charset="-122"/>
                <a:ea typeface="微软雅黑" panose="020B0503020204020204" charset="-122"/>
              </a:rPr>
              <a:t>费、材料费、施工机具使用费中的燃料动力</a:t>
            </a:r>
            <a:r>
              <a:rPr lang="zh-CN" altLang="en-US" sz="1400" dirty="0" smtClean="0">
                <a:solidFill>
                  <a:schemeClr val="tx1"/>
                </a:solidFill>
                <a:latin typeface="微软雅黑" panose="020B0503020204020204" charset="-122"/>
                <a:ea typeface="微软雅黑" panose="020B0503020204020204" charset="-122"/>
              </a:rPr>
              <a:t>费可进行价格调</a:t>
            </a:r>
            <a:r>
              <a:rPr lang="zh-CN" altLang="en-US" sz="1400" dirty="0">
                <a:solidFill>
                  <a:schemeClr val="tx1"/>
                </a:solidFill>
                <a:latin typeface="微软雅黑" panose="020B0503020204020204" charset="-122"/>
                <a:ea typeface="微软雅黑" panose="020B0503020204020204" charset="-122"/>
              </a:rPr>
              <a:t>整</a:t>
            </a:r>
            <a:r>
              <a:rPr lang="zh-CN" altLang="en-US" sz="1400" dirty="0">
                <a:solidFill>
                  <a:schemeClr val="tx1"/>
                </a:solidFill>
                <a:latin typeface="微软雅黑" panose="020B0503020204020204" charset="-122"/>
                <a:ea typeface="微软雅黑" panose="020B0503020204020204" charset="-122"/>
                <a:sym typeface="+mn-ea"/>
              </a:rPr>
              <a:t>的，应依据合同约定的市场价格信息来源所发布的合同基准日与调价时间区段相关人工费、材料费、施工机具使用费中的燃料动力费市场价格信息所反映的价格波动幅度，计算调价区段超出合同约定幅度的人工费、材料费、施工机具使用费中的价</a:t>
            </a:r>
            <a:r>
              <a:rPr lang="zh-CN" altLang="en-US" sz="1400" dirty="0" smtClean="0">
                <a:solidFill>
                  <a:schemeClr val="tx1"/>
                </a:solidFill>
                <a:latin typeface="微软雅黑" panose="020B0503020204020204" charset="-122"/>
                <a:ea typeface="微软雅黑" panose="020B0503020204020204" charset="-122"/>
                <a:sym typeface="+mn-ea"/>
              </a:rPr>
              <a:t>差。</a:t>
            </a:r>
            <a:endParaRPr lang="zh-CN" altLang="en-US" sz="1400" dirty="0">
              <a:solidFill>
                <a:schemeClr val="tx1"/>
              </a:solidFill>
              <a:latin typeface="微软雅黑" panose="020B0503020204020204" charset="-122"/>
              <a:ea typeface="微软雅黑" panose="020B0503020204020204" charset="-122"/>
            </a:endParaRPr>
          </a:p>
        </p:txBody>
      </p:sp>
      <p:sp>
        <p:nvSpPr>
          <p:cNvPr id="14" name="矩形 13"/>
          <p:cNvSpPr/>
          <p:nvPr/>
        </p:nvSpPr>
        <p:spPr>
          <a:xfrm>
            <a:off x="3607435" y="2363244"/>
            <a:ext cx="7938770" cy="534670"/>
          </a:xfrm>
          <a:prstGeom prst="rect">
            <a:avLst/>
          </a:prstGeom>
          <a:noFill/>
          <a:ln w="12700" cap="rnd">
            <a:solidFill>
              <a:schemeClr val="accent1">
                <a:lumMod val="40000"/>
                <a:lumOff val="6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r>
              <a:rPr lang="en-US" altLang="zh-CN" sz="1400" dirty="0">
                <a:solidFill>
                  <a:schemeClr val="tx1"/>
                </a:solidFill>
                <a:latin typeface="微软雅黑" panose="020B0503020204020204" charset="-122"/>
                <a:ea typeface="微软雅黑" panose="020B0503020204020204" charset="-122"/>
              </a:rPr>
              <a:t>2</a:t>
            </a:r>
            <a:r>
              <a:rPr lang="en-US" altLang="zh-CN" sz="1400" dirty="0" smtClean="0">
                <a:solidFill>
                  <a:schemeClr val="tx1"/>
                </a:solidFill>
                <a:latin typeface="微软雅黑" panose="020B0503020204020204" charset="-122"/>
                <a:ea typeface="微软雅黑" panose="020B0503020204020204" charset="-122"/>
              </a:rPr>
              <a:t>.</a:t>
            </a:r>
            <a:r>
              <a:rPr lang="zh-CN" altLang="en-US" sz="1400" dirty="0" smtClean="0">
                <a:solidFill>
                  <a:schemeClr val="tx1"/>
                </a:solidFill>
                <a:latin typeface="微软雅黑" panose="020B0503020204020204" charset="-122"/>
                <a:ea typeface="微软雅黑" panose="020B0503020204020204" charset="-122"/>
              </a:rPr>
              <a:t>价格</a:t>
            </a:r>
            <a:r>
              <a:rPr lang="zh-CN" altLang="en-US" sz="1400" dirty="0">
                <a:solidFill>
                  <a:schemeClr val="tx1"/>
                </a:solidFill>
                <a:latin typeface="微软雅黑" panose="020B0503020204020204" charset="-122"/>
                <a:ea typeface="微软雅黑" panose="020B0503020204020204" charset="-122"/>
              </a:rPr>
              <a:t>波动幅度系数有约从约，</a:t>
            </a:r>
            <a:r>
              <a:rPr lang="zh-CN" altLang="en-US" sz="1400" dirty="0">
                <a:solidFill>
                  <a:schemeClr val="tx1"/>
                </a:solidFill>
                <a:latin typeface="微软雅黑" panose="020B0503020204020204" charset="-122"/>
                <a:ea typeface="微软雅黑" panose="020B0503020204020204" charset="-122"/>
                <a:sym typeface="+mn-ea"/>
              </a:rPr>
              <a:t>如合同未约定幅度或约定不明</a:t>
            </a:r>
            <a:r>
              <a:rPr lang="zh-CN" altLang="en-US" sz="1400" dirty="0">
                <a:solidFill>
                  <a:schemeClr val="tx1"/>
                </a:solidFill>
                <a:latin typeface="微软雅黑" panose="020B0503020204020204" charset="-122"/>
                <a:ea typeface="微软雅黑" panose="020B0503020204020204" charset="-122"/>
              </a:rPr>
              <a:t>按5</a:t>
            </a:r>
            <a:r>
              <a:rPr lang="en-US" altLang="zh-CN" sz="1400" dirty="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考虑</a:t>
            </a:r>
            <a:endParaRPr lang="zh-CN" altLang="en-US" sz="1400" dirty="0">
              <a:solidFill>
                <a:schemeClr val="tx1"/>
              </a:solidFill>
              <a:latin typeface="微软雅黑" panose="020B0503020204020204" charset="-122"/>
              <a:ea typeface="微软雅黑" panose="020B0503020204020204" charset="-122"/>
            </a:endParaRPr>
          </a:p>
        </p:txBody>
      </p:sp>
      <p:sp>
        <p:nvSpPr>
          <p:cNvPr id="16" name="矩形 15"/>
          <p:cNvSpPr/>
          <p:nvPr/>
        </p:nvSpPr>
        <p:spPr>
          <a:xfrm>
            <a:off x="3607435" y="3729355"/>
            <a:ext cx="7938770" cy="2804160"/>
          </a:xfrm>
          <a:prstGeom prst="rect">
            <a:avLst/>
          </a:prstGeom>
          <a:noFill/>
          <a:ln w="12700" cap="rnd">
            <a:solidFill>
              <a:schemeClr val="accent1">
                <a:lumMod val="40000"/>
                <a:lumOff val="6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r>
              <a:rPr lang="en-US" altLang="zh-CN" sz="1400" dirty="0">
                <a:solidFill>
                  <a:schemeClr val="tx1"/>
                </a:solidFill>
                <a:latin typeface="微软雅黑" panose="020B0503020204020204" charset="-122"/>
                <a:ea typeface="微软雅黑" panose="020B0503020204020204" charset="-122"/>
              </a:rPr>
              <a:t>4.</a:t>
            </a:r>
            <a:r>
              <a:rPr lang="zh-CN" altLang="en-US" sz="1400" dirty="0">
                <a:solidFill>
                  <a:schemeClr val="tx1"/>
                </a:solidFill>
                <a:latin typeface="微软雅黑" panose="020B0503020204020204" charset="-122"/>
                <a:ea typeface="微软雅黑" panose="020B0503020204020204" charset="-122"/>
                <a:sym typeface="+mn-ea"/>
              </a:rPr>
              <a:t>下列费用不应因物价变化而调整合同总价和合同单价：</a:t>
            </a:r>
            <a:endParaRPr lang="zh-CN" altLang="en-US" sz="1400" dirty="0">
              <a:solidFill>
                <a:schemeClr val="tx1"/>
              </a:solidFill>
              <a:latin typeface="微软雅黑" panose="020B0503020204020204" charset="-122"/>
              <a:ea typeface="微软雅黑" panose="020B0503020204020204" charset="-122"/>
            </a:endParaRPr>
          </a:p>
          <a:p>
            <a:pPr defTabSz="913765"/>
            <a:r>
              <a:rPr lang="zh-CN" altLang="en-US" sz="1400" dirty="0">
                <a:solidFill>
                  <a:schemeClr val="tx1"/>
                </a:solidFill>
                <a:latin typeface="微软雅黑" panose="020B0503020204020204" charset="-122"/>
                <a:ea typeface="微软雅黑" panose="020B0503020204020204" charset="-122"/>
                <a:sym typeface="+mn-ea"/>
              </a:rPr>
              <a:t>    1  施工耗材费用；</a:t>
            </a:r>
            <a:endParaRPr lang="zh-CN" altLang="en-US" sz="1400" dirty="0">
              <a:solidFill>
                <a:schemeClr val="tx1"/>
              </a:solidFill>
              <a:latin typeface="微软雅黑" panose="020B0503020204020204" charset="-122"/>
              <a:ea typeface="微软雅黑" panose="020B0503020204020204" charset="-122"/>
            </a:endParaRPr>
          </a:p>
          <a:p>
            <a:pPr defTabSz="913765"/>
            <a:r>
              <a:rPr lang="zh-CN" altLang="en-US" sz="1400" dirty="0">
                <a:solidFill>
                  <a:schemeClr val="tx1"/>
                </a:solidFill>
                <a:latin typeface="微软雅黑" panose="020B0503020204020204" charset="-122"/>
                <a:ea typeface="微软雅黑" panose="020B0503020204020204" charset="-122"/>
                <a:sym typeface="+mn-ea"/>
              </a:rPr>
              <a:t>    2  中小型工具使用费；</a:t>
            </a:r>
            <a:endParaRPr lang="zh-CN" altLang="en-US" sz="1400" dirty="0">
              <a:solidFill>
                <a:schemeClr val="tx1"/>
              </a:solidFill>
              <a:latin typeface="微软雅黑" panose="020B0503020204020204" charset="-122"/>
              <a:ea typeface="微软雅黑" panose="020B0503020204020204" charset="-122"/>
            </a:endParaRPr>
          </a:p>
          <a:p>
            <a:pPr defTabSz="913765"/>
            <a:r>
              <a:rPr lang="zh-CN" altLang="en-US" sz="1400" dirty="0">
                <a:solidFill>
                  <a:schemeClr val="tx1"/>
                </a:solidFill>
                <a:latin typeface="微软雅黑" panose="020B0503020204020204" charset="-122"/>
                <a:ea typeface="微软雅黑" panose="020B0503020204020204" charset="-122"/>
                <a:sym typeface="+mn-ea"/>
              </a:rPr>
              <a:t>    3  措施项目费用；</a:t>
            </a:r>
            <a:endParaRPr lang="zh-CN" altLang="en-US" sz="1400" dirty="0">
              <a:solidFill>
                <a:schemeClr val="tx1"/>
              </a:solidFill>
              <a:latin typeface="微软雅黑" panose="020B0503020204020204" charset="-122"/>
              <a:ea typeface="微软雅黑" panose="020B0503020204020204" charset="-122"/>
            </a:endParaRPr>
          </a:p>
          <a:p>
            <a:pPr defTabSz="913765"/>
            <a:r>
              <a:rPr lang="zh-CN" altLang="en-US" sz="1400" dirty="0">
                <a:solidFill>
                  <a:schemeClr val="tx1"/>
                </a:solidFill>
                <a:latin typeface="微软雅黑" panose="020B0503020204020204" charset="-122"/>
                <a:ea typeface="微软雅黑" panose="020B0503020204020204" charset="-122"/>
                <a:sym typeface="+mn-ea"/>
              </a:rPr>
              <a:t>    4  除按本标准第8.7.1条～第8.7.4条规定调整价格的施工机具使用费的燃料动力费外，其他的施工机具使用费用；</a:t>
            </a:r>
            <a:endParaRPr lang="zh-CN" altLang="en-US" sz="1400" dirty="0">
              <a:solidFill>
                <a:schemeClr val="tx1"/>
              </a:solidFill>
              <a:latin typeface="微软雅黑" panose="020B0503020204020204" charset="-122"/>
              <a:ea typeface="微软雅黑" panose="020B0503020204020204" charset="-122"/>
            </a:endParaRPr>
          </a:p>
          <a:p>
            <a:pPr defTabSz="913765"/>
            <a:r>
              <a:rPr lang="zh-CN" altLang="en-US" sz="1400" dirty="0">
                <a:solidFill>
                  <a:schemeClr val="tx1"/>
                </a:solidFill>
                <a:latin typeface="微软雅黑" panose="020B0503020204020204" charset="-122"/>
                <a:ea typeface="微软雅黑" panose="020B0503020204020204" charset="-122"/>
                <a:sym typeface="+mn-ea"/>
              </a:rPr>
              <a:t>    5  除本标准第8.7.3条规定的价格异常波动外，不属于合同约定调价项目的材料费；</a:t>
            </a:r>
            <a:endParaRPr lang="zh-CN" altLang="en-US" sz="1400" dirty="0">
              <a:solidFill>
                <a:schemeClr val="tx1"/>
              </a:solidFill>
              <a:latin typeface="微软雅黑" panose="020B0503020204020204" charset="-122"/>
              <a:ea typeface="微软雅黑" panose="020B0503020204020204" charset="-122"/>
            </a:endParaRPr>
          </a:p>
          <a:p>
            <a:pPr defTabSz="913765"/>
            <a:r>
              <a:rPr lang="zh-CN" altLang="en-US" sz="1400" dirty="0">
                <a:solidFill>
                  <a:schemeClr val="tx1"/>
                </a:solidFill>
                <a:latin typeface="微软雅黑" panose="020B0503020204020204" charset="-122"/>
                <a:ea typeface="微软雅黑" panose="020B0503020204020204" charset="-122"/>
                <a:sym typeface="+mn-ea"/>
              </a:rPr>
              <a:t>    6  超出合同约定调价范围及幅度的价格变化，或调价项目的物价变化幅度未超出本标准第8.7.2条规定的人工费、材料费、施工机具使用费的燃料动力费；</a:t>
            </a:r>
            <a:endParaRPr lang="zh-CN" altLang="en-US" sz="1400" dirty="0">
              <a:solidFill>
                <a:schemeClr val="tx1"/>
              </a:solidFill>
              <a:latin typeface="微软雅黑" panose="020B0503020204020204" charset="-122"/>
              <a:ea typeface="微软雅黑" panose="020B0503020204020204" charset="-122"/>
            </a:endParaRPr>
          </a:p>
          <a:p>
            <a:pPr defTabSz="913765"/>
            <a:r>
              <a:rPr lang="zh-CN" altLang="en-US" sz="1400" dirty="0">
                <a:solidFill>
                  <a:schemeClr val="tx1"/>
                </a:solidFill>
                <a:latin typeface="微软雅黑" panose="020B0503020204020204" charset="-122"/>
                <a:ea typeface="微软雅黑" panose="020B0503020204020204" charset="-122"/>
                <a:sym typeface="+mn-ea"/>
              </a:rPr>
              <a:t>    7  管理费及利润；</a:t>
            </a:r>
            <a:endParaRPr lang="zh-CN" altLang="en-US" sz="1400" dirty="0">
              <a:solidFill>
                <a:schemeClr val="tx1"/>
              </a:solidFill>
              <a:latin typeface="微软雅黑" panose="020B0503020204020204" charset="-122"/>
              <a:ea typeface="微软雅黑" panose="020B0503020204020204" charset="-122"/>
            </a:endParaRPr>
          </a:p>
          <a:p>
            <a:pPr defTabSz="913765"/>
            <a:r>
              <a:rPr lang="zh-CN" altLang="en-US" sz="1400" dirty="0">
                <a:solidFill>
                  <a:schemeClr val="tx1"/>
                </a:solidFill>
                <a:latin typeface="微软雅黑" panose="020B0503020204020204" charset="-122"/>
                <a:ea typeface="微软雅黑" panose="020B0503020204020204" charset="-122"/>
                <a:sym typeface="+mn-ea"/>
              </a:rPr>
              <a:t>    8  承包人自身原因产生的费用。</a:t>
            </a:r>
            <a:endParaRPr lang="zh-CN" altLang="en-US" sz="1400" dirty="0">
              <a:solidFill>
                <a:schemeClr val="tx1"/>
              </a:solidFill>
              <a:latin typeface="微软雅黑" panose="020B0503020204020204" charset="-122"/>
              <a:ea typeface="微软雅黑" panose="020B0503020204020204" charset="-122"/>
            </a:endParaRPr>
          </a:p>
        </p:txBody>
      </p:sp>
      <p:sp>
        <p:nvSpPr>
          <p:cNvPr id="3" name="矩形 2"/>
          <p:cNvSpPr/>
          <p:nvPr/>
        </p:nvSpPr>
        <p:spPr>
          <a:xfrm>
            <a:off x="3607435" y="3030424"/>
            <a:ext cx="7938770" cy="566420"/>
          </a:xfrm>
          <a:prstGeom prst="rect">
            <a:avLst/>
          </a:prstGeom>
          <a:noFill/>
          <a:ln w="12700" cap="rnd">
            <a:solidFill>
              <a:schemeClr val="accent1">
                <a:lumMod val="40000"/>
                <a:lumOff val="6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defTabSz="913765"/>
            <a:r>
              <a:rPr lang="en-US" altLang="zh-CN" sz="1400" dirty="0">
                <a:solidFill>
                  <a:schemeClr val="tx1"/>
                </a:solidFill>
                <a:latin typeface="微软雅黑" panose="020B0503020204020204" charset="-122"/>
                <a:ea typeface="微软雅黑" panose="020B0503020204020204" charset="-122"/>
              </a:rPr>
              <a:t>3.</a:t>
            </a:r>
            <a:r>
              <a:rPr lang="zh-CN" altLang="en-US" sz="1400" dirty="0">
                <a:solidFill>
                  <a:schemeClr val="tx1"/>
                </a:solidFill>
                <a:latin typeface="微软雅黑" panose="020B0503020204020204" charset="-122"/>
                <a:ea typeface="微软雅黑" panose="020B0503020204020204" charset="-122"/>
              </a:rPr>
              <a:t>物价变化引起的价差，只计取增值税，不计取管理费、利润</a:t>
            </a:r>
            <a:endParaRPr lang="zh-CN" altLang="en-US" sz="1400" dirty="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16915" y="1426845"/>
            <a:ext cx="4305935" cy="4620260"/>
          </a:xfrm>
          <a:prstGeom prst="rect">
            <a:avLst/>
          </a:prstGeom>
          <a:ln>
            <a:solidFill>
              <a:schemeClr val="accent1">
                <a:lumMod val="40000"/>
                <a:lumOff val="60000"/>
              </a:schemeClr>
            </a:solidFill>
          </a:ln>
        </p:spPr>
      </p:pic>
      <p:sp>
        <p:nvSpPr>
          <p:cNvPr id="12" name="矩形 11"/>
          <p:cNvSpPr/>
          <p:nvPr/>
        </p:nvSpPr>
        <p:spPr>
          <a:xfrm>
            <a:off x="1248618" y="6162741"/>
            <a:ext cx="3180506" cy="306174"/>
          </a:xfrm>
          <a:prstGeom prst="rect">
            <a:avLst/>
          </a:prstGeom>
        </p:spPr>
        <p:txBody>
          <a:bodyPr wrap="square">
            <a:spAutoFit/>
          </a:bodyPr>
          <a:lstStyle/>
          <a:p>
            <a:pPr algn="ctr">
              <a:lnSpc>
                <a:spcPct val="150000"/>
              </a:lnSpc>
            </a:pPr>
            <a:r>
              <a:rPr lang="zh-CN" altLang="en-US" sz="1050" b="1" kern="100" dirty="0">
                <a:solidFill>
                  <a:srgbClr val="000000"/>
                </a:solidFill>
                <a:latin typeface="微软雅黑" panose="020B0503020204020204" charset="-122"/>
                <a:ea typeface="微软雅黑" panose="020B0503020204020204" charset="-122"/>
                <a:cs typeface="宋体" panose="02010600030101010101" pitchFamily="2" charset="-122"/>
              </a:rPr>
              <a:t>（附录</a:t>
            </a:r>
            <a:r>
              <a:rPr lang="en-US" altLang="zh-CN" sz="1050" b="1" kern="100" dirty="0">
                <a:solidFill>
                  <a:srgbClr val="000000"/>
                </a:solidFill>
                <a:latin typeface="微软雅黑" panose="020B0503020204020204" charset="-122"/>
                <a:ea typeface="微软雅黑" panose="020B0503020204020204" charset="-122"/>
                <a:cs typeface="宋体" panose="02010600030101010101" pitchFamily="2" charset="-122"/>
              </a:rPr>
              <a:t>A.1  </a:t>
            </a:r>
            <a:r>
              <a:rPr lang="zh-CN" altLang="en-US" sz="1050" b="1" kern="100" dirty="0">
                <a:solidFill>
                  <a:srgbClr val="000000"/>
                </a:solidFill>
                <a:latin typeface="微软雅黑" panose="020B0503020204020204" charset="-122"/>
                <a:ea typeface="微软雅黑" panose="020B0503020204020204" charset="-122"/>
                <a:cs typeface="宋体" panose="02010600030101010101" pitchFamily="2" charset="-122"/>
              </a:rPr>
              <a:t>价格指数调差法</a:t>
            </a:r>
            <a:r>
              <a:rPr lang="zh-CN" altLang="en-US" sz="1050" b="1" kern="100" dirty="0" smtClean="0">
                <a:solidFill>
                  <a:srgbClr val="000000"/>
                </a:solidFill>
                <a:latin typeface="微软雅黑" panose="020B0503020204020204" charset="-122"/>
                <a:ea typeface="微软雅黑" panose="020B0503020204020204" charset="-122"/>
                <a:cs typeface="宋体" panose="02010600030101010101" pitchFamily="2" charset="-122"/>
              </a:rPr>
              <a:t>）</a:t>
            </a:r>
            <a:endParaRPr lang="zh-CN" altLang="zh-CN" sz="1050" kern="100" dirty="0">
              <a:latin typeface="微软雅黑" panose="020B0503020204020204" charset="-122"/>
              <a:ea typeface="微软雅黑" panose="020B0503020204020204" charset="-122"/>
            </a:endParaRPr>
          </a:p>
        </p:txBody>
      </p:sp>
      <p:sp>
        <p:nvSpPr>
          <p:cNvPr id="15" name="文本框 14"/>
          <p:cNvSpPr txBox="1"/>
          <p:nvPr/>
        </p:nvSpPr>
        <p:spPr>
          <a:xfrm>
            <a:off x="5880100" y="969328"/>
            <a:ext cx="5080000" cy="5077460"/>
          </a:xfrm>
          <a:prstGeom prst="rect">
            <a:avLst/>
          </a:prstGeom>
        </p:spPr>
        <p:txBody>
          <a:bodyPr>
            <a:spAutoFit/>
          </a:bodyPr>
          <a:lstStyle/>
          <a:p>
            <a:pPr marL="0" indent="266700" algn="just" defTabSz="266700">
              <a:lnSpc>
                <a:spcPct val="150000"/>
              </a:lnSpc>
              <a:spcBef>
                <a:spcPct val="0"/>
              </a:spcBef>
              <a:spcAft>
                <a:spcPct val="0"/>
              </a:spcAft>
            </a:pPr>
            <a:r>
              <a:rPr lang="zh-CN" altLang="en-US" sz="1200" dirty="0">
                <a:solidFill>
                  <a:srgbClr val="000000"/>
                </a:solidFill>
                <a:latin typeface="宋体" panose="02010600030101010101" pitchFamily="2" charset="-122"/>
                <a:ea typeface="宋体" panose="02010600030101010101" pitchFamily="2" charset="-122"/>
              </a:rPr>
              <a:t>以上价格指数调差公式中的各可调因子、定值和变值权重，以及基本价格指数及其来源由发包人根据工程情况测算确定其范围，并在投标函附录价格指数和权重表中约定，承包人有异议的，应在投标前提请发包人澄清或修正。价格指数的来源或确定方式方法应由发承包双方在合同中约定。</a:t>
            </a:r>
            <a:endParaRPr lang="zh-CN" altLang="en-US" sz="1200" dirty="0">
              <a:solidFill>
                <a:srgbClr val="000000"/>
              </a:solidFill>
              <a:latin typeface="宋体" panose="02010600030101010101" pitchFamily="2" charset="-122"/>
              <a:ea typeface="宋体" panose="02010600030101010101" pitchFamily="2" charset="-122"/>
            </a:endParaRPr>
          </a:p>
          <a:p>
            <a:pPr marL="0" indent="0" algn="just" defTabSz="266700">
              <a:lnSpc>
                <a:spcPct val="150000"/>
              </a:lnSpc>
              <a:spcBef>
                <a:spcPct val="0"/>
              </a:spcBef>
              <a:spcAft>
                <a:spcPct val="0"/>
              </a:spcAft>
            </a:pPr>
            <a:r>
              <a:rPr lang="en-US" altLang="zh-CN" sz="1200" b="1" dirty="0">
                <a:solidFill>
                  <a:srgbClr val="000000"/>
                </a:solidFill>
                <a:latin typeface="宋体" panose="02010600030101010101" pitchFamily="2" charset="-122"/>
                <a:ea typeface="宋体" panose="02010600030101010101" pitchFamily="2" charset="-122"/>
              </a:rPr>
              <a:t>A.1.2  </a:t>
            </a:r>
            <a:r>
              <a:rPr lang="zh-CN" altLang="en-US" sz="1200" dirty="0">
                <a:solidFill>
                  <a:srgbClr val="000000"/>
                </a:solidFill>
                <a:latin typeface="宋体" panose="02010600030101010101" pitchFamily="2" charset="-122"/>
                <a:ea typeface="宋体" panose="02010600030101010101" pitchFamily="2" charset="-122"/>
              </a:rPr>
              <a:t>根据工程实际情况采用暂时确定调整差额，在计算调整差额时没有现行价格指数的，可暂用上一计量周期的价格指数计算，并在以后的付款中再按实际价格指数进行调整。</a:t>
            </a:r>
            <a:endParaRPr lang="zh-CN" altLang="en-US" sz="1200" dirty="0">
              <a:solidFill>
                <a:srgbClr val="000000"/>
              </a:solidFill>
              <a:latin typeface="宋体" panose="02010600030101010101" pitchFamily="2" charset="-122"/>
              <a:ea typeface="宋体" panose="02010600030101010101" pitchFamily="2" charset="-122"/>
            </a:endParaRPr>
          </a:p>
          <a:p>
            <a:pPr marL="0" indent="0" algn="just" defTabSz="266700">
              <a:lnSpc>
                <a:spcPct val="150000"/>
              </a:lnSpc>
              <a:spcBef>
                <a:spcPct val="0"/>
              </a:spcBef>
              <a:spcAft>
                <a:spcPct val="0"/>
              </a:spcAft>
            </a:pPr>
            <a:r>
              <a:rPr lang="en-US" altLang="zh-CN" sz="1200" b="1" dirty="0">
                <a:solidFill>
                  <a:srgbClr val="000000"/>
                </a:solidFill>
                <a:latin typeface="宋体" panose="02010600030101010101" pitchFamily="2" charset="-122"/>
                <a:ea typeface="宋体" panose="02010600030101010101" pitchFamily="2" charset="-122"/>
              </a:rPr>
              <a:t>A.1.3  </a:t>
            </a:r>
            <a:r>
              <a:rPr lang="zh-CN" altLang="en-US" sz="1200" dirty="0">
                <a:solidFill>
                  <a:srgbClr val="000000"/>
                </a:solidFill>
                <a:latin typeface="宋体" panose="02010600030101010101" pitchFamily="2" charset="-122"/>
                <a:ea typeface="宋体" panose="02010600030101010101" pitchFamily="2" charset="-122"/>
              </a:rPr>
              <a:t>工程变更引起原定合同中的权重不合理需调整权重的，应由发承包双方协商调整。</a:t>
            </a:r>
            <a:endParaRPr lang="zh-CN" altLang="en-US" sz="1200" dirty="0">
              <a:solidFill>
                <a:srgbClr val="000000"/>
              </a:solidFill>
              <a:latin typeface="宋体" panose="02010600030101010101" pitchFamily="2" charset="-122"/>
              <a:ea typeface="宋体" panose="02010600030101010101" pitchFamily="2" charset="-122"/>
            </a:endParaRPr>
          </a:p>
          <a:p>
            <a:pPr marL="0" indent="0" algn="just" defTabSz="266700">
              <a:lnSpc>
                <a:spcPct val="150000"/>
              </a:lnSpc>
              <a:spcBef>
                <a:spcPct val="0"/>
              </a:spcBef>
              <a:spcAft>
                <a:spcPct val="0"/>
              </a:spcAft>
            </a:pPr>
            <a:r>
              <a:rPr lang="en-US" altLang="zh-CN" sz="1200" b="1" dirty="0">
                <a:solidFill>
                  <a:srgbClr val="000000"/>
                </a:solidFill>
                <a:latin typeface="宋体" panose="02010600030101010101" pitchFamily="2" charset="-122"/>
                <a:ea typeface="宋体" panose="02010600030101010101" pitchFamily="2" charset="-122"/>
              </a:rPr>
              <a:t>A.1.4  </a:t>
            </a:r>
            <a:r>
              <a:rPr lang="zh-CN" altLang="en-US" sz="1200" dirty="0">
                <a:solidFill>
                  <a:srgbClr val="000000"/>
                </a:solidFill>
                <a:latin typeface="宋体" panose="02010600030101010101" pitchFamily="2" charset="-122"/>
                <a:ea typeface="宋体" panose="02010600030101010101" pitchFamily="2" charset="-122"/>
              </a:rPr>
              <a:t>当变值权重未约定时，各可调因子的变值权重可采用最高投标限价的相应权重。</a:t>
            </a:r>
            <a:endParaRPr lang="zh-CN" altLang="en-US" sz="1200" dirty="0">
              <a:solidFill>
                <a:srgbClr val="000000"/>
              </a:solidFill>
              <a:latin typeface="宋体" panose="02010600030101010101" pitchFamily="2" charset="-122"/>
              <a:ea typeface="宋体" panose="02010600030101010101" pitchFamily="2" charset="-122"/>
            </a:endParaRPr>
          </a:p>
          <a:p>
            <a:pPr marL="0" indent="0" algn="just" defTabSz="266700">
              <a:lnSpc>
                <a:spcPct val="150000"/>
              </a:lnSpc>
              <a:spcBef>
                <a:spcPct val="0"/>
              </a:spcBef>
              <a:spcAft>
                <a:spcPct val="0"/>
              </a:spcAft>
            </a:pPr>
            <a:r>
              <a:rPr lang="en-US" altLang="zh-CN" sz="1200" b="1" dirty="0">
                <a:solidFill>
                  <a:srgbClr val="000000"/>
                </a:solidFill>
                <a:latin typeface="宋体" panose="02010600030101010101" pitchFamily="2" charset="-122"/>
                <a:ea typeface="宋体" panose="02010600030101010101" pitchFamily="2" charset="-122"/>
              </a:rPr>
              <a:t>A.1.5  </a:t>
            </a:r>
            <a:r>
              <a:rPr lang="zh-CN" altLang="en-US" sz="1200" dirty="0">
                <a:solidFill>
                  <a:srgbClr val="000000"/>
                </a:solidFill>
                <a:latin typeface="宋体" panose="02010600030101010101" pitchFamily="2" charset="-122"/>
                <a:ea typeface="宋体" panose="02010600030101010101" pitchFamily="2" charset="-122"/>
              </a:rPr>
              <a:t>计量周期内因市场价格波动形成多个价格指数的，可采用计量周期内的价格指数算术平均值，或价格指数与相应已完工程量的加权平均值，或主要用量施工期间的价格指数作为调整公式使用的价格指数。发承包双方应约定采用何种方法，或不同情况下采用方法的优先顺序。</a:t>
            </a:r>
            <a:endParaRPr lang="zh-CN" altLang="en-US" sz="1200" dirty="0">
              <a:solidFill>
                <a:srgbClr val="000000"/>
              </a:solidFill>
              <a:latin typeface="宋体" panose="02010600030101010101" pitchFamily="2" charset="-122"/>
              <a:ea typeface="宋体" panose="02010600030101010101" pitchFamily="2" charset="-122"/>
            </a:endParaRPr>
          </a:p>
          <a:p>
            <a:pPr marL="0" indent="0" algn="just" defTabSz="266700">
              <a:lnSpc>
                <a:spcPct val="150000"/>
              </a:lnSpc>
              <a:spcBef>
                <a:spcPct val="0"/>
              </a:spcBef>
              <a:spcAft>
                <a:spcPct val="0"/>
              </a:spcAft>
            </a:pPr>
            <a:r>
              <a:rPr lang="en-US" altLang="zh-CN" sz="1200" b="1" dirty="0">
                <a:solidFill>
                  <a:srgbClr val="000000"/>
                </a:solidFill>
                <a:latin typeface="宋体" panose="02010600030101010101" pitchFamily="2" charset="-122"/>
                <a:ea typeface="宋体" panose="02010600030101010101" pitchFamily="2" charset="-122"/>
              </a:rPr>
              <a:t>A.1.6  </a:t>
            </a:r>
            <a:r>
              <a:rPr lang="zh-CN" altLang="en-US" sz="1200" dirty="0">
                <a:solidFill>
                  <a:srgbClr val="000000"/>
                </a:solidFill>
                <a:latin typeface="宋体" panose="02010600030101010101" pitchFamily="2" charset="-122"/>
                <a:ea typeface="宋体" panose="02010600030101010101" pitchFamily="2" charset="-122"/>
              </a:rPr>
              <a:t>招标工程的合同基准日价格指数，为投标截止日前</a:t>
            </a:r>
            <a:r>
              <a:rPr lang="en-US" altLang="zh-CN" sz="1200" dirty="0">
                <a:solidFill>
                  <a:srgbClr val="000000"/>
                </a:solidFill>
                <a:latin typeface="宋体" panose="02010600030101010101" pitchFamily="2" charset="-122"/>
                <a:ea typeface="宋体" panose="02010600030101010101" pitchFamily="2" charset="-122"/>
              </a:rPr>
              <a:t>28</a:t>
            </a:r>
            <a:r>
              <a:rPr lang="zh-CN" altLang="en-US" sz="1200" dirty="0">
                <a:solidFill>
                  <a:srgbClr val="000000"/>
                </a:solidFill>
                <a:latin typeface="宋体" panose="02010600030101010101" pitchFamily="2" charset="-122"/>
                <a:ea typeface="宋体" panose="02010600030101010101" pitchFamily="2" charset="-122"/>
              </a:rPr>
              <a:t>天的价格指数，招标人应在招标文件中予以明确。非招标工程应为合同签订日前</a:t>
            </a:r>
            <a:r>
              <a:rPr lang="en-US" altLang="zh-CN" sz="1200" dirty="0">
                <a:solidFill>
                  <a:srgbClr val="000000"/>
                </a:solidFill>
                <a:latin typeface="宋体" panose="02010600030101010101" pitchFamily="2" charset="-122"/>
                <a:ea typeface="宋体" panose="02010600030101010101" pitchFamily="2" charset="-122"/>
              </a:rPr>
              <a:t>28</a:t>
            </a:r>
            <a:r>
              <a:rPr lang="zh-CN" altLang="en-US" sz="1200" dirty="0">
                <a:solidFill>
                  <a:srgbClr val="000000"/>
                </a:solidFill>
                <a:latin typeface="宋体" panose="02010600030101010101" pitchFamily="2" charset="-122"/>
                <a:ea typeface="宋体" panose="02010600030101010101" pitchFamily="2" charset="-122"/>
              </a:rPr>
              <a:t>天的价格指数。</a:t>
            </a:r>
            <a:endParaRPr lang="zh-CN" altLang="en-US" sz="1200" dirty="0">
              <a:solidFill>
                <a:srgbClr val="000000"/>
              </a:solidFill>
              <a:latin typeface="宋体" panose="02010600030101010101" pitchFamily="2" charset="-122"/>
              <a:ea typeface="宋体" panose="02010600030101010101" pitchFamily="2" charset="-122"/>
            </a:endParaRPr>
          </a:p>
        </p:txBody>
      </p:sp>
      <p:sp>
        <p:nvSpPr>
          <p:cNvPr id="3" name="标题 2"/>
          <p:cNvSpPr>
            <a:spLocks noGrp="1"/>
          </p:cNvSpPr>
          <p:nvPr>
            <p:ph type="title"/>
          </p:nvPr>
        </p:nvSpPr>
        <p:spPr/>
        <p:txBody>
          <a:bodyPr/>
          <a:lstStyle/>
          <a:p>
            <a:r>
              <a:rPr lang="en-US" altLang="zh-CN" dirty="0"/>
              <a:t>6  </a:t>
            </a:r>
            <a:r>
              <a:rPr lang="zh-CN" altLang="en-US" dirty="0"/>
              <a:t>物价变化价格调整</a:t>
            </a:r>
            <a:r>
              <a:rPr lang="zh-CN" altLang="en-US" dirty="0" smtClean="0"/>
              <a:t>方法</a:t>
            </a:r>
            <a:endParaRPr lang="zh-CN" altLang="en-US" dirty="0"/>
          </a:p>
        </p:txBody>
      </p:sp>
      <p:sp>
        <p:nvSpPr>
          <p:cNvPr id="8" name="矩形 7"/>
          <p:cNvSpPr/>
          <p:nvPr/>
        </p:nvSpPr>
        <p:spPr>
          <a:xfrm>
            <a:off x="5718652" y="725805"/>
            <a:ext cx="2061524" cy="306705"/>
          </a:xfrm>
          <a:prstGeom prst="rect">
            <a:avLst/>
          </a:prstGeom>
        </p:spPr>
        <p:txBody>
          <a:bodyPr wrap="square">
            <a:spAutoFit/>
          </a:bodyPr>
          <a:p>
            <a:pPr algn="ctr"/>
            <a:r>
              <a:rPr lang="en-US" altLang="zh-CN" sz="1400" dirty="0">
                <a:latin typeface="微软雅黑" panose="020B0503020204020204" charset="-122"/>
                <a:ea typeface="微软雅黑" panose="020B0503020204020204" charset="-122"/>
              </a:rPr>
              <a:t>5</a:t>
            </a:r>
            <a:r>
              <a:rPr lang="zh-CN" altLang="en-US" sz="1400" dirty="0">
                <a:latin typeface="微软雅黑" panose="020B0503020204020204" charset="-122"/>
                <a:ea typeface="微软雅黑" panose="020B0503020204020204" charset="-122"/>
              </a:rPr>
              <a:t>、价格指数调差法</a:t>
            </a:r>
            <a:endParaRPr lang="zh-CN" altLang="en-US" sz="1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 name="文本框 80"/>
          <p:cNvSpPr txBox="1"/>
          <p:nvPr>
            <p:custDataLst>
              <p:tags r:id="rId1"/>
            </p:custDataLst>
          </p:nvPr>
        </p:nvSpPr>
        <p:spPr>
          <a:xfrm>
            <a:off x="7092056" y="2629287"/>
            <a:ext cx="3831772" cy="1015663"/>
          </a:xfrm>
          <a:prstGeom prst="rect">
            <a:avLst/>
          </a:prstGeom>
          <a:noFill/>
          <a:ln>
            <a:noFill/>
          </a:ln>
        </p:spPr>
        <p:txBody>
          <a:bodyPr wrap="square" rtlCol="0">
            <a:normAutofit/>
          </a:bodyPr>
          <a:lstStyle>
            <a:defPPr>
              <a:defRPr lang="zh-CN"/>
            </a:defPPr>
            <a:lvl1pPr algn="ctr">
              <a:defRPr sz="6000" b="1">
                <a:blipFill dpi="0" rotWithShape="1">
                  <a:blip r:embed="rId2"/>
                  <a:srcRect/>
                  <a:stretch>
                    <a:fillRect/>
                  </a:stretch>
                </a:blipFill>
              </a:defRPr>
            </a:lvl1pPr>
          </a:lstStyle>
          <a:p>
            <a:r>
              <a:rPr lang="en-US" altLang="zh-CN" b="0" dirty="0">
                <a:solidFill>
                  <a:schemeClr val="accent1"/>
                </a:solidFill>
                <a:latin typeface="Arial" panose="020B0604020202020204" pitchFamily="34" charset="0"/>
                <a:ea typeface="微软雅黑" panose="020B0503020204020204" charset="-122"/>
                <a:cs typeface="Arial" panose="020B0604020202020204" pitchFamily="34" charset="0"/>
              </a:rPr>
              <a:t>PART 01</a:t>
            </a:r>
            <a:endParaRPr lang="en-US" altLang="zh-CN" b="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0" name="标题 9"/>
          <p:cNvSpPr>
            <a:spLocks noGrp="1"/>
          </p:cNvSpPr>
          <p:nvPr>
            <p:ph type="title"/>
            <p:custDataLst>
              <p:tags r:id="rId3"/>
            </p:custDataLst>
          </p:nvPr>
        </p:nvSpPr>
        <p:spPr/>
        <p:txBody>
          <a:bodyPr/>
          <a:lstStyle/>
          <a:p>
            <a:pPr marL="0" indent="0" algn="ctr">
              <a:lnSpc>
                <a:spcPct val="100000"/>
              </a:lnSpc>
              <a:spcBef>
                <a:spcPts val="0"/>
              </a:spcBef>
              <a:spcAft>
                <a:spcPts val="0"/>
              </a:spcAft>
              <a:buSzPct val="100000"/>
              <a:buNone/>
            </a:pPr>
            <a:r>
              <a:rPr lang="zh-CN" altLang="en-US" sz="3600" dirty="0">
                <a:solidFill>
                  <a:schemeClr val="accent1"/>
                </a:solidFill>
                <a:sym typeface="+mn-ea"/>
              </a:rPr>
              <a:t>修订背景</a:t>
            </a:r>
            <a:endParaRPr lang="zh-CN" altLang="en-US" sz="3600" dirty="0">
              <a:solidFill>
                <a:schemeClr val="accent1"/>
              </a:solidFill>
              <a:sym typeface="+mn-ea"/>
            </a:endParaRPr>
          </a:p>
        </p:txBody>
      </p:sp>
      <p:sp>
        <p:nvSpPr>
          <p:cNvPr id="2" name="灯片编号占位符 1"/>
          <p:cNvSpPr>
            <a:spLocks noGrp="1"/>
          </p:cNvSpPr>
          <p:nvPr>
            <p:ph type="sldNum" sz="quarter" idx="12"/>
            <p:custDataLst>
              <p:tags r:id="rId4"/>
            </p:custDataLst>
          </p:nvPr>
        </p:nvSpPr>
        <p:spPr/>
        <p:txBody>
          <a:bodyPr vert="horz" lIns="91440" tIns="45720" rIns="91440" bIns="45720" rtlCol="0" anchor="ctr"/>
          <a:p>
            <a:pPr marL="0" marR="0" indent="0" algn="r" defTabSz="1089025" rtl="0" eaLnBrk="1" fontAlgn="auto" latinLnBrk="0" hangingPunct="1">
              <a:lnSpc>
                <a:spcPct val="100000"/>
              </a:lnSpc>
              <a:spcBef>
                <a:spcPct val="0"/>
              </a:spcBef>
              <a:spcAft>
                <a:spcPct val="0"/>
              </a:spcAft>
              <a:buClrTx/>
              <a:buSzTx/>
              <a:buFontTx/>
              <a:buNone/>
            </a:pPr>
            <a:fld id="{48F63A3B-78C7-47BE-AE5E-E10140E04643}" type="slidenum">
              <a:rPr kumimoji="0" lang="en-US" sz="1200" b="0" i="0" u="none" strike="noStrike" kern="1200" cap="none" spc="0" normalizeH="0" baseline="0" noProof="1" smtClean="0">
                <a:solidFill>
                  <a:schemeClr val="dk1">
                    <a:tint val="75000"/>
                    <a:lumMod val="85000"/>
                    <a:lumOff val="15000"/>
                  </a:schemeClr>
                </a:solidFill>
                <a:latin typeface="+mn-lt"/>
                <a:ea typeface="+mn-ea"/>
                <a:cs typeface="+mn-cs"/>
              </a:rPr>
            </a:fld>
            <a:endParaRPr kumimoji="0" lang="en-US" sz="1200" b="0" i="0" u="none" strike="noStrike" kern="1200" cap="none" spc="0" normalizeH="0" baseline="0" noProof="1" dirty="0" smtClean="0">
              <a:solidFill>
                <a:schemeClr val="dk1">
                  <a:tint val="75000"/>
                  <a:lumMod val="85000"/>
                  <a:lumOff val="15000"/>
                </a:schemeClr>
              </a:solidFill>
              <a:latin typeface="+mn-lt"/>
              <a:ea typeface="+mn-ea"/>
              <a:cs typeface="+mn-cs"/>
            </a:endParaRPr>
          </a:p>
        </p:txBody>
      </p:sp>
    </p:spTree>
    <p:custDataLst>
      <p:tags r:id="rId5"/>
    </p:custData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mponentBackground2"/>
          <p:cNvSpPr/>
          <p:nvPr/>
        </p:nvSpPr>
        <p:spPr>
          <a:xfrm>
            <a:off x="4710092" y="2599452"/>
            <a:ext cx="6765628" cy="4093956"/>
          </a:xfrm>
          <a:prstGeom prst="roundRect">
            <a:avLst>
              <a:gd name="adj" fmla="val 5348"/>
            </a:avLst>
          </a:prstGeom>
          <a:solidFill>
            <a:schemeClr val="tx2">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70680" y="2701615"/>
            <a:ext cx="6438900" cy="3886200"/>
          </a:xfrm>
          <a:prstGeom prst="rect">
            <a:avLst/>
          </a:prstGeom>
        </p:spPr>
      </p:pic>
      <p:sp>
        <p:nvSpPr>
          <p:cNvPr id="2" name="标题 1"/>
          <p:cNvSpPr>
            <a:spLocks noGrp="1"/>
          </p:cNvSpPr>
          <p:nvPr>
            <p:ph type="title"/>
          </p:nvPr>
        </p:nvSpPr>
        <p:spPr>
          <a:xfrm>
            <a:off x="669882" y="443234"/>
            <a:ext cx="10852237" cy="441964"/>
          </a:xfrm>
        </p:spPr>
        <p:txBody>
          <a:bodyPr/>
          <a:lstStyle/>
          <a:p>
            <a:r>
              <a:rPr lang="en-US" altLang="zh-CN" dirty="0" smtClean="0"/>
              <a:t>6  </a:t>
            </a:r>
            <a:r>
              <a:rPr lang="zh-CN" altLang="en-US" dirty="0"/>
              <a:t>物价变化价格调整</a:t>
            </a:r>
            <a:r>
              <a:rPr lang="zh-CN" altLang="en-US" dirty="0" smtClean="0"/>
              <a:t>方法</a:t>
            </a:r>
            <a:endParaRPr lang="zh-CN" altLang="en-US" dirty="0"/>
          </a:p>
        </p:txBody>
      </p:sp>
      <p:sp>
        <p:nvSpPr>
          <p:cNvPr id="8" name="矩形 7"/>
          <p:cNvSpPr/>
          <p:nvPr/>
        </p:nvSpPr>
        <p:spPr>
          <a:xfrm>
            <a:off x="1179037" y="5636260"/>
            <a:ext cx="2061524" cy="337185"/>
          </a:xfrm>
          <a:prstGeom prst="rect">
            <a:avLst/>
          </a:prstGeom>
          <a:ln>
            <a:solidFill>
              <a:schemeClr val="accent1">
                <a:lumMod val="40000"/>
                <a:lumOff val="60000"/>
              </a:schemeClr>
            </a:solidFill>
          </a:ln>
        </p:spPr>
        <p:txBody>
          <a:bodyPr wrap="square">
            <a:spAutoFit/>
          </a:bodyPr>
          <a:lstStyle/>
          <a:p>
            <a:pPr algn="ctr"/>
            <a:r>
              <a:rPr lang="zh-CN" sz="1600" b="1" dirty="0">
                <a:latin typeface="微软雅黑" panose="020B0503020204020204" charset="-122"/>
                <a:ea typeface="微软雅黑" panose="020B0503020204020204" charset="-122"/>
              </a:rPr>
              <a:t>如何识别异常波动？</a:t>
            </a:r>
            <a:endParaRPr lang="zh-CN" sz="1600" b="1" dirty="0">
              <a:latin typeface="微软雅黑" panose="020B0503020204020204" charset="-122"/>
              <a:ea typeface="微软雅黑" panose="020B0503020204020204" charset="-122"/>
            </a:endParaRPr>
          </a:p>
        </p:txBody>
      </p:sp>
      <p:grpSp>
        <p:nvGrpSpPr>
          <p:cNvPr id="11" name="组合 10"/>
          <p:cNvGrpSpPr/>
          <p:nvPr/>
        </p:nvGrpSpPr>
        <p:grpSpPr>
          <a:xfrm>
            <a:off x="428625" y="1550797"/>
            <a:ext cx="3562349" cy="3562349"/>
            <a:chOff x="756956" y="2186450"/>
            <a:chExt cx="2891500" cy="2891500"/>
          </a:xfrm>
          <a:solidFill>
            <a:schemeClr val="accent1">
              <a:lumMod val="60000"/>
              <a:lumOff val="40000"/>
            </a:schemeClr>
          </a:solidFill>
        </p:grpSpPr>
        <p:sp>
          <p:nvSpPr>
            <p:cNvPr id="12" name="ïśḻîḓé"/>
            <p:cNvSpPr/>
            <p:nvPr/>
          </p:nvSpPr>
          <p:spPr>
            <a:xfrm>
              <a:off x="907985" y="2337479"/>
              <a:ext cx="2589442" cy="2589442"/>
            </a:xfrm>
            <a:prstGeom prst="arc">
              <a:avLst>
                <a:gd name="adj1" fmla="val 6064427"/>
                <a:gd name="adj2" fmla="val 19733474"/>
              </a:avLst>
            </a:prstGeom>
            <a:grpFill/>
            <a:ln>
              <a:solidFill>
                <a:schemeClr val="accent1">
                  <a:lumMod val="40000"/>
                  <a:lumOff val="60000"/>
                  <a:alpha val="64000"/>
                </a:schemeClr>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íṣļîḋê"/>
            <p:cNvSpPr/>
            <p:nvPr/>
          </p:nvSpPr>
          <p:spPr>
            <a:xfrm>
              <a:off x="756956" y="2186450"/>
              <a:ext cx="2891500" cy="2891500"/>
            </a:xfrm>
            <a:prstGeom prst="arc">
              <a:avLst>
                <a:gd name="adj1" fmla="val 13816326"/>
                <a:gd name="adj2" fmla="val 7603683"/>
              </a:avLst>
            </a:prstGeom>
            <a:grpFill/>
            <a:ln>
              <a:solidFill>
                <a:schemeClr val="accent1">
                  <a:lumMod val="40000"/>
                  <a:lumOff val="60000"/>
                  <a:alpha val="64000"/>
                </a:schemeClr>
              </a:solidFill>
              <a:head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iś1iḓê"/>
            <p:cNvSpPr txBox="1"/>
            <p:nvPr/>
          </p:nvSpPr>
          <p:spPr>
            <a:xfrm>
              <a:off x="1046186" y="2487803"/>
              <a:ext cx="2313040" cy="2288794"/>
            </a:xfrm>
            <a:prstGeom prst="ellipse">
              <a:avLst/>
            </a:prstGeom>
            <a:grpFill/>
            <a:ln w="57150" cap="rnd">
              <a:solidFill>
                <a:schemeClr val="accent1">
                  <a:lumMod val="40000"/>
                  <a:lumOff val="60000"/>
                </a:schemeClr>
              </a:solidFill>
              <a:prstDash val="solid"/>
              <a:round/>
            </a:ln>
            <a:effectLst>
              <a:outerShdw blurRad="50800" dist="50800" dir="5400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algn="ctr" defTabSz="913765">
                <a:defRPr b="1">
                  <a:solidFill>
                    <a:schemeClr val="bg1"/>
                  </a:solidFill>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just"/>
              <a:r>
                <a:rPr lang="zh-CN" altLang="en-US" sz="1600" dirty="0">
                  <a:latin typeface="微软雅黑" panose="020B0503020204020204" charset="-122"/>
                  <a:ea typeface="微软雅黑" panose="020B0503020204020204" charset="-122"/>
                </a:rPr>
                <a:t>发生物价异常变动的，发承包双方可按风险合理分担原则，重新协商合同风险幅度或费用分担比例，承担相关部分的增（减）价差或据实调整合同价格。</a:t>
              </a:r>
              <a:endParaRPr lang="zh-CN" altLang="en-US" sz="1600" dirty="0">
                <a:latin typeface="微软雅黑" panose="020B0503020204020204" charset="-122"/>
                <a:ea typeface="微软雅黑" panose="020B0503020204020204" charset="-122"/>
              </a:endParaRPr>
            </a:p>
          </p:txBody>
        </p:sp>
      </p:grpSp>
      <p:sp>
        <p:nvSpPr>
          <p:cNvPr id="3" name="矩形 2"/>
          <p:cNvSpPr/>
          <p:nvPr/>
        </p:nvSpPr>
        <p:spPr>
          <a:xfrm>
            <a:off x="4733412" y="1254475"/>
            <a:ext cx="6960748" cy="1323439"/>
          </a:xfrm>
          <a:prstGeom prst="rect">
            <a:avLst/>
          </a:prstGeom>
        </p:spPr>
        <p:txBody>
          <a:bodyPr wrap="square">
            <a:spAutoFit/>
          </a:bodyPr>
          <a:lstStyle/>
          <a:p>
            <a:r>
              <a:rPr lang="en-US" altLang="zh-CN" sz="1600" b="1" dirty="0">
                <a:latin typeface="+mj-ea"/>
                <a:ea typeface="+mj-ea"/>
              </a:rPr>
              <a:t>8.7.3  </a:t>
            </a:r>
            <a:r>
              <a:rPr lang="zh-CN" altLang="en-US" sz="1600" dirty="0" smtClean="0">
                <a:latin typeface="+mj-ea"/>
                <a:ea typeface="+mj-ea"/>
              </a:rPr>
              <a:t>若不属于合同约定调整的人工费、材料费、施工机具使用费中的燃料动力费的其他材料费市场价格</a:t>
            </a:r>
            <a:r>
              <a:rPr lang="zh-CN" altLang="en-US" sz="1600" dirty="0" smtClean="0">
                <a:solidFill>
                  <a:srgbClr val="FF0000"/>
                </a:solidFill>
                <a:latin typeface="+mj-ea"/>
                <a:ea typeface="+mj-ea"/>
              </a:rPr>
              <a:t>出现异常变动，且是发承包双方在订立合同时无法预见的重大变化，继续履行合同对于受不利影响的合同一方明显不公平的</a:t>
            </a:r>
            <a:r>
              <a:rPr lang="zh-CN" altLang="en-US" sz="1600" dirty="0" smtClean="0">
                <a:latin typeface="+mj-ea"/>
                <a:ea typeface="+mj-ea"/>
              </a:rPr>
              <a:t>，发承包双方可按风险合理分担原则，协商合同风险幅度或费用分担比例，承担相关部分的增（减）价差或据实调整合同价格。</a:t>
            </a:r>
            <a:endParaRPr lang="zh-CN" altLang="en-US" sz="1600" dirty="0">
              <a:latin typeface="+mj-ea"/>
              <a:ea typeface="+mj-ea"/>
            </a:endParaRPr>
          </a:p>
        </p:txBody>
      </p:sp>
      <p:sp>
        <p:nvSpPr>
          <p:cNvPr id="5" name="矩形 4"/>
          <p:cNvSpPr/>
          <p:nvPr/>
        </p:nvSpPr>
        <p:spPr>
          <a:xfrm>
            <a:off x="4432935" y="901065"/>
            <a:ext cx="2958465" cy="337185"/>
          </a:xfrm>
          <a:prstGeom prst="rect">
            <a:avLst/>
          </a:prstGeom>
        </p:spPr>
        <p:txBody>
          <a:bodyPr wrap="square">
            <a:spAutoFit/>
          </a:bodyPr>
          <a:p>
            <a:pPr algn="ctr"/>
            <a:r>
              <a:rPr lang="en-US" altLang="zh-CN" sz="1600" dirty="0">
                <a:latin typeface="微软雅黑" panose="020B0503020204020204" charset="-122"/>
                <a:ea typeface="微软雅黑" panose="020B0503020204020204" charset="-122"/>
              </a:rPr>
              <a:t>6</a:t>
            </a:r>
            <a:r>
              <a:rPr lang="zh-CN" altLang="en-US" sz="1600" dirty="0">
                <a:latin typeface="微软雅黑" panose="020B0503020204020204" charset="-122"/>
                <a:ea typeface="微软雅黑" panose="020B0503020204020204" charset="-122"/>
              </a:rPr>
              <a:t>、价格异动的处理方法</a:t>
            </a:r>
            <a:endParaRPr lang="zh-CN" altLang="en-US" sz="16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  </a:t>
            </a:r>
            <a:r>
              <a:rPr lang="zh-CN" altLang="en-US" dirty="0" smtClean="0"/>
              <a:t>增加</a:t>
            </a:r>
            <a:r>
              <a:rPr lang="zh-CN" altLang="en-US" dirty="0"/>
              <a:t>新增工程价格调整方法</a:t>
            </a:r>
            <a:endParaRPr lang="zh-CN" altLang="en-US" dirty="0"/>
          </a:p>
        </p:txBody>
      </p:sp>
      <p:sp>
        <p:nvSpPr>
          <p:cNvPr id="12" name="矩形 11"/>
          <p:cNvSpPr/>
          <p:nvPr>
            <p:custDataLst>
              <p:tags r:id="rId1"/>
            </p:custDataLst>
          </p:nvPr>
        </p:nvSpPr>
        <p:spPr>
          <a:xfrm>
            <a:off x="732155" y="1143000"/>
            <a:ext cx="10886440" cy="852805"/>
          </a:xfrm>
          <a:prstGeom prst="rect">
            <a:avLst/>
          </a:prstGeom>
          <a:solidFill>
            <a:schemeClr val="accent1">
              <a:lumMod val="60000"/>
              <a:lumOff val="40000"/>
            </a:schemeClr>
          </a:solidFill>
          <a:ln>
            <a:solidFill>
              <a:schemeClr val="accent1">
                <a:lumMod val="40000"/>
                <a:lumOff val="60000"/>
              </a:schemeClr>
            </a:solidFill>
          </a:ln>
        </p:spPr>
        <p:txBody>
          <a:bodyPr wrap="square" lIns="90170" tIns="46990" rIns="90170" bIns="46990" rtlCol="0" anchor="ctr" anchorCtr="0">
            <a:noAutofit/>
          </a:bodyPr>
          <a:lstStyle/>
          <a:p>
            <a:pPr marL="0" marR="0" lvl="0" indent="0" algn="l" defTabSz="914400" rtl="0" eaLnBrk="1" fontAlgn="base" latinLnBrk="0" hangingPunct="1">
              <a:lnSpc>
                <a:spcPct val="150000"/>
              </a:lnSpc>
              <a:spcBef>
                <a:spcPct val="0"/>
              </a:spcBef>
              <a:spcAft>
                <a:spcPts val="0"/>
              </a:spcAft>
              <a:buClrTx/>
              <a:buSzTx/>
              <a:buFontTx/>
              <a:buNone/>
              <a:defRPr/>
            </a:pPr>
            <a:r>
              <a:rPr lang="zh-CN" altLang="en-US" sz="1600" b="1" dirty="0">
                <a:solidFill>
                  <a:schemeClr val="bg1"/>
                </a:solidFill>
                <a:latin typeface="微软雅黑" panose="020B0503020204020204" charset="-122"/>
                <a:ea typeface="微软雅黑" panose="020B0503020204020204" charset="-122"/>
                <a:sym typeface="+mn-ea"/>
              </a:rPr>
              <a:t>2.0.31  新增工程 extra work</a:t>
            </a:r>
            <a:endParaRPr kumimoji="0" lang="zh-CN" altLang="en-US" sz="1600" b="1" i="0" u="none" strike="noStrike" cap="none" spc="0" normalizeH="0" baseline="0" dirty="0">
              <a:solidFill>
                <a:schemeClr val="bg1"/>
              </a:solidFill>
              <a:latin typeface="微软雅黑" panose="020B0503020204020204" charset="-122"/>
              <a:ea typeface="微软雅黑" panose="020B0503020204020204" charset="-122"/>
              <a:cs typeface="+mn-cs"/>
            </a:endParaRPr>
          </a:p>
          <a:p>
            <a:pPr lvl="0" indent="266700" fontAlgn="base">
              <a:lnSpc>
                <a:spcPct val="150000"/>
              </a:lnSpc>
              <a:spcBef>
                <a:spcPct val="0"/>
              </a:spcBef>
              <a:defRPr/>
            </a:pPr>
            <a:r>
              <a:rPr lang="zh-CN" altLang="en-US" sz="1600" b="1" dirty="0">
                <a:solidFill>
                  <a:schemeClr val="bg1"/>
                </a:solidFill>
                <a:latin typeface="微软雅黑" panose="020B0503020204020204" charset="-122"/>
                <a:ea typeface="微软雅黑" panose="020B0503020204020204" charset="-122"/>
                <a:sym typeface="+mn-ea"/>
              </a:rPr>
              <a:t>发包人要求并获得承包人接受的、不属于合同约定工程范围及（或）其完工交付要求范围的实体工程。</a:t>
            </a:r>
            <a:endParaRPr lang="zh-CN" altLang="en-US" sz="1600" b="1" dirty="0">
              <a:solidFill>
                <a:schemeClr val="bg1"/>
              </a:solidFill>
              <a:latin typeface="微软雅黑" panose="020B0503020204020204" charset="-122"/>
              <a:ea typeface="微软雅黑" panose="020B0503020204020204" charset="-122"/>
            </a:endParaRPr>
          </a:p>
        </p:txBody>
      </p:sp>
      <p:sp>
        <p:nvSpPr>
          <p:cNvPr id="4" name="矩形 3"/>
          <p:cNvSpPr/>
          <p:nvPr/>
        </p:nvSpPr>
        <p:spPr>
          <a:xfrm>
            <a:off x="732155" y="2999845"/>
            <a:ext cx="10886440" cy="2554545"/>
          </a:xfrm>
          <a:prstGeom prst="rect">
            <a:avLst/>
          </a:prstGeom>
        </p:spPr>
        <p:txBody>
          <a:bodyPr wrap="square">
            <a:spAutoFit/>
          </a:bodyPr>
          <a:lstStyle/>
          <a:p>
            <a:pPr lvl="0" fontAlgn="base">
              <a:lnSpc>
                <a:spcPct val="150000"/>
              </a:lnSpc>
              <a:spcBef>
                <a:spcPct val="0"/>
              </a:spcBef>
              <a:spcAft>
                <a:spcPct val="0"/>
              </a:spcAft>
              <a:defRPr/>
            </a:pPr>
            <a:r>
              <a:rPr lang="zh-CN" altLang="en-US" sz="1400" dirty="0" smtClean="0">
                <a:latin typeface="微软雅黑" panose="020B0503020204020204" charset="-122"/>
                <a:ea typeface="微软雅黑" panose="020B0503020204020204" charset="-122"/>
                <a:sym typeface="+mn-ea"/>
              </a:rPr>
              <a:t>     价格调整方法如下：</a:t>
            </a:r>
            <a:endParaRPr lang="zh-CN" altLang="en-US" sz="1400" dirty="0">
              <a:solidFill>
                <a:schemeClr val="tx1"/>
              </a:solidFill>
              <a:latin typeface="微软雅黑" panose="020B0503020204020204" charset="-122"/>
              <a:ea typeface="微软雅黑" panose="020B0503020204020204" charset="-122"/>
            </a:endParaRPr>
          </a:p>
          <a:p>
            <a:pPr marL="612140" lvl="0" indent="-179705" fontAlgn="base">
              <a:lnSpc>
                <a:spcPct val="150000"/>
              </a:lnSpc>
              <a:spcBef>
                <a:spcPct val="0"/>
              </a:spcBef>
              <a:spcAft>
                <a:spcPts val="600"/>
              </a:spcAft>
              <a:buFont typeface="Wingdings" panose="05000000000000000000" pitchFamily="2" charset="2"/>
              <a:buChar char="l"/>
              <a:defRPr/>
            </a:pPr>
            <a:r>
              <a:rPr lang="zh-CN" altLang="en-US" sz="1400" dirty="0">
                <a:solidFill>
                  <a:schemeClr val="tx1"/>
                </a:solidFill>
                <a:latin typeface="微软雅黑" panose="020B0503020204020204" charset="-122"/>
                <a:ea typeface="微软雅黑" panose="020B0503020204020204" charset="-122"/>
                <a:sym typeface="+mn-ea"/>
              </a:rPr>
              <a:t>不采用合同单价的，发承包双方协商确定新增工程的计量与计价规则，确定价格；</a:t>
            </a:r>
            <a:endParaRPr lang="en-US" altLang="zh-CN" sz="1400" dirty="0">
              <a:solidFill>
                <a:schemeClr val="tx1"/>
              </a:solidFill>
              <a:latin typeface="微软雅黑" panose="020B0503020204020204" charset="-122"/>
              <a:ea typeface="微软雅黑" panose="020B0503020204020204" charset="-122"/>
            </a:endParaRPr>
          </a:p>
          <a:p>
            <a:pPr marL="612140" lvl="0" indent="-179705" fontAlgn="base">
              <a:lnSpc>
                <a:spcPct val="150000"/>
              </a:lnSpc>
              <a:spcBef>
                <a:spcPct val="0"/>
              </a:spcBef>
              <a:spcAft>
                <a:spcPts val="600"/>
              </a:spcAft>
              <a:buFont typeface="Wingdings" panose="05000000000000000000" pitchFamily="2" charset="2"/>
              <a:buChar char="l"/>
              <a:defRPr/>
            </a:pPr>
            <a:r>
              <a:rPr lang="zh-CN" altLang="en-US" sz="1400" dirty="0">
                <a:solidFill>
                  <a:schemeClr val="tx1"/>
                </a:solidFill>
                <a:latin typeface="微软雅黑" panose="020B0503020204020204" charset="-122"/>
                <a:ea typeface="微软雅黑" panose="020B0503020204020204" charset="-122"/>
                <a:sym typeface="+mn-ea"/>
              </a:rPr>
              <a:t>采用合同单价时的分部分项工程项目清单应考虑市场价格变化、批量或少量采购导致采购优惠变化、合同单价偏高或偏低修正、竞争环境变化等因素进行价格调整。</a:t>
            </a:r>
            <a:endParaRPr lang="zh-CN" altLang="en-US" sz="1400" dirty="0">
              <a:solidFill>
                <a:schemeClr val="tx1"/>
              </a:solidFill>
              <a:latin typeface="微软雅黑" panose="020B0503020204020204" charset="-122"/>
              <a:ea typeface="微软雅黑" panose="020B0503020204020204" charset="-122"/>
              <a:sym typeface="+mn-ea"/>
            </a:endParaRPr>
          </a:p>
          <a:p>
            <a:pPr marL="612140" lvl="0" indent="-179705" fontAlgn="base">
              <a:lnSpc>
                <a:spcPct val="150000"/>
              </a:lnSpc>
              <a:spcBef>
                <a:spcPct val="0"/>
              </a:spcBef>
              <a:spcAft>
                <a:spcPts val="600"/>
              </a:spcAft>
              <a:buFont typeface="Wingdings" panose="05000000000000000000" pitchFamily="2" charset="2"/>
              <a:buChar char="l"/>
              <a:defRPr/>
            </a:pPr>
            <a:r>
              <a:rPr lang="zh-CN" altLang="en-US" sz="1400" dirty="0">
                <a:latin typeface="微软雅黑" panose="020B0503020204020204" charset="-122"/>
                <a:ea typeface="微软雅黑" panose="020B0503020204020204" charset="-122"/>
                <a:sym typeface="+mn-ea"/>
              </a:rPr>
              <a:t>完成新增工程导致原工程措施项目需要延期使用，或需要额外自行设置的措施项目的，在确定新增工程措施项目费用时应考虑增加的施工机具费、临时设施费、施工现场管理人员费用、其他可能增加的措施项目费用；同时，安全生产措施费应符合国家及省级、行业主管部门的规定。</a:t>
            </a:r>
            <a:endParaRPr lang="zh-CN" altLang="en-US" sz="1400" dirty="0">
              <a:solidFill>
                <a:schemeClr val="tx1"/>
              </a:solidFill>
              <a:latin typeface="微软雅黑" panose="020B0503020204020204" charset="-122"/>
              <a:ea typeface="微软雅黑" panose="020B0503020204020204" charset="-122"/>
              <a:sym typeface="+mn-ea"/>
            </a:endParaRPr>
          </a:p>
        </p:txBody>
      </p:sp>
      <p:sp>
        <p:nvSpPr>
          <p:cNvPr id="5" name="矩形 4"/>
          <p:cNvSpPr/>
          <p:nvPr/>
        </p:nvSpPr>
        <p:spPr>
          <a:xfrm>
            <a:off x="733606" y="2001503"/>
            <a:ext cx="10872240" cy="842181"/>
          </a:xfrm>
          <a:prstGeom prst="rect">
            <a:avLst/>
          </a:prstGeom>
          <a:noFill/>
          <a:ln w="12700" cap="rnd">
            <a:solidFill>
              <a:schemeClr val="accent1">
                <a:lumMod val="40000"/>
                <a:lumOff val="60000"/>
              </a:schemeClr>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lvl="0" fontAlgn="base">
              <a:lnSpc>
                <a:spcPct val="150000"/>
              </a:lnSpc>
              <a:spcBef>
                <a:spcPct val="0"/>
              </a:spcBef>
              <a:spcAft>
                <a:spcPct val="0"/>
              </a:spcAft>
              <a:defRPr/>
            </a:pPr>
            <a:r>
              <a:rPr lang="zh-CN" altLang="en-US" sz="1400" b="1" dirty="0" smtClean="0">
                <a:solidFill>
                  <a:schemeClr val="tx1"/>
                </a:solidFill>
                <a:latin typeface="微软雅黑" panose="020B0503020204020204" charset="-122"/>
                <a:ea typeface="微软雅黑" panose="020B0503020204020204" charset="-122"/>
                <a:sym typeface="+mn-ea"/>
              </a:rPr>
              <a:t>     </a:t>
            </a:r>
            <a:r>
              <a:rPr lang="en-US" altLang="zh-CN" sz="1400" b="1" dirty="0" smtClean="0">
                <a:solidFill>
                  <a:schemeClr val="tx1"/>
                </a:solidFill>
                <a:latin typeface="微软雅黑" panose="020B0503020204020204" charset="-122"/>
                <a:ea typeface="微软雅黑" panose="020B0503020204020204" charset="-122"/>
                <a:sym typeface="+mn-ea"/>
              </a:rPr>
              <a:t>1</a:t>
            </a:r>
            <a:r>
              <a:rPr lang="zh-CN" altLang="en-US" sz="1400" b="1" dirty="0" smtClean="0">
                <a:solidFill>
                  <a:schemeClr val="tx1"/>
                </a:solidFill>
                <a:latin typeface="微软雅黑" panose="020B0503020204020204" charset="-122"/>
                <a:ea typeface="微软雅黑" panose="020B0503020204020204" charset="-122"/>
                <a:sym typeface="+mn-ea"/>
              </a:rPr>
              <a:t>、承包人</a:t>
            </a:r>
            <a:r>
              <a:rPr lang="zh-CN" altLang="en-US" sz="1400" b="1" dirty="0">
                <a:solidFill>
                  <a:schemeClr val="tx1"/>
                </a:solidFill>
                <a:latin typeface="微软雅黑" panose="020B0503020204020204" charset="-122"/>
                <a:ea typeface="微软雅黑" panose="020B0503020204020204" charset="-122"/>
                <a:sym typeface="+mn-ea"/>
              </a:rPr>
              <a:t>有权自行选择是否接受发包人的委托。</a:t>
            </a:r>
            <a:endParaRPr lang="zh-CN" altLang="en-US" sz="1400" b="1" dirty="0">
              <a:solidFill>
                <a:schemeClr val="tx1"/>
              </a:solidFill>
              <a:latin typeface="微软雅黑" panose="020B0503020204020204" charset="-122"/>
              <a:ea typeface="微软雅黑" panose="020B0503020204020204" charset="-122"/>
            </a:endParaRPr>
          </a:p>
          <a:p>
            <a:pPr lvl="0" fontAlgn="base">
              <a:lnSpc>
                <a:spcPct val="150000"/>
              </a:lnSpc>
              <a:spcBef>
                <a:spcPct val="0"/>
              </a:spcBef>
              <a:spcAft>
                <a:spcPct val="0"/>
              </a:spcAft>
              <a:defRPr/>
            </a:pPr>
            <a:r>
              <a:rPr lang="zh-CN" altLang="en-US" sz="1400" b="1" dirty="0">
                <a:solidFill>
                  <a:schemeClr val="tx1"/>
                </a:solidFill>
                <a:latin typeface="微软雅黑" panose="020B0503020204020204" charset="-122"/>
                <a:ea typeface="微软雅黑" panose="020B0503020204020204" charset="-122"/>
                <a:sym typeface="+mn-ea"/>
              </a:rPr>
              <a:t>    </a:t>
            </a:r>
            <a:r>
              <a:rPr lang="en-US" altLang="zh-CN" sz="1400" b="1" dirty="0">
                <a:solidFill>
                  <a:schemeClr val="tx1"/>
                </a:solidFill>
                <a:latin typeface="微软雅黑" panose="020B0503020204020204" charset="-122"/>
                <a:ea typeface="微软雅黑" panose="020B0503020204020204" charset="-122"/>
                <a:sym typeface="+mn-ea"/>
              </a:rPr>
              <a:t> </a:t>
            </a:r>
            <a:r>
              <a:rPr lang="en-US" altLang="zh-CN" sz="1400" b="1" dirty="0" smtClean="0">
                <a:solidFill>
                  <a:schemeClr val="tx1"/>
                </a:solidFill>
                <a:latin typeface="微软雅黑" panose="020B0503020204020204" charset="-122"/>
                <a:ea typeface="微软雅黑" panose="020B0503020204020204" charset="-122"/>
                <a:sym typeface="+mn-ea"/>
              </a:rPr>
              <a:t>2</a:t>
            </a:r>
            <a:r>
              <a:rPr lang="zh-CN" altLang="en-US" sz="1400" b="1" dirty="0" smtClean="0">
                <a:solidFill>
                  <a:schemeClr val="tx1"/>
                </a:solidFill>
                <a:latin typeface="微软雅黑" panose="020B0503020204020204" charset="-122"/>
                <a:ea typeface="微软雅黑" panose="020B0503020204020204" charset="-122"/>
                <a:sym typeface="+mn-ea"/>
              </a:rPr>
              <a:t>、新增</a:t>
            </a:r>
            <a:r>
              <a:rPr lang="zh-CN" altLang="en-US" sz="1400" b="1" dirty="0">
                <a:solidFill>
                  <a:schemeClr val="tx1"/>
                </a:solidFill>
                <a:latin typeface="微软雅黑" panose="020B0503020204020204" charset="-122"/>
                <a:ea typeface="微软雅黑" panose="020B0503020204020204" charset="-122"/>
                <a:sym typeface="+mn-ea"/>
              </a:rPr>
              <a:t>工程参考合同约定及计算规则、合同单价及投标报价水平定价，或重新协商定价，并签订相关新增工程合同或补充协议。</a:t>
            </a:r>
            <a:endParaRPr lang="en-US" altLang="zh-CN" sz="1400" b="1" dirty="0">
              <a:solidFill>
                <a:schemeClr val="tx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MH_Others_1"/>
          <p:cNvCxnSpPr>
            <a:endCxn id="13" idx="0"/>
          </p:cNvCxnSpPr>
          <p:nvPr>
            <p:custDataLst>
              <p:tags r:id="rId1"/>
            </p:custDataLst>
          </p:nvPr>
        </p:nvCxnSpPr>
        <p:spPr>
          <a:xfrm>
            <a:off x="5933547" y="995463"/>
            <a:ext cx="0" cy="4868568"/>
          </a:xfrm>
          <a:prstGeom prst="line">
            <a:avLst/>
          </a:prstGeom>
          <a:solidFill>
            <a:schemeClr val="accent1">
              <a:lumMod val="60000"/>
              <a:lumOff val="40000"/>
            </a:schemeClr>
          </a:solidFill>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MH_Others_2"/>
          <p:cNvSpPr/>
          <p:nvPr>
            <p:custDataLst>
              <p:tags r:id="rId2"/>
            </p:custDataLst>
          </p:nvPr>
        </p:nvSpPr>
        <p:spPr>
          <a:xfrm flipH="1">
            <a:off x="4159263" y="995461"/>
            <a:ext cx="3548566" cy="733705"/>
          </a:xfrm>
          <a:prstGeom prst="roundRect">
            <a:avLst/>
          </a:prstGeom>
          <a:solidFill>
            <a:schemeClr val="accent1">
              <a:lumMod val="60000"/>
              <a:lumOff val="40000"/>
            </a:schemeClr>
          </a:solidFill>
          <a:ln>
            <a:solidFill>
              <a:schemeClr val="accent1">
                <a:lumMod val="40000"/>
                <a:lumOff val="60000"/>
              </a:schemeClr>
            </a:solidFill>
          </a:ln>
        </p:spPr>
        <p:txBody>
          <a:bodyPr wrap="square" anchor="t">
            <a:noAutofit/>
          </a:bodyPr>
          <a:lstStyle/>
          <a:p>
            <a:pPr algn="ctr">
              <a:lnSpc>
                <a:spcPct val="150000"/>
              </a:lnSpc>
            </a:pPr>
            <a:r>
              <a:rPr lang="zh-CN" altLang="en-US" sz="2000" b="1" dirty="0" smtClean="0">
                <a:solidFill>
                  <a:schemeClr val="bg1"/>
                </a:solidFill>
                <a:latin typeface="微软雅黑" panose="020B0503020204020204" charset="-122"/>
                <a:ea typeface="微软雅黑" panose="020B0503020204020204" charset="-122"/>
                <a:sym typeface="+mn-lt"/>
              </a:rPr>
              <a:t>索赔</a:t>
            </a:r>
            <a:r>
              <a:rPr lang="zh-CN" altLang="en-US" sz="2000" b="1" dirty="0">
                <a:solidFill>
                  <a:schemeClr val="bg1"/>
                </a:solidFill>
                <a:latin typeface="微软雅黑" panose="020B0503020204020204" charset="-122"/>
                <a:ea typeface="微软雅黑" panose="020B0503020204020204" charset="-122"/>
                <a:sym typeface="+mn-lt"/>
              </a:rPr>
              <a:t>价格调整方法</a:t>
            </a:r>
            <a:endParaRPr lang="zh-CN" altLang="en-US" sz="2000" b="1" dirty="0">
              <a:solidFill>
                <a:schemeClr val="bg1"/>
              </a:solidFill>
              <a:latin typeface="微软雅黑" panose="020B0503020204020204" charset="-122"/>
              <a:ea typeface="微软雅黑" panose="020B0503020204020204" charset="-122"/>
              <a:sym typeface="+mn-lt"/>
            </a:endParaRPr>
          </a:p>
        </p:txBody>
      </p:sp>
      <p:sp>
        <p:nvSpPr>
          <p:cNvPr id="13" name="MH_Others_3"/>
          <p:cNvSpPr/>
          <p:nvPr>
            <p:custDataLst>
              <p:tags r:id="rId3"/>
            </p:custDataLst>
          </p:nvPr>
        </p:nvSpPr>
        <p:spPr>
          <a:xfrm>
            <a:off x="5829311" y="5864031"/>
            <a:ext cx="208472" cy="179715"/>
          </a:xfrm>
          <a:prstGeom prst="triangl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solidFill>
                <a:srgbClr val="FFFFFF"/>
              </a:solidFill>
              <a:cs typeface="+mn-ea"/>
              <a:sym typeface="+mn-lt"/>
            </a:endParaRPr>
          </a:p>
        </p:txBody>
      </p:sp>
      <p:sp>
        <p:nvSpPr>
          <p:cNvPr id="14" name="MH_Number_1"/>
          <p:cNvSpPr/>
          <p:nvPr>
            <p:custDataLst>
              <p:tags r:id="rId4"/>
            </p:custDataLst>
          </p:nvPr>
        </p:nvSpPr>
        <p:spPr>
          <a:xfrm>
            <a:off x="5928060" y="1960703"/>
            <a:ext cx="599680" cy="384181"/>
          </a:xfrm>
          <a:prstGeom prst="homePlat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a:solidFill>
                  <a:srgbClr val="FFFFFF"/>
                </a:solidFill>
                <a:cs typeface="+mn-ea"/>
                <a:sym typeface="+mn-lt"/>
              </a:rPr>
              <a:t>01</a:t>
            </a:r>
            <a:endParaRPr lang="zh-CN" altLang="en-US" sz="2400" b="1">
              <a:solidFill>
                <a:srgbClr val="FFFFFF"/>
              </a:solidFill>
              <a:cs typeface="+mn-ea"/>
              <a:sym typeface="+mn-lt"/>
            </a:endParaRPr>
          </a:p>
        </p:txBody>
      </p:sp>
      <p:sp>
        <p:nvSpPr>
          <p:cNvPr id="15" name="MH_Number_2"/>
          <p:cNvSpPr/>
          <p:nvPr>
            <p:custDataLst>
              <p:tags r:id="rId5"/>
            </p:custDataLst>
          </p:nvPr>
        </p:nvSpPr>
        <p:spPr>
          <a:xfrm flipH="1">
            <a:off x="5336270" y="2712142"/>
            <a:ext cx="599680" cy="384181"/>
          </a:xfrm>
          <a:prstGeom prst="homePlat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rgbClr val="FFFFFF"/>
                </a:solidFill>
                <a:cs typeface="+mn-ea"/>
                <a:sym typeface="+mn-lt"/>
              </a:rPr>
              <a:t>02</a:t>
            </a:r>
            <a:endParaRPr lang="zh-CN" altLang="en-US" sz="2400" b="1" dirty="0">
              <a:solidFill>
                <a:srgbClr val="FFFFFF"/>
              </a:solidFill>
              <a:cs typeface="+mn-ea"/>
              <a:sym typeface="+mn-lt"/>
            </a:endParaRPr>
          </a:p>
        </p:txBody>
      </p:sp>
      <p:sp>
        <p:nvSpPr>
          <p:cNvPr id="16" name="MH_Number_3"/>
          <p:cNvSpPr/>
          <p:nvPr>
            <p:custDataLst>
              <p:tags r:id="rId6"/>
            </p:custDataLst>
          </p:nvPr>
        </p:nvSpPr>
        <p:spPr>
          <a:xfrm>
            <a:off x="5928060" y="3463581"/>
            <a:ext cx="599680" cy="384181"/>
          </a:xfrm>
          <a:prstGeom prst="homePlat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rgbClr val="FFFFFF"/>
                </a:solidFill>
                <a:cs typeface="+mn-ea"/>
                <a:sym typeface="+mn-lt"/>
              </a:rPr>
              <a:t>03</a:t>
            </a:r>
            <a:endParaRPr lang="zh-CN" altLang="en-US" sz="2400" b="1" dirty="0">
              <a:solidFill>
                <a:srgbClr val="FFFFFF"/>
              </a:solidFill>
              <a:cs typeface="+mn-ea"/>
              <a:sym typeface="+mn-lt"/>
            </a:endParaRPr>
          </a:p>
        </p:txBody>
      </p:sp>
      <p:sp>
        <p:nvSpPr>
          <p:cNvPr id="17" name="MH_Number_4"/>
          <p:cNvSpPr/>
          <p:nvPr>
            <p:custDataLst>
              <p:tags r:id="rId7"/>
            </p:custDataLst>
          </p:nvPr>
        </p:nvSpPr>
        <p:spPr>
          <a:xfrm flipH="1">
            <a:off x="5336270" y="4215020"/>
            <a:ext cx="599680" cy="384181"/>
          </a:xfrm>
          <a:prstGeom prst="homePlat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rgbClr val="FFFFFF"/>
                </a:solidFill>
                <a:cs typeface="+mn-ea"/>
                <a:sym typeface="+mn-lt"/>
              </a:rPr>
              <a:t>04</a:t>
            </a:r>
            <a:endParaRPr lang="zh-CN" altLang="en-US" sz="2400" b="1" dirty="0">
              <a:solidFill>
                <a:srgbClr val="FFFFFF"/>
              </a:solidFill>
              <a:cs typeface="+mn-ea"/>
              <a:sym typeface="+mn-lt"/>
            </a:endParaRPr>
          </a:p>
        </p:txBody>
      </p:sp>
      <p:sp>
        <p:nvSpPr>
          <p:cNvPr id="19" name="MH_Entry_2"/>
          <p:cNvSpPr/>
          <p:nvPr>
            <p:custDataLst>
              <p:tags r:id="rId8"/>
            </p:custDataLst>
          </p:nvPr>
        </p:nvSpPr>
        <p:spPr>
          <a:xfrm>
            <a:off x="6836117" y="1963092"/>
            <a:ext cx="3605348"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400" dirty="0">
                <a:solidFill>
                  <a:schemeClr val="tx1"/>
                </a:solidFill>
                <a:latin typeface="微软雅黑" panose="020B0503020204020204" charset="-122"/>
                <a:ea typeface="微软雅黑" panose="020B0503020204020204" charset="-122"/>
                <a:cs typeface="+mn-ea"/>
              </a:rPr>
              <a:t>因</a:t>
            </a:r>
            <a:r>
              <a:rPr lang="zh-CN" altLang="en-US" sz="2400" dirty="0" smtClean="0">
                <a:solidFill>
                  <a:schemeClr val="tx1"/>
                </a:solidFill>
                <a:latin typeface="微软雅黑" panose="020B0503020204020204" charset="-122"/>
                <a:ea typeface="微软雅黑" panose="020B0503020204020204" charset="-122"/>
                <a:cs typeface="+mn-ea"/>
              </a:rPr>
              <a:t>非承包人原因</a:t>
            </a:r>
            <a:r>
              <a:rPr lang="zh-CN" altLang="en-US" sz="2400" dirty="0">
                <a:solidFill>
                  <a:schemeClr val="tx1"/>
                </a:solidFill>
                <a:latin typeface="微软雅黑" panose="020B0503020204020204" charset="-122"/>
                <a:ea typeface="微软雅黑" panose="020B0503020204020204" charset="-122"/>
                <a:cs typeface="+mn-ea"/>
              </a:rPr>
              <a:t>的索赔</a:t>
            </a:r>
            <a:endParaRPr lang="zh-CN" altLang="en-US" sz="2400" dirty="0">
              <a:solidFill>
                <a:schemeClr val="tx1"/>
              </a:solidFill>
              <a:latin typeface="微软雅黑" panose="020B0503020204020204" charset="-122"/>
              <a:ea typeface="微软雅黑" panose="020B0503020204020204" charset="-122"/>
              <a:cs typeface="+mn-ea"/>
              <a:sym typeface="+mn-lt"/>
            </a:endParaRPr>
          </a:p>
        </p:txBody>
      </p:sp>
      <p:sp>
        <p:nvSpPr>
          <p:cNvPr id="20" name="MH_Entry_3"/>
          <p:cNvSpPr/>
          <p:nvPr>
            <p:custDataLst>
              <p:tags r:id="rId9"/>
            </p:custDataLst>
          </p:nvPr>
        </p:nvSpPr>
        <p:spPr>
          <a:xfrm>
            <a:off x="2023874" y="2342810"/>
            <a:ext cx="3208161"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r"/>
            <a:r>
              <a:rPr lang="zh-CN" altLang="en-US" sz="2400" dirty="0">
                <a:solidFill>
                  <a:schemeClr val="tx1"/>
                </a:solidFill>
                <a:latin typeface="微软雅黑" panose="020B0503020204020204" charset="-122"/>
                <a:ea typeface="微软雅黑" panose="020B0503020204020204" charset="-122"/>
                <a:cs typeface="+mn-ea"/>
                <a:sym typeface="+mn-lt"/>
              </a:rPr>
              <a:t>因发包人原因的索赔</a:t>
            </a:r>
            <a:endParaRPr lang="zh-CN" altLang="en-US" sz="2400" dirty="0">
              <a:solidFill>
                <a:schemeClr val="tx1"/>
              </a:solidFill>
              <a:latin typeface="微软雅黑" panose="020B0503020204020204" charset="-122"/>
              <a:ea typeface="微软雅黑" panose="020B0503020204020204" charset="-122"/>
              <a:cs typeface="+mn-ea"/>
              <a:sym typeface="+mn-lt"/>
            </a:endParaRPr>
          </a:p>
        </p:txBody>
      </p:sp>
      <p:sp>
        <p:nvSpPr>
          <p:cNvPr id="22" name="MH_Number_3"/>
          <p:cNvSpPr/>
          <p:nvPr>
            <p:custDataLst>
              <p:tags r:id="rId10"/>
            </p:custDataLst>
          </p:nvPr>
        </p:nvSpPr>
        <p:spPr>
          <a:xfrm>
            <a:off x="5920169" y="4966459"/>
            <a:ext cx="599680" cy="384181"/>
          </a:xfrm>
          <a:prstGeom prst="homePlat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b="1" dirty="0">
                <a:solidFill>
                  <a:srgbClr val="FFFFFF"/>
                </a:solidFill>
                <a:cs typeface="+mn-ea"/>
                <a:sym typeface="+mn-lt"/>
              </a:rPr>
              <a:t>05</a:t>
            </a:r>
            <a:endParaRPr lang="zh-CN" altLang="en-US" sz="2400" b="1" dirty="0">
              <a:solidFill>
                <a:srgbClr val="FFFFFF"/>
              </a:solidFill>
              <a:cs typeface="+mn-ea"/>
              <a:sym typeface="+mn-lt"/>
            </a:endParaRPr>
          </a:p>
        </p:txBody>
      </p:sp>
      <p:sp>
        <p:nvSpPr>
          <p:cNvPr id="24" name="MH_Entry_3"/>
          <p:cNvSpPr/>
          <p:nvPr>
            <p:custDataLst>
              <p:tags r:id="rId11"/>
            </p:custDataLst>
          </p:nvPr>
        </p:nvSpPr>
        <p:spPr>
          <a:xfrm>
            <a:off x="2023874" y="4026049"/>
            <a:ext cx="3208161"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r"/>
            <a:r>
              <a:rPr lang="zh-CN" altLang="en-US" sz="2400" dirty="0">
                <a:solidFill>
                  <a:schemeClr val="tx1">
                    <a:lumMod val="75000"/>
                    <a:lumOff val="25000"/>
                  </a:schemeClr>
                </a:solidFill>
                <a:latin typeface="微软雅黑" panose="020B0503020204020204" charset="-122"/>
                <a:ea typeface="微软雅黑" panose="020B0503020204020204" charset="-122"/>
                <a:cs typeface="+mn-ea"/>
              </a:rPr>
              <a:t>不可抗力事件的</a:t>
            </a:r>
            <a:r>
              <a:rPr lang="zh-CN" altLang="en-US" sz="2400" dirty="0" smtClean="0">
                <a:solidFill>
                  <a:schemeClr val="tx1">
                    <a:lumMod val="75000"/>
                    <a:lumOff val="25000"/>
                  </a:schemeClr>
                </a:solidFill>
                <a:latin typeface="微软雅黑" panose="020B0503020204020204" charset="-122"/>
                <a:ea typeface="微软雅黑" panose="020B0503020204020204" charset="-122"/>
                <a:cs typeface="+mn-ea"/>
              </a:rPr>
              <a:t>索赔</a:t>
            </a:r>
            <a:endParaRPr lang="zh-CN" altLang="en-US" sz="2400" dirty="0">
              <a:solidFill>
                <a:schemeClr val="tx1">
                  <a:lumMod val="75000"/>
                  <a:lumOff val="25000"/>
                </a:schemeClr>
              </a:solidFill>
              <a:latin typeface="微软雅黑" panose="020B0503020204020204" charset="-122"/>
              <a:ea typeface="微软雅黑" panose="020B0503020204020204" charset="-122"/>
              <a:cs typeface="+mn-ea"/>
              <a:sym typeface="+mn-lt"/>
            </a:endParaRPr>
          </a:p>
        </p:txBody>
      </p:sp>
      <p:sp>
        <p:nvSpPr>
          <p:cNvPr id="25" name="MH_Entry_4"/>
          <p:cNvSpPr/>
          <p:nvPr>
            <p:custDataLst>
              <p:tags r:id="rId12"/>
            </p:custDataLst>
          </p:nvPr>
        </p:nvSpPr>
        <p:spPr>
          <a:xfrm>
            <a:off x="6836117" y="5034362"/>
            <a:ext cx="2733636"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400" dirty="0">
                <a:solidFill>
                  <a:schemeClr val="tx1"/>
                </a:solidFill>
                <a:latin typeface="微软雅黑" panose="020B0503020204020204" charset="-122"/>
                <a:ea typeface="微软雅黑" panose="020B0503020204020204" charset="-122"/>
                <a:cs typeface="+mn-ea"/>
                <a:sym typeface="+mn-lt"/>
              </a:rPr>
              <a:t>工期索赔</a:t>
            </a:r>
            <a:endParaRPr lang="zh-CN" altLang="en-US" sz="2400" dirty="0">
              <a:solidFill>
                <a:schemeClr val="tx1"/>
              </a:solidFill>
              <a:latin typeface="微软雅黑" panose="020B0503020204020204" charset="-122"/>
              <a:ea typeface="微软雅黑" panose="020B0503020204020204" charset="-122"/>
              <a:cs typeface="+mn-ea"/>
              <a:sym typeface="+mn-lt"/>
            </a:endParaRPr>
          </a:p>
        </p:txBody>
      </p:sp>
      <p:sp>
        <p:nvSpPr>
          <p:cNvPr id="2" name="标题 1"/>
          <p:cNvSpPr>
            <a:spLocks noGrp="1"/>
          </p:cNvSpPr>
          <p:nvPr>
            <p:ph type="title"/>
          </p:nvPr>
        </p:nvSpPr>
        <p:spPr/>
        <p:txBody>
          <a:bodyPr/>
          <a:lstStyle/>
          <a:p>
            <a:r>
              <a:rPr lang="en-US" altLang="zh-CN" dirty="0" smtClean="0"/>
              <a:t>8  </a:t>
            </a:r>
            <a:r>
              <a:rPr lang="zh-CN" altLang="zh-CN" dirty="0" smtClean="0"/>
              <a:t>细化</a:t>
            </a:r>
            <a:r>
              <a:rPr lang="zh-CN" altLang="zh-CN" dirty="0"/>
              <a:t>工程</a:t>
            </a:r>
            <a:r>
              <a:rPr lang="zh-TW" altLang="zh-CN" dirty="0"/>
              <a:t>索赔价格调整方法</a:t>
            </a:r>
            <a:endParaRPr lang="zh-CN" altLang="en-US" dirty="0"/>
          </a:p>
        </p:txBody>
      </p:sp>
      <p:sp>
        <p:nvSpPr>
          <p:cNvPr id="3" name="矩形 2"/>
          <p:cNvSpPr/>
          <p:nvPr/>
        </p:nvSpPr>
        <p:spPr>
          <a:xfrm>
            <a:off x="6836117" y="2364410"/>
            <a:ext cx="4649149" cy="323165"/>
          </a:xfrm>
          <a:prstGeom prst="rect">
            <a:avLst/>
          </a:prstGeom>
        </p:spPr>
        <p:txBody>
          <a:bodyPr wrap="square" lIns="0" tIns="0" rIns="0" bIns="0">
            <a:spAutoFit/>
          </a:bodyPr>
          <a:lstStyle/>
          <a:p>
            <a:pPr>
              <a:lnSpc>
                <a:spcPct val="150000"/>
              </a:lnSpc>
            </a:pPr>
            <a:r>
              <a:rPr lang="zh-CN" altLang="en-US" sz="1400" dirty="0" smtClean="0">
                <a:latin typeface="微软雅黑" panose="020B0503020204020204" charset="-122"/>
                <a:ea typeface="微软雅黑" panose="020B0503020204020204" charset="-122"/>
              </a:rPr>
              <a:t>承包人</a:t>
            </a:r>
            <a:r>
              <a:rPr lang="zh-CN" altLang="en-US" sz="1400" dirty="0">
                <a:latin typeface="微软雅黑" panose="020B0503020204020204" charset="-122"/>
                <a:ea typeface="微软雅黑" panose="020B0503020204020204" charset="-122"/>
              </a:rPr>
              <a:t>可向发包人索赔工期、经济损失及费用</a:t>
            </a:r>
            <a:r>
              <a:rPr lang="zh-CN" altLang="en-US" sz="1400" dirty="0" smtClean="0">
                <a:latin typeface="微软雅黑" panose="020B0503020204020204" charset="-122"/>
                <a:ea typeface="微软雅黑" panose="020B0503020204020204" charset="-122"/>
              </a:rPr>
              <a:t>增加。</a:t>
            </a:r>
            <a:endParaRPr lang="en-US" altLang="zh-CN" sz="1400" dirty="0" smtClean="0">
              <a:latin typeface="微软雅黑" panose="020B0503020204020204" charset="-122"/>
              <a:ea typeface="微软雅黑" panose="020B0503020204020204" charset="-122"/>
            </a:endParaRPr>
          </a:p>
        </p:txBody>
      </p:sp>
      <p:sp>
        <p:nvSpPr>
          <p:cNvPr id="23" name="矩形 22"/>
          <p:cNvSpPr/>
          <p:nvPr/>
        </p:nvSpPr>
        <p:spPr>
          <a:xfrm>
            <a:off x="377343" y="2674168"/>
            <a:ext cx="4854692" cy="1292662"/>
          </a:xfrm>
          <a:prstGeom prst="rect">
            <a:avLst/>
          </a:prstGeom>
        </p:spPr>
        <p:txBody>
          <a:bodyPr wrap="square" lIns="0" tIns="0" rIns="0" bIns="0">
            <a:spAutoFit/>
          </a:bodyPr>
          <a:lstStyle/>
          <a:p>
            <a:pPr marL="285750" indent="-285750">
              <a:lnSpc>
                <a:spcPct val="150000"/>
              </a:lnSpc>
              <a:buFont typeface="Wingdings" panose="05000000000000000000" pitchFamily="2" charset="2"/>
              <a:buChar char="Ø"/>
            </a:pPr>
            <a:r>
              <a:rPr lang="zh-CN" altLang="en-US" sz="1400" dirty="0">
                <a:latin typeface="微软雅黑" panose="020B0503020204020204" charset="-122"/>
                <a:ea typeface="微软雅黑" panose="020B0503020204020204" charset="-122"/>
              </a:rPr>
              <a:t>因发包人责任</a:t>
            </a:r>
            <a:r>
              <a:rPr lang="zh-CN" altLang="en-US" sz="1400" dirty="0" smtClean="0">
                <a:latin typeface="微软雅黑" panose="020B0503020204020204" charset="-122"/>
                <a:ea typeface="微软雅黑" panose="020B0503020204020204" charset="-122"/>
              </a:rPr>
              <a:t>原因的索赔，</a:t>
            </a:r>
            <a:r>
              <a:rPr lang="zh-CN" altLang="en-US" sz="1400" dirty="0">
                <a:latin typeface="微软雅黑" panose="020B0503020204020204" charset="-122"/>
                <a:ea typeface="微软雅黑" panose="020B0503020204020204" charset="-122"/>
              </a:rPr>
              <a:t>承包人可向发包人索赔工期、经济损失及费用增加，并可索赔</a:t>
            </a:r>
            <a:r>
              <a:rPr lang="zh-CN" altLang="en-US" sz="1400" dirty="0" smtClean="0">
                <a:latin typeface="微软雅黑" panose="020B0503020204020204" charset="-122"/>
                <a:ea typeface="微软雅黑" panose="020B0503020204020204" charset="-122"/>
              </a:rPr>
              <a:t>利润；</a:t>
            </a:r>
            <a:endParaRPr lang="zh-CN" altLang="en-US" sz="1400"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400" dirty="0">
                <a:latin typeface="微软雅黑" panose="020B0503020204020204" charset="-122"/>
                <a:ea typeface="微软雅黑" panose="020B0503020204020204" charset="-122"/>
              </a:rPr>
              <a:t>因发包人</a:t>
            </a:r>
            <a:r>
              <a:rPr lang="zh-CN" altLang="en-US" sz="1400" dirty="0" smtClean="0">
                <a:latin typeface="微软雅黑" panose="020B0503020204020204" charset="-122"/>
                <a:ea typeface="微软雅黑" panose="020B0503020204020204" charset="-122"/>
              </a:rPr>
              <a:t>原因</a:t>
            </a:r>
            <a:r>
              <a:rPr lang="zh-CN" altLang="en-US" sz="1400" dirty="0">
                <a:latin typeface="微软雅黑" panose="020B0503020204020204" charset="-122"/>
                <a:ea typeface="微软雅黑" panose="020B0503020204020204" charset="-122"/>
              </a:rPr>
              <a:t>的索赔</a:t>
            </a:r>
            <a:r>
              <a:rPr lang="zh-CN" altLang="en-US" sz="1400" dirty="0" smtClean="0">
                <a:latin typeface="微软雅黑" panose="020B0503020204020204" charset="-122"/>
                <a:ea typeface="微软雅黑" panose="020B0503020204020204" charset="-122"/>
              </a:rPr>
              <a:t>，</a:t>
            </a:r>
            <a:r>
              <a:rPr lang="zh-CN" altLang="en-US" sz="1400" dirty="0">
                <a:latin typeface="微软雅黑" panose="020B0503020204020204" charset="-122"/>
                <a:ea typeface="微软雅黑" panose="020B0503020204020204" charset="-122"/>
              </a:rPr>
              <a:t>承包人可向发包人索赔工期、经济损失及费用增加，不包括</a:t>
            </a:r>
            <a:r>
              <a:rPr lang="zh-CN" altLang="en-US" sz="1400" dirty="0" smtClean="0">
                <a:latin typeface="微软雅黑" panose="020B0503020204020204" charset="-122"/>
                <a:ea typeface="微软雅黑" panose="020B0503020204020204" charset="-122"/>
              </a:rPr>
              <a:t>利润。</a:t>
            </a:r>
            <a:endParaRPr lang="zh-CN" altLang="zh-CN" sz="1400" dirty="0">
              <a:latin typeface="微软雅黑" panose="020B0503020204020204" charset="-122"/>
              <a:ea typeface="微软雅黑" panose="020B0503020204020204" charset="-122"/>
            </a:endParaRPr>
          </a:p>
        </p:txBody>
      </p:sp>
      <p:grpSp>
        <p:nvGrpSpPr>
          <p:cNvPr id="7" name="组合 6"/>
          <p:cNvGrpSpPr/>
          <p:nvPr/>
        </p:nvGrpSpPr>
        <p:grpSpPr>
          <a:xfrm>
            <a:off x="6836117" y="3339229"/>
            <a:ext cx="5191760" cy="686820"/>
            <a:chOff x="6836117" y="3139840"/>
            <a:chExt cx="5191760" cy="686820"/>
          </a:xfrm>
        </p:grpSpPr>
        <p:sp>
          <p:nvSpPr>
            <p:cNvPr id="21" name="MH_Entry_4"/>
            <p:cNvSpPr/>
            <p:nvPr>
              <p:custDataLst>
                <p:tags r:id="rId13"/>
              </p:custDataLst>
            </p:nvPr>
          </p:nvSpPr>
          <p:spPr>
            <a:xfrm>
              <a:off x="6836117" y="3139840"/>
              <a:ext cx="3535680" cy="369332"/>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400" dirty="0">
                  <a:solidFill>
                    <a:schemeClr val="tx1"/>
                  </a:solidFill>
                  <a:latin typeface="微软雅黑" panose="020B0503020204020204" charset="-122"/>
                  <a:ea typeface="微软雅黑" panose="020B0503020204020204" charset="-122"/>
                  <a:cs typeface="+mn-ea"/>
                  <a:sym typeface="+mn-lt"/>
                </a:rPr>
                <a:t>因承包人原因的索赔</a:t>
              </a:r>
              <a:endParaRPr lang="zh-CN" altLang="en-US" sz="2400" dirty="0">
                <a:solidFill>
                  <a:schemeClr val="tx1"/>
                </a:solidFill>
                <a:latin typeface="微软雅黑" panose="020B0503020204020204" charset="-122"/>
                <a:ea typeface="微软雅黑" panose="020B0503020204020204" charset="-122"/>
                <a:cs typeface="+mn-ea"/>
                <a:sym typeface="+mn-lt"/>
              </a:endParaRPr>
            </a:p>
          </p:txBody>
        </p:sp>
        <p:sp>
          <p:nvSpPr>
            <p:cNvPr id="4" name="矩形 3"/>
            <p:cNvSpPr/>
            <p:nvPr/>
          </p:nvSpPr>
          <p:spPr>
            <a:xfrm>
              <a:off x="6836117" y="3503495"/>
              <a:ext cx="5191760" cy="323165"/>
            </a:xfrm>
            <a:prstGeom prst="rect">
              <a:avLst/>
            </a:prstGeom>
          </p:spPr>
          <p:txBody>
            <a:bodyPr wrap="square" lIns="0" tIns="0" rIns="0" bIns="0">
              <a:spAutoFit/>
            </a:bodyPr>
            <a:lstStyle/>
            <a:p>
              <a:pPr>
                <a:lnSpc>
                  <a:spcPct val="150000"/>
                </a:lnSpc>
              </a:pPr>
              <a:r>
                <a:rPr lang="zh-CN" altLang="en-US" sz="1400" dirty="0">
                  <a:latin typeface="微软雅黑" panose="020B0503020204020204" charset="-122"/>
                  <a:ea typeface="微软雅黑" panose="020B0503020204020204" charset="-122"/>
                </a:rPr>
                <a:t>发包人可根据工期受影响延误的时间和（或）经济</a:t>
              </a:r>
              <a:r>
                <a:rPr lang="zh-CN" altLang="en-US" sz="1400" dirty="0" smtClean="0">
                  <a:latin typeface="微软雅黑" panose="020B0503020204020204" charset="-122"/>
                  <a:ea typeface="微软雅黑" panose="020B0503020204020204" charset="-122"/>
                </a:rPr>
                <a:t>损失提出索赔</a:t>
              </a:r>
              <a:r>
                <a:rPr lang="zh-CN" altLang="en-US" sz="1400" dirty="0">
                  <a:latin typeface="微软雅黑" panose="020B0503020204020204" charset="-122"/>
                  <a:ea typeface="微软雅黑" panose="020B0503020204020204" charset="-122"/>
                </a:rPr>
                <a:t>。</a:t>
              </a:r>
              <a:endParaRPr lang="zh-CN" altLang="en-US" sz="1400" dirty="0">
                <a:latin typeface="微软雅黑" panose="020B0503020204020204" charset="-122"/>
                <a:ea typeface="微软雅黑" panose="020B0503020204020204" charset="-122"/>
              </a:endParaRPr>
            </a:p>
          </p:txBody>
        </p:sp>
      </p:grpSp>
      <p:sp>
        <p:nvSpPr>
          <p:cNvPr id="6" name="矩形 5"/>
          <p:cNvSpPr/>
          <p:nvPr/>
        </p:nvSpPr>
        <p:spPr>
          <a:xfrm>
            <a:off x="6836117" y="5391021"/>
            <a:ext cx="3262432" cy="323165"/>
          </a:xfrm>
          <a:prstGeom prst="rect">
            <a:avLst/>
          </a:prstGeom>
        </p:spPr>
        <p:txBody>
          <a:bodyPr wrap="square" lIns="0" tIns="0" rIns="0" bIns="0">
            <a:spAutoFit/>
          </a:bodyPr>
          <a:lstStyle/>
          <a:p>
            <a:pPr>
              <a:lnSpc>
                <a:spcPct val="150000"/>
              </a:lnSpc>
            </a:pPr>
            <a:r>
              <a:rPr lang="zh-CN" altLang="en-US" sz="1400" dirty="0">
                <a:latin typeface="微软雅黑" panose="020B0503020204020204" charset="-122"/>
                <a:ea typeface="微软雅黑" panose="020B0503020204020204" charset="-122"/>
              </a:rPr>
              <a:t>通过计算总时差确定可索赔的</a:t>
            </a:r>
            <a:r>
              <a:rPr lang="zh-CN" altLang="en-US" sz="1400" dirty="0" smtClean="0">
                <a:latin typeface="微软雅黑" panose="020B0503020204020204" charset="-122"/>
                <a:ea typeface="微软雅黑" panose="020B0503020204020204" charset="-122"/>
              </a:rPr>
              <a:t>工期。</a:t>
            </a:r>
            <a:endParaRPr lang="zh-CN" altLang="zh-CN" sz="1400" dirty="0">
              <a:latin typeface="微软雅黑" panose="020B0503020204020204" charset="-122"/>
              <a:ea typeface="微软雅黑" panose="020B0503020204020204" charset="-122"/>
            </a:endParaRPr>
          </a:p>
        </p:txBody>
      </p:sp>
      <p:sp>
        <p:nvSpPr>
          <p:cNvPr id="26" name="矩形 25"/>
          <p:cNvSpPr/>
          <p:nvPr/>
        </p:nvSpPr>
        <p:spPr>
          <a:xfrm>
            <a:off x="261258" y="4386712"/>
            <a:ext cx="4970778" cy="2262158"/>
          </a:xfrm>
          <a:prstGeom prst="rect">
            <a:avLst/>
          </a:prstGeom>
        </p:spPr>
        <p:txBody>
          <a:bodyPr wrap="square" lIns="0" tIns="0" rIns="0" bIns="0">
            <a:spAutoFit/>
          </a:bodyPr>
          <a:lstStyle/>
          <a:p>
            <a:pPr marL="285750" indent="-285750">
              <a:lnSpc>
                <a:spcPct val="150000"/>
              </a:lnSpc>
              <a:buFont typeface="Wingdings" panose="05000000000000000000" pitchFamily="2" charset="2"/>
              <a:buChar char="Ø"/>
            </a:pPr>
            <a:r>
              <a:rPr lang="zh-CN" altLang="en-US" sz="1400" dirty="0" smtClean="0">
                <a:latin typeface="微软雅黑" panose="020B0503020204020204" charset="-122"/>
                <a:ea typeface="微软雅黑" panose="020B0503020204020204" charset="-122"/>
              </a:rPr>
              <a:t>发包人</a:t>
            </a:r>
            <a:r>
              <a:rPr lang="zh-CN" altLang="en-US" sz="1400" dirty="0">
                <a:latin typeface="微软雅黑" panose="020B0503020204020204" charset="-122"/>
                <a:ea typeface="微软雅黑" panose="020B0503020204020204" charset="-122"/>
              </a:rPr>
              <a:t>应</a:t>
            </a:r>
            <a:r>
              <a:rPr lang="zh-CN" altLang="en-US" sz="1400" dirty="0" smtClean="0">
                <a:latin typeface="微软雅黑" panose="020B0503020204020204" charset="-122"/>
                <a:ea typeface="微软雅黑" panose="020B0503020204020204" charset="-122"/>
              </a:rPr>
              <a:t>承担由于不可抗力</a:t>
            </a:r>
            <a:r>
              <a:rPr lang="zh-CN" altLang="en-US" sz="1400" dirty="0">
                <a:latin typeface="微软雅黑" panose="020B0503020204020204" charset="-122"/>
                <a:ea typeface="微软雅黑" panose="020B0503020204020204" charset="-122"/>
              </a:rPr>
              <a:t>事件造成永久工程、已运至施工现场的材料的损坏及修复费用，以及</a:t>
            </a:r>
            <a:r>
              <a:rPr lang="zh-CN" altLang="en-US" sz="1400" dirty="0" smtClean="0">
                <a:latin typeface="微软雅黑" panose="020B0503020204020204" charset="-122"/>
                <a:ea typeface="微软雅黑" panose="020B0503020204020204" charset="-122"/>
              </a:rPr>
              <a:t>因事件引起施工</a:t>
            </a:r>
            <a:r>
              <a:rPr lang="zh-CN" altLang="en-US" sz="1400" dirty="0">
                <a:latin typeface="微软雅黑" panose="020B0503020204020204" charset="-122"/>
                <a:ea typeface="微软雅黑" panose="020B0503020204020204" charset="-122"/>
              </a:rPr>
              <a:t>场地内及工程损坏造成的第三方人员伤亡和财产</a:t>
            </a:r>
            <a:r>
              <a:rPr lang="zh-CN" altLang="en-US" sz="1400" dirty="0" smtClean="0">
                <a:latin typeface="微软雅黑" panose="020B0503020204020204" charset="-122"/>
                <a:ea typeface="微软雅黑" panose="020B0503020204020204" charset="-122"/>
              </a:rPr>
              <a:t>损失等；</a:t>
            </a:r>
            <a:endParaRPr lang="en-US" altLang="zh-CN" sz="1400" dirty="0" smtClean="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400" dirty="0" smtClean="0">
                <a:latin typeface="微软雅黑" panose="020B0503020204020204" charset="-122"/>
                <a:ea typeface="微软雅黑" panose="020B0503020204020204" charset="-122"/>
              </a:rPr>
              <a:t>承包人</a:t>
            </a:r>
            <a:r>
              <a:rPr lang="zh-CN" altLang="en-US" sz="1400" dirty="0">
                <a:latin typeface="微软雅黑" panose="020B0503020204020204" charset="-122"/>
                <a:ea typeface="微软雅黑" panose="020B0503020204020204" charset="-122"/>
              </a:rPr>
              <a:t>应承担由于</a:t>
            </a:r>
            <a:r>
              <a:rPr lang="zh-CN" altLang="en-US" sz="1400" dirty="0" smtClean="0">
                <a:latin typeface="微软雅黑" panose="020B0503020204020204" charset="-122"/>
                <a:ea typeface="微软雅黑" panose="020B0503020204020204" charset="-122"/>
              </a:rPr>
              <a:t>承包人</a:t>
            </a:r>
            <a:r>
              <a:rPr lang="zh-CN" altLang="en-US" sz="1400" dirty="0">
                <a:latin typeface="微软雅黑" panose="020B0503020204020204" charset="-122"/>
                <a:ea typeface="微软雅黑" panose="020B0503020204020204" charset="-122"/>
              </a:rPr>
              <a:t>施工机具的损坏及停工损失和措施项目的损坏、清理、修复费用，以及因承包人原因发生的第三方人员伤亡和财产</a:t>
            </a:r>
            <a:r>
              <a:rPr lang="zh-CN" altLang="en-US" sz="1400" dirty="0" smtClean="0">
                <a:latin typeface="微软雅黑" panose="020B0503020204020204" charset="-122"/>
                <a:ea typeface="微软雅黑" panose="020B0503020204020204" charset="-122"/>
              </a:rPr>
              <a:t>损失等；</a:t>
            </a:r>
            <a:endParaRPr lang="en-US" altLang="zh-CN" sz="1400" dirty="0" smtClean="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Ø"/>
            </a:pPr>
            <a:r>
              <a:rPr lang="zh-CN" altLang="en-US" sz="1400" dirty="0" smtClean="0">
                <a:latin typeface="微软雅黑" panose="020B0503020204020204" charset="-122"/>
                <a:ea typeface="微软雅黑" panose="020B0503020204020204" charset="-122"/>
              </a:rPr>
              <a:t>新增使用</a:t>
            </a:r>
            <a:r>
              <a:rPr lang="zh-CN" altLang="en-US" sz="1400" dirty="0">
                <a:latin typeface="微软雅黑" panose="020B0503020204020204" charset="-122"/>
                <a:ea typeface="微软雅黑" panose="020B0503020204020204" charset="-122"/>
              </a:rPr>
              <a:t>保险进行不可抗力事件赔付</a:t>
            </a:r>
            <a:r>
              <a:rPr lang="zh-CN" altLang="en-US" sz="1400" dirty="0" smtClean="0">
                <a:latin typeface="微软雅黑" panose="020B0503020204020204" charset="-122"/>
                <a:ea typeface="微软雅黑" panose="020B0503020204020204" charset="-122"/>
              </a:rPr>
              <a:t>原则。</a:t>
            </a:r>
            <a:endParaRPr lang="zh-CN" altLang="en-US" sz="1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8  </a:t>
            </a:r>
            <a:r>
              <a:rPr lang="zh-CN" altLang="zh-CN" dirty="0"/>
              <a:t>细化工程</a:t>
            </a:r>
            <a:r>
              <a:rPr lang="zh-TW" altLang="zh-CN" dirty="0"/>
              <a:t>索赔价格调整</a:t>
            </a:r>
            <a:r>
              <a:rPr lang="zh-TW" altLang="zh-CN" dirty="0" smtClean="0"/>
              <a:t>方法</a:t>
            </a:r>
            <a:r>
              <a:rPr lang="en-US" altLang="zh-CN" dirty="0" smtClean="0"/>
              <a:t>—</a:t>
            </a:r>
            <a:r>
              <a:rPr lang="zh-CN" altLang="en-US" dirty="0" smtClean="0"/>
              <a:t>承包人可索赔的情形</a:t>
            </a:r>
            <a:endParaRPr lang="zh-CN" altLang="en-US" dirty="0"/>
          </a:p>
        </p:txBody>
      </p:sp>
      <p:sp>
        <p:nvSpPr>
          <p:cNvPr id="4" name="矩形 3"/>
          <p:cNvSpPr/>
          <p:nvPr/>
        </p:nvSpPr>
        <p:spPr>
          <a:xfrm>
            <a:off x="331343" y="924137"/>
            <a:ext cx="11301856" cy="1072938"/>
          </a:xfrm>
          <a:prstGeom prst="rect">
            <a:avLst/>
          </a:prstGeom>
          <a:solidFill>
            <a:schemeClr val="accent1">
              <a:lumMod val="60000"/>
              <a:lumOff val="40000"/>
            </a:schemeClr>
          </a:solidFill>
          <a:ln>
            <a:solidFill>
              <a:schemeClr val="accent1">
                <a:lumMod val="40000"/>
                <a:lumOff val="60000"/>
              </a:schemeClr>
            </a:solidFill>
            <a:prstDash val="dash"/>
          </a:ln>
        </p:spPr>
        <p:txBody>
          <a:bodyPr wrap="square" rtlCol="0" anchor="t">
            <a:noAutofit/>
          </a:bodyPr>
          <a:lstStyle/>
          <a:p>
            <a:pPr lvl="0" indent="0" fontAlgn="auto">
              <a:lnSpc>
                <a:spcPts val="2600"/>
              </a:lnSpc>
            </a:pPr>
            <a:r>
              <a:rPr lang="en-US" altLang="zh-CN" sz="1600" b="1" dirty="0" smtClean="0">
                <a:solidFill>
                  <a:prstClr val="white"/>
                </a:solidFill>
                <a:latin typeface="微软雅黑" panose="020B0503020204020204" charset="-122"/>
                <a:ea typeface="微软雅黑" panose="020B0503020204020204" charset="-122"/>
                <a:cs typeface="+mn-ea"/>
                <a:sym typeface="+mn-ea"/>
              </a:rPr>
              <a:t>     1</a:t>
            </a:r>
            <a:r>
              <a:rPr lang="zh-CN" altLang="en-US" sz="1600" b="1" dirty="0" smtClean="0">
                <a:solidFill>
                  <a:prstClr val="white"/>
                </a:solidFill>
                <a:latin typeface="微软雅黑" panose="020B0503020204020204" charset="-122"/>
                <a:ea typeface="微软雅黑" panose="020B0503020204020204" charset="-122"/>
                <a:cs typeface="+mn-ea"/>
                <a:sym typeface="+mn-ea"/>
              </a:rPr>
              <a:t>、因</a:t>
            </a:r>
            <a:r>
              <a:rPr lang="zh-CN" altLang="en-US" sz="1600" b="1" dirty="0">
                <a:solidFill>
                  <a:prstClr val="white"/>
                </a:solidFill>
                <a:latin typeface="微软雅黑" panose="020B0503020204020204" charset="-122"/>
                <a:ea typeface="微软雅黑" panose="020B0503020204020204" charset="-122"/>
                <a:cs typeface="+mn-ea"/>
                <a:sym typeface="+mn-ea"/>
              </a:rPr>
              <a:t>发包人责任原因的索赔，承包人可向发包人索赔工期、经济损失及费用增加，并可索赔利润；</a:t>
            </a:r>
            <a:endParaRPr lang="zh-CN" altLang="en-US" sz="1600" b="1" dirty="0">
              <a:solidFill>
                <a:prstClr val="white"/>
              </a:solidFill>
              <a:latin typeface="微软雅黑" panose="020B0503020204020204" charset="-122"/>
              <a:ea typeface="微软雅黑" panose="020B0503020204020204" charset="-122"/>
              <a:cs typeface="+mn-ea"/>
              <a:sym typeface="+mn-ea"/>
            </a:endParaRPr>
          </a:p>
          <a:p>
            <a:pPr lvl="0" indent="0" fontAlgn="auto">
              <a:lnSpc>
                <a:spcPts val="2600"/>
              </a:lnSpc>
            </a:pPr>
            <a:r>
              <a:rPr lang="en-US" altLang="zh-CN" sz="1600" b="1" dirty="0" smtClean="0">
                <a:solidFill>
                  <a:prstClr val="white"/>
                </a:solidFill>
                <a:latin typeface="微软雅黑" panose="020B0503020204020204" charset="-122"/>
                <a:ea typeface="微软雅黑" panose="020B0503020204020204" charset="-122"/>
                <a:cs typeface="+mn-ea"/>
                <a:sym typeface="+mn-ea"/>
              </a:rPr>
              <a:t>     2</a:t>
            </a:r>
            <a:r>
              <a:rPr lang="zh-CN" altLang="en-US" sz="1600" b="1" dirty="0" smtClean="0">
                <a:solidFill>
                  <a:prstClr val="white"/>
                </a:solidFill>
                <a:latin typeface="微软雅黑" panose="020B0503020204020204" charset="-122"/>
                <a:ea typeface="微软雅黑" panose="020B0503020204020204" charset="-122"/>
                <a:cs typeface="+mn-ea"/>
                <a:sym typeface="+mn-ea"/>
              </a:rPr>
              <a:t>、因</a:t>
            </a:r>
            <a:r>
              <a:rPr lang="zh-CN" altLang="en-US" sz="1600" b="1" dirty="0">
                <a:solidFill>
                  <a:prstClr val="white"/>
                </a:solidFill>
                <a:latin typeface="微软雅黑" panose="020B0503020204020204" charset="-122"/>
                <a:ea typeface="微软雅黑" panose="020B0503020204020204" charset="-122"/>
                <a:cs typeface="+mn-ea"/>
                <a:sym typeface="+mn-ea"/>
              </a:rPr>
              <a:t>发包人原因的索赔，承包人可向发包人索赔工期、经济损失及费用增加，不包括</a:t>
            </a:r>
            <a:r>
              <a:rPr lang="zh-CN" altLang="en-US" sz="1600" b="1" dirty="0" smtClean="0">
                <a:solidFill>
                  <a:prstClr val="white"/>
                </a:solidFill>
                <a:latin typeface="微软雅黑" panose="020B0503020204020204" charset="-122"/>
                <a:ea typeface="微软雅黑" panose="020B0503020204020204" charset="-122"/>
                <a:cs typeface="+mn-ea"/>
                <a:sym typeface="+mn-ea"/>
              </a:rPr>
              <a:t>利润；</a:t>
            </a:r>
            <a:endParaRPr lang="en-US" altLang="zh-CN" sz="1600" b="1" dirty="0" smtClean="0">
              <a:solidFill>
                <a:prstClr val="white"/>
              </a:solidFill>
              <a:latin typeface="微软雅黑" panose="020B0503020204020204" charset="-122"/>
              <a:ea typeface="微软雅黑" panose="020B0503020204020204" charset="-122"/>
              <a:cs typeface="+mn-ea"/>
              <a:sym typeface="+mn-ea"/>
            </a:endParaRPr>
          </a:p>
          <a:p>
            <a:pPr lvl="0" indent="0" fontAlgn="auto">
              <a:lnSpc>
                <a:spcPts val="2600"/>
              </a:lnSpc>
            </a:pPr>
            <a:r>
              <a:rPr lang="en-US" altLang="zh-CN" sz="1600" b="1" dirty="0" smtClean="0">
                <a:solidFill>
                  <a:prstClr val="white"/>
                </a:solidFill>
                <a:latin typeface="微软雅黑" panose="020B0503020204020204" charset="-122"/>
                <a:ea typeface="微软雅黑" panose="020B0503020204020204" charset="-122"/>
                <a:cs typeface="+mn-ea"/>
                <a:sym typeface="+mn-ea"/>
              </a:rPr>
              <a:t>     3</a:t>
            </a:r>
            <a:r>
              <a:rPr lang="zh-CN" altLang="en-US" sz="1600" b="1" dirty="0" smtClean="0">
                <a:solidFill>
                  <a:prstClr val="white"/>
                </a:solidFill>
                <a:latin typeface="微软雅黑" panose="020B0503020204020204" charset="-122"/>
                <a:ea typeface="微软雅黑" panose="020B0503020204020204" charset="-122"/>
                <a:cs typeface="+mn-ea"/>
                <a:sym typeface="+mn-ea"/>
              </a:rPr>
              <a:t>、因不可抗力事件引起工程索赔，发</a:t>
            </a:r>
            <a:r>
              <a:rPr lang="zh-CN" altLang="en-US" sz="1600" b="1" dirty="0">
                <a:solidFill>
                  <a:prstClr val="white"/>
                </a:solidFill>
                <a:latin typeface="微软雅黑" panose="020B0503020204020204" charset="-122"/>
                <a:ea typeface="微软雅黑" panose="020B0503020204020204" charset="-122"/>
                <a:cs typeface="+mn-ea"/>
                <a:sym typeface="+mn-ea"/>
              </a:rPr>
              <a:t>承包双方应按细分原则分别承担。</a:t>
            </a:r>
            <a:endParaRPr lang="zh-CN" altLang="en-US" sz="1600" b="1" dirty="0">
              <a:solidFill>
                <a:prstClr val="white"/>
              </a:solidFill>
              <a:latin typeface="微软雅黑" panose="020B0503020204020204" charset="-122"/>
              <a:ea typeface="微软雅黑" panose="020B0503020204020204" charset="-122"/>
              <a:cs typeface="+mn-ea"/>
              <a:sym typeface="+mn-ea"/>
            </a:endParaRPr>
          </a:p>
        </p:txBody>
      </p:sp>
      <p:graphicFrame>
        <p:nvGraphicFramePr>
          <p:cNvPr id="8" name="表格 7"/>
          <p:cNvGraphicFramePr>
            <a:graphicFrameLocks noGrp="1"/>
          </p:cNvGraphicFramePr>
          <p:nvPr/>
        </p:nvGraphicFramePr>
        <p:xfrm>
          <a:off x="331343" y="1994112"/>
          <a:ext cx="11301854" cy="4506682"/>
        </p:xfrm>
        <a:graphic>
          <a:graphicData uri="http://schemas.openxmlformats.org/drawingml/2006/table">
            <a:tbl>
              <a:tblPr/>
              <a:tblGrid>
                <a:gridCol w="906835"/>
                <a:gridCol w="906835"/>
                <a:gridCol w="6770387"/>
                <a:gridCol w="904127"/>
                <a:gridCol w="906835"/>
                <a:gridCol w="906835"/>
              </a:tblGrid>
              <a:tr h="315633">
                <a:tc rowSpan="2">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序号</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条文号</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事件类别</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3">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可补偿内容</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cP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315633">
                <a:tc vMerge="1">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vMerge="1">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vMerge="1">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marL="0" algn="ctr" defTabSz="914400" rtl="0" eaLnBrk="1" fontAlgn="ctr" latinLnBrk="0" hangingPunct="1">
                        <a:lnSpc>
                          <a:spcPct val="100000"/>
                        </a:lnSpc>
                      </a:pPr>
                      <a:r>
                        <a:rPr lang="zh-CN" altLang="en-US" sz="1600" b="1" i="0" u="none" strike="noStrike" kern="1200">
                          <a:solidFill>
                            <a:srgbClr val="000000"/>
                          </a:solidFill>
                          <a:effectLst/>
                          <a:latin typeface="微软雅黑" panose="020B0503020204020204" charset="-122"/>
                          <a:ea typeface="微软雅黑" panose="020B0503020204020204" charset="-122"/>
                          <a:cs typeface="+mn-cs"/>
                        </a:rPr>
                        <a:t>工期</a:t>
                      </a:r>
                      <a:endParaRPr lang="zh-CN" altLang="en-US" sz="1600" b="1" i="0" u="none" strike="noStrike" kern="120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费用</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利润</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77663">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1</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8.11.10</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发包人将合同中的某项工作改变为其他承包人负责完成</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77663">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2</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8.11.10</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发包人延迟提供施工图纸或施工场地</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77663">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3</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8.11.10</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发包人提供材料的质量不合格、延迟提供、改变交货地点等引起工程不合格</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77663">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4</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8.11.10</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发包人原因引起承包人测量放线错误、工程返工</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77663">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5</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8.11.10</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发包人对施工场地额外限制、未按时履约审批、干扰正常施工顺序</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77663">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6</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8.11.10</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发包人原因引起工期延误、暂停施工、工程暂停后无法按时复工；</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77663">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7</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8.11.10</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发包人在工程竣工前提前占用工程</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77663">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8.11.10</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400" b="0" i="0" u="none" strike="noStrike" dirty="0">
                          <a:solidFill>
                            <a:srgbClr val="000000"/>
                          </a:solidFill>
                          <a:effectLst/>
                          <a:latin typeface="微软雅黑" panose="020B0503020204020204" charset="-122"/>
                          <a:ea typeface="微软雅黑" panose="020B0503020204020204" charset="-122"/>
                        </a:rPr>
                        <a:t>发包人原因引起缺陷责任期内的工程缺陷或损坏</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b">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77663">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9</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8.11.9</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因合同价款未能按合同约定支付引起的损失</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B050"/>
                          </a:solidFill>
                          <a:effectLst/>
                          <a:latin typeface="微软雅黑" panose="020B0503020204020204" charset="-122"/>
                          <a:ea typeface="微软雅黑" panose="020B0503020204020204" charset="-122"/>
                        </a:rPr>
                        <a:t>√</a:t>
                      </a:r>
                      <a:endParaRPr lang="zh-CN" altLang="en-US" sz="1400" b="0" i="0" u="none" strike="noStrike" dirty="0">
                        <a:solidFill>
                          <a:srgbClr val="00B05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543460">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10</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8.11.11</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按发包人或监理人的要求对材料和工程（包括已覆盖的隐蔽工程）进行重新检测、且检测结果质量合格</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77663">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11</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8.11.11</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因发包人的原因引起额外增加的检查、检验、试验等</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77663">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12</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8.11.11</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因发包人的原因引起工程试运行失败</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77663">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13</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8.11.11</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因发包人的原因引起其他情况的直接损失和（或）费用</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8  </a:t>
            </a:r>
            <a:r>
              <a:rPr lang="zh-CN" altLang="zh-CN" dirty="0"/>
              <a:t>细化工程</a:t>
            </a:r>
            <a:r>
              <a:rPr lang="zh-TW" altLang="zh-CN" dirty="0"/>
              <a:t>索赔价格调整</a:t>
            </a:r>
            <a:r>
              <a:rPr lang="zh-TW" altLang="zh-CN" dirty="0" smtClean="0"/>
              <a:t>方法</a:t>
            </a:r>
            <a:r>
              <a:rPr lang="en-US" altLang="zh-CN" dirty="0"/>
              <a:t>—</a:t>
            </a:r>
            <a:r>
              <a:rPr lang="zh-CN" altLang="en-US" dirty="0"/>
              <a:t>承包人可索赔的情形</a:t>
            </a:r>
            <a:endParaRPr lang="zh-CN" altLang="en-US" dirty="0"/>
          </a:p>
        </p:txBody>
      </p:sp>
      <p:graphicFrame>
        <p:nvGraphicFramePr>
          <p:cNvPr id="5" name="表格 4"/>
          <p:cNvGraphicFramePr>
            <a:graphicFrameLocks noGrp="1"/>
          </p:cNvGraphicFramePr>
          <p:nvPr/>
        </p:nvGraphicFramePr>
        <p:xfrm>
          <a:off x="331343" y="1994112"/>
          <a:ext cx="11301855" cy="4625769"/>
        </p:xfrm>
        <a:graphic>
          <a:graphicData uri="http://schemas.openxmlformats.org/drawingml/2006/table">
            <a:tbl>
              <a:tblPr/>
              <a:tblGrid>
                <a:gridCol w="906835"/>
                <a:gridCol w="906835"/>
                <a:gridCol w="6694187"/>
                <a:gridCol w="980328"/>
                <a:gridCol w="906835"/>
                <a:gridCol w="906835"/>
              </a:tblGrid>
              <a:tr h="278949">
                <a:tc rowSpan="2">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序号</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条文号</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事件类别</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gridSpan="3">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可补偿内容</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cP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hMerge="1">
                  <a:tcPr>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78949">
                <a:tc vMerge="1">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vMerge="1">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vMerge="1">
                  <a:tcP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B w="12700" cap="flat" cmpd="sng" algn="ctr">
                      <a:solidFill>
                        <a:schemeClr val="bg2">
                          <a:lumMod val="75000"/>
                        </a:schemeClr>
                      </a:solidFill>
                      <a:prstDash val="solid"/>
                      <a:round/>
                      <a:headEnd type="none" w="med" len="med"/>
                      <a:tailEnd type="none" w="med" len="med"/>
                    </a:lnB>
                  </a:tcPr>
                </a:tc>
                <a:tc>
                  <a:txBody>
                    <a:bodyPr/>
                    <a:lstStyle/>
                    <a:p>
                      <a:pPr marL="0" algn="ctr" defTabSz="914400" rtl="0" eaLnBrk="1" fontAlgn="ctr" latinLnBrk="0" hangingPunct="1">
                        <a:lnSpc>
                          <a:spcPct val="100000"/>
                        </a:lnSpc>
                      </a:pPr>
                      <a:r>
                        <a:rPr lang="zh-CN" altLang="en-US" sz="1600" b="1" i="0" u="none" strike="noStrike" kern="1200">
                          <a:solidFill>
                            <a:srgbClr val="000000"/>
                          </a:solidFill>
                          <a:effectLst/>
                          <a:latin typeface="微软雅黑" panose="020B0503020204020204" charset="-122"/>
                          <a:ea typeface="微软雅黑" panose="020B0503020204020204" charset="-122"/>
                          <a:cs typeface="+mn-cs"/>
                        </a:rPr>
                        <a:t>工期</a:t>
                      </a:r>
                      <a:endParaRPr lang="zh-CN" altLang="en-US" sz="1600" b="1" i="0" u="none" strike="noStrike" kern="120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费用</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利润</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475539">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14</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8.11.9</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因发掘出文物、古迹以及具有地质研究或考古价值的遗迹、化石、钱币或物品造成的暂缓、间断施工或停工</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475539">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15</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8.11.12</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不可抗力事件引起永久工程、已运至施工现场的材料的损坏及修复费用，以及因不可抗力事件引起施工场地内及工程损坏造成的第三方人员伤亡和财产损失</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475539">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16</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8.11.12</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不可抗力事件引起承包人施工机具的损坏及停工损失和措施项目的损坏、清理、修复费用，以及因承包人原因发生的第三方人员伤亡和财产损失</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0635">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17</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8.11.12</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不可抗力事件引起承包人人员伤亡</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0635">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18</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8.11.12</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因不可抗力引起暂停施工的，停工期间按照发包人要求照管、清理、修复工程</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0635">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19</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8.11.12</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因不可抗力引起工期延误，发包人要求赶工</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0635">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20</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8.11.15</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因发包人的原因引起工期延误，且在延长的工期内发生不可抗力事件</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0635">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21</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8.11.13</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发生动乱和暴动等类似事件</a:t>
                      </a:r>
                      <a:r>
                        <a:rPr lang="en-US" altLang="zh-CN" sz="1400" b="0" i="0" u="none" strike="noStrike" dirty="0">
                          <a:solidFill>
                            <a:srgbClr val="000000"/>
                          </a:solidFill>
                          <a:effectLst/>
                          <a:latin typeface="微软雅黑" panose="020B0503020204020204" charset="-122"/>
                          <a:ea typeface="微软雅黑" panose="020B0503020204020204" charset="-122"/>
                        </a:rPr>
                        <a:t>(</a:t>
                      </a:r>
                      <a:r>
                        <a:rPr lang="zh-CN" altLang="en-US" sz="1400" b="0" i="0" u="none" strike="noStrike" dirty="0">
                          <a:solidFill>
                            <a:srgbClr val="000000"/>
                          </a:solidFill>
                          <a:effectLst/>
                          <a:latin typeface="微软雅黑" panose="020B0503020204020204" charset="-122"/>
                          <a:ea typeface="微软雅黑" panose="020B0503020204020204" charset="-122"/>
                        </a:rPr>
                        <a:t>不包括工地现场发生的</a:t>
                      </a:r>
                      <a:r>
                        <a:rPr lang="en-US" altLang="zh-CN" sz="1400" b="0" i="0" u="none" strike="noStrike" dirty="0">
                          <a:solidFill>
                            <a:srgbClr val="000000"/>
                          </a:solidFill>
                          <a:effectLst/>
                          <a:latin typeface="微软雅黑" panose="020B0503020204020204" charset="-122"/>
                          <a:ea typeface="微软雅黑" panose="020B0503020204020204" charset="-122"/>
                        </a:rPr>
                        <a:t>)</a:t>
                      </a:r>
                      <a:r>
                        <a:rPr lang="zh-CN" altLang="en-US" sz="1400" b="0" i="0" u="none" strike="noStrike" dirty="0">
                          <a:solidFill>
                            <a:srgbClr val="000000"/>
                          </a:solidFill>
                          <a:effectLst/>
                          <a:latin typeface="微软雅黑" panose="020B0503020204020204" charset="-122"/>
                          <a:ea typeface="微软雅黑" panose="020B0503020204020204" charset="-122"/>
                        </a:rPr>
                        <a:t>造成工期延误；</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475539">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22</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8.11.13</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因国家及地方政府主管部门要求而必须的停工、暂停（暂缓）施工、间断施工或区域性施工管控造成工期延误；</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0635">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23</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8.11.13</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国家及地方政府主管部门就安全、环保要求停止施工造成工期延误</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0635">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24</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8.11.13</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国家及地方政府主管部门就健康卫生防疫管控要求停止施工造成工期延误</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0635">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25</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8.11.17</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发包人要求合同工期提前竣工（赶工）</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240635">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26</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8.11.17</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非发包人要求，承包人自行提前竣工（赶工）</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5205" marR="5205" marT="520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矩形 6"/>
          <p:cNvSpPr/>
          <p:nvPr/>
        </p:nvSpPr>
        <p:spPr>
          <a:xfrm>
            <a:off x="331470" y="803275"/>
            <a:ext cx="11301730" cy="1191260"/>
          </a:xfrm>
          <a:prstGeom prst="rect">
            <a:avLst/>
          </a:prstGeom>
          <a:solidFill>
            <a:schemeClr val="accent1">
              <a:lumMod val="60000"/>
              <a:lumOff val="40000"/>
            </a:schemeClr>
          </a:solidFill>
          <a:ln>
            <a:solidFill>
              <a:schemeClr val="accent1">
                <a:lumMod val="40000"/>
                <a:lumOff val="60000"/>
              </a:schemeClr>
            </a:solidFill>
            <a:prstDash val="dash"/>
          </a:ln>
        </p:spPr>
        <p:txBody>
          <a:bodyPr wrap="square" rtlCol="0" anchor="t">
            <a:noAutofit/>
          </a:bodyPr>
          <a:lstStyle/>
          <a:p>
            <a:pPr lvl="0">
              <a:lnSpc>
                <a:spcPct val="150000"/>
              </a:lnSpc>
            </a:pPr>
            <a:r>
              <a:rPr lang="en-US" altLang="zh-CN" sz="1600" b="1" dirty="0" smtClean="0">
                <a:solidFill>
                  <a:prstClr val="white"/>
                </a:solidFill>
                <a:latin typeface="微软雅黑" panose="020B0503020204020204" charset="-122"/>
                <a:ea typeface="微软雅黑" panose="020B0503020204020204" charset="-122"/>
                <a:cs typeface="+mn-ea"/>
                <a:sym typeface="+mn-ea"/>
              </a:rPr>
              <a:t>     1</a:t>
            </a:r>
            <a:r>
              <a:rPr lang="zh-CN" altLang="en-US" sz="1600" b="1" dirty="0" smtClean="0">
                <a:solidFill>
                  <a:prstClr val="white"/>
                </a:solidFill>
                <a:latin typeface="微软雅黑" panose="020B0503020204020204" charset="-122"/>
                <a:ea typeface="微软雅黑" panose="020B0503020204020204" charset="-122"/>
                <a:cs typeface="+mn-ea"/>
                <a:sym typeface="+mn-ea"/>
              </a:rPr>
              <a:t>、因</a:t>
            </a:r>
            <a:r>
              <a:rPr lang="zh-CN" altLang="en-US" sz="1600" b="1" dirty="0">
                <a:solidFill>
                  <a:prstClr val="white"/>
                </a:solidFill>
                <a:latin typeface="微软雅黑" panose="020B0503020204020204" charset="-122"/>
                <a:ea typeface="微软雅黑" panose="020B0503020204020204" charset="-122"/>
                <a:cs typeface="+mn-ea"/>
                <a:sym typeface="+mn-ea"/>
              </a:rPr>
              <a:t>发包人责任原因的索赔，承包人可向发包人索赔工期、经济损失及费用增加，并可索赔利润；</a:t>
            </a:r>
            <a:endParaRPr lang="zh-CN" altLang="en-US" sz="1600" b="1" dirty="0">
              <a:solidFill>
                <a:prstClr val="white"/>
              </a:solidFill>
              <a:latin typeface="微软雅黑" panose="020B0503020204020204" charset="-122"/>
              <a:ea typeface="微软雅黑" panose="020B0503020204020204" charset="-122"/>
              <a:cs typeface="+mn-ea"/>
              <a:sym typeface="+mn-ea"/>
            </a:endParaRPr>
          </a:p>
          <a:p>
            <a:pPr lvl="0">
              <a:lnSpc>
                <a:spcPct val="150000"/>
              </a:lnSpc>
            </a:pPr>
            <a:r>
              <a:rPr lang="en-US" altLang="zh-CN" sz="1600" b="1" dirty="0" smtClean="0">
                <a:solidFill>
                  <a:prstClr val="white"/>
                </a:solidFill>
                <a:latin typeface="微软雅黑" panose="020B0503020204020204" charset="-122"/>
                <a:ea typeface="微软雅黑" panose="020B0503020204020204" charset="-122"/>
                <a:cs typeface="+mn-ea"/>
                <a:sym typeface="+mn-ea"/>
              </a:rPr>
              <a:t>     2</a:t>
            </a:r>
            <a:r>
              <a:rPr lang="zh-CN" altLang="en-US" sz="1600" b="1" dirty="0" smtClean="0">
                <a:solidFill>
                  <a:prstClr val="white"/>
                </a:solidFill>
                <a:latin typeface="微软雅黑" panose="020B0503020204020204" charset="-122"/>
                <a:ea typeface="微软雅黑" panose="020B0503020204020204" charset="-122"/>
                <a:cs typeface="+mn-ea"/>
                <a:sym typeface="+mn-ea"/>
              </a:rPr>
              <a:t>、因</a:t>
            </a:r>
            <a:r>
              <a:rPr lang="zh-CN" altLang="en-US" sz="1600" b="1" dirty="0">
                <a:solidFill>
                  <a:prstClr val="white"/>
                </a:solidFill>
                <a:latin typeface="微软雅黑" panose="020B0503020204020204" charset="-122"/>
                <a:ea typeface="微软雅黑" panose="020B0503020204020204" charset="-122"/>
                <a:cs typeface="+mn-ea"/>
                <a:sym typeface="+mn-ea"/>
              </a:rPr>
              <a:t>发包人原因的索赔，承包人可向发包人索赔工期、经济损失及费用增加，不包括</a:t>
            </a:r>
            <a:r>
              <a:rPr lang="zh-CN" altLang="en-US" sz="1600" b="1" dirty="0" smtClean="0">
                <a:solidFill>
                  <a:prstClr val="white"/>
                </a:solidFill>
                <a:latin typeface="微软雅黑" panose="020B0503020204020204" charset="-122"/>
                <a:ea typeface="微软雅黑" panose="020B0503020204020204" charset="-122"/>
                <a:cs typeface="+mn-ea"/>
                <a:sym typeface="+mn-ea"/>
              </a:rPr>
              <a:t>利润；</a:t>
            </a:r>
            <a:endParaRPr lang="en-US" altLang="zh-CN" sz="1600" b="1" dirty="0" smtClean="0">
              <a:solidFill>
                <a:prstClr val="white"/>
              </a:solidFill>
              <a:latin typeface="微软雅黑" panose="020B0503020204020204" charset="-122"/>
              <a:ea typeface="微软雅黑" panose="020B0503020204020204" charset="-122"/>
              <a:cs typeface="+mn-ea"/>
              <a:sym typeface="+mn-ea"/>
            </a:endParaRPr>
          </a:p>
          <a:p>
            <a:pPr lvl="0">
              <a:lnSpc>
                <a:spcPct val="150000"/>
              </a:lnSpc>
            </a:pPr>
            <a:r>
              <a:rPr lang="en-US" altLang="zh-CN" sz="1600" b="1" dirty="0" smtClean="0">
                <a:solidFill>
                  <a:prstClr val="white"/>
                </a:solidFill>
                <a:latin typeface="微软雅黑" panose="020B0503020204020204" charset="-122"/>
                <a:ea typeface="微软雅黑" panose="020B0503020204020204" charset="-122"/>
                <a:cs typeface="+mn-ea"/>
                <a:sym typeface="+mn-ea"/>
              </a:rPr>
              <a:t>     3</a:t>
            </a:r>
            <a:r>
              <a:rPr lang="zh-CN" altLang="en-US" sz="1600" b="1" dirty="0" smtClean="0">
                <a:solidFill>
                  <a:prstClr val="white"/>
                </a:solidFill>
                <a:latin typeface="微软雅黑" panose="020B0503020204020204" charset="-122"/>
                <a:ea typeface="微软雅黑" panose="020B0503020204020204" charset="-122"/>
                <a:cs typeface="+mn-ea"/>
                <a:sym typeface="+mn-ea"/>
              </a:rPr>
              <a:t>、因不可抗力事件引起工程索赔，发</a:t>
            </a:r>
            <a:r>
              <a:rPr lang="zh-CN" altLang="en-US" sz="1600" b="1" dirty="0">
                <a:solidFill>
                  <a:prstClr val="white"/>
                </a:solidFill>
                <a:latin typeface="微软雅黑" panose="020B0503020204020204" charset="-122"/>
                <a:ea typeface="微软雅黑" panose="020B0503020204020204" charset="-122"/>
                <a:cs typeface="+mn-ea"/>
                <a:sym typeface="+mn-ea"/>
              </a:rPr>
              <a:t>承包双方应按细分原则分别承担。</a:t>
            </a:r>
            <a:endParaRPr lang="zh-CN" altLang="en-US" sz="1600" b="1" dirty="0">
              <a:solidFill>
                <a:prstClr val="white"/>
              </a:solidFill>
              <a:latin typeface="微软雅黑" panose="020B0503020204020204" charset="-122"/>
              <a:ea typeface="微软雅黑" panose="020B0503020204020204" charset="-122"/>
              <a:cs typeface="+mn-ea"/>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8  </a:t>
            </a:r>
            <a:r>
              <a:rPr lang="zh-CN" altLang="zh-CN" dirty="0"/>
              <a:t>细化工程</a:t>
            </a:r>
            <a:r>
              <a:rPr lang="zh-TW" altLang="zh-CN" dirty="0"/>
              <a:t>索赔价格调整</a:t>
            </a:r>
            <a:r>
              <a:rPr lang="zh-TW" altLang="zh-CN" dirty="0" smtClean="0"/>
              <a:t>方法</a:t>
            </a:r>
            <a:r>
              <a:rPr lang="en-US" altLang="zh-CN" dirty="0" smtClean="0"/>
              <a:t>—</a:t>
            </a:r>
            <a:r>
              <a:rPr lang="zh-CN" altLang="en-US" dirty="0" smtClean="0"/>
              <a:t>发包人</a:t>
            </a:r>
            <a:r>
              <a:rPr lang="zh-CN" altLang="en-US" dirty="0"/>
              <a:t>可索赔的情形</a:t>
            </a:r>
            <a:endParaRPr lang="zh-CN" altLang="en-US" dirty="0"/>
          </a:p>
        </p:txBody>
      </p:sp>
      <p:sp>
        <p:nvSpPr>
          <p:cNvPr id="4" name="矩形 3"/>
          <p:cNvSpPr/>
          <p:nvPr/>
        </p:nvSpPr>
        <p:spPr>
          <a:xfrm>
            <a:off x="331343" y="997162"/>
            <a:ext cx="11301856" cy="549063"/>
          </a:xfrm>
          <a:prstGeom prst="rect">
            <a:avLst/>
          </a:prstGeom>
          <a:solidFill>
            <a:schemeClr val="accent1">
              <a:lumMod val="60000"/>
              <a:lumOff val="40000"/>
            </a:schemeClr>
          </a:solidFill>
          <a:ln>
            <a:noFill/>
            <a:prstDash val="dash"/>
          </a:ln>
        </p:spPr>
        <p:txBody>
          <a:bodyPr wrap="square" rtlCol="0" anchor="t">
            <a:noAutofit/>
          </a:bodyPr>
          <a:lstStyle/>
          <a:p>
            <a:pPr lvl="0">
              <a:lnSpc>
                <a:spcPct val="150000"/>
              </a:lnSpc>
            </a:pPr>
            <a:r>
              <a:rPr lang="zh-CN" altLang="en-US" sz="1600" b="1" dirty="0" smtClean="0">
                <a:solidFill>
                  <a:prstClr val="white"/>
                </a:solidFill>
                <a:latin typeface="Arial" panose="020B0604020202020204"/>
                <a:ea typeface="微软雅黑" panose="020B0503020204020204" charset="-122"/>
                <a:cs typeface="+mn-ea"/>
                <a:sym typeface="+mn-ea"/>
              </a:rPr>
              <a:t>    因</a:t>
            </a:r>
            <a:r>
              <a:rPr lang="zh-CN" altLang="en-US" sz="1600" b="1" dirty="0">
                <a:solidFill>
                  <a:prstClr val="white"/>
                </a:solidFill>
                <a:latin typeface="Arial" panose="020B0604020202020204"/>
                <a:ea typeface="微软雅黑" panose="020B0503020204020204" charset="-122"/>
                <a:cs typeface="+mn-ea"/>
                <a:sym typeface="+mn-ea"/>
              </a:rPr>
              <a:t>承包人</a:t>
            </a:r>
            <a:r>
              <a:rPr lang="zh-CN" altLang="en-US" sz="1600" b="1" dirty="0" smtClean="0">
                <a:solidFill>
                  <a:prstClr val="white"/>
                </a:solidFill>
                <a:latin typeface="Arial" panose="020B0604020202020204"/>
                <a:ea typeface="微软雅黑" panose="020B0503020204020204" charset="-122"/>
                <a:cs typeface="+mn-ea"/>
                <a:sym typeface="+mn-ea"/>
              </a:rPr>
              <a:t>原因</a:t>
            </a:r>
            <a:r>
              <a:rPr lang="zh-CN" altLang="en-US" sz="1600" b="1" dirty="0">
                <a:solidFill>
                  <a:prstClr val="white"/>
                </a:solidFill>
                <a:latin typeface="Arial" panose="020B0604020202020204"/>
                <a:ea typeface="微软雅黑" panose="020B0503020204020204" charset="-122"/>
                <a:cs typeface="+mn-ea"/>
                <a:sym typeface="+mn-ea"/>
              </a:rPr>
              <a:t>的索赔，发包人可根据工期受影响延误的时间和（或）经济损失提出索赔。</a:t>
            </a:r>
            <a:endParaRPr lang="zh-CN" altLang="en-US" sz="1600" b="1" dirty="0">
              <a:solidFill>
                <a:prstClr val="white"/>
              </a:solidFill>
              <a:latin typeface="Arial" panose="020B0604020202020204"/>
              <a:ea typeface="微软雅黑" panose="020B0503020204020204" charset="-122"/>
              <a:cs typeface="+mn-ea"/>
              <a:sym typeface="+mn-ea"/>
            </a:endParaRPr>
          </a:p>
        </p:txBody>
      </p:sp>
      <p:graphicFrame>
        <p:nvGraphicFramePr>
          <p:cNvPr id="8" name="表格 7"/>
          <p:cNvGraphicFramePr>
            <a:graphicFrameLocks noGrp="1"/>
          </p:cNvGraphicFramePr>
          <p:nvPr/>
        </p:nvGraphicFramePr>
        <p:xfrm>
          <a:off x="331343" y="1546434"/>
          <a:ext cx="11301854" cy="3838425"/>
        </p:xfrm>
        <a:graphic>
          <a:graphicData uri="http://schemas.openxmlformats.org/drawingml/2006/table">
            <a:tbl>
              <a:tblPr/>
              <a:tblGrid>
                <a:gridCol w="906835"/>
                <a:gridCol w="906835"/>
                <a:gridCol w="6770387"/>
                <a:gridCol w="904127"/>
                <a:gridCol w="906835"/>
                <a:gridCol w="906835"/>
              </a:tblGrid>
              <a:tr h="437545">
                <a:tc rowSpan="2">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序号</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条文号</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事件类别</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gridSpan="3">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可补偿内容</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hMerge="1">
                  <a:tcPr>
                    <a:lnT>
                      <a:noFill/>
                    </a:lnT>
                    <a:lnB>
                      <a:noFill/>
                    </a:lnB>
                  </a:tcPr>
                </a:tc>
                <a:tc hMerge="1">
                  <a:tcPr>
                    <a:lnR>
                      <a:noFill/>
                    </a:lnR>
                    <a:lnT>
                      <a:noFill/>
                    </a:lnT>
                    <a:lnB>
                      <a:noFill/>
                    </a:lnB>
                  </a:tcPr>
                </a:tc>
              </a:tr>
              <a:tr h="266844">
                <a:tc vMerge="1">
                  <a:tcPr>
                    <a:lnL>
                      <a:noFill/>
                    </a:lnL>
                    <a:lnR>
                      <a:noFill/>
                    </a:lnR>
                    <a:lnB>
                      <a:noFill/>
                    </a:lnB>
                  </a:tcPr>
                </a:tc>
                <a:tc vMerge="1">
                  <a:tcPr>
                    <a:lnL>
                      <a:noFill/>
                    </a:lnL>
                    <a:lnR>
                      <a:noFill/>
                    </a:lnR>
                    <a:lnB>
                      <a:noFill/>
                    </a:lnB>
                  </a:tcPr>
                </a:tc>
                <a:tc vMerge="1">
                  <a:tcPr>
                    <a:lnL>
                      <a:noFill/>
                    </a:lnL>
                    <a:lnR>
                      <a:noFill/>
                    </a:lnR>
                    <a:lnB>
                      <a:noFill/>
                    </a:lnB>
                  </a:tcPr>
                </a:tc>
                <a:tc>
                  <a:txBody>
                    <a:bodyPr/>
                    <a:lstStyle/>
                    <a:p>
                      <a:pPr marL="0" algn="ctr" defTabSz="914400" rtl="0" eaLnBrk="1" fontAlgn="ctr" latinLnBrk="0" hangingPunct="1">
                        <a:lnSpc>
                          <a:spcPct val="100000"/>
                        </a:lnSpc>
                      </a:pPr>
                      <a:r>
                        <a:rPr lang="zh-CN" altLang="en-US" sz="1600" b="1" i="0" u="none" strike="noStrike" kern="1200">
                          <a:solidFill>
                            <a:srgbClr val="000000"/>
                          </a:solidFill>
                          <a:effectLst/>
                          <a:latin typeface="微软雅黑" panose="020B0503020204020204" charset="-122"/>
                          <a:ea typeface="微软雅黑" panose="020B0503020204020204" charset="-122"/>
                          <a:cs typeface="+mn-cs"/>
                        </a:rPr>
                        <a:t>工期</a:t>
                      </a:r>
                      <a:endParaRPr lang="zh-CN" altLang="en-US" sz="1600" b="1" i="0" u="none" strike="noStrike" kern="1200">
                        <a:solidFill>
                          <a:srgbClr val="000000"/>
                        </a:solidFill>
                        <a:effectLst/>
                        <a:latin typeface="微软雅黑" panose="020B0503020204020204" charset="-122"/>
                        <a:ea typeface="微软雅黑" panose="020B0503020204020204" charset="-122"/>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费用</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c>
                  <a:txBody>
                    <a:bodyPr/>
                    <a:lstStyle/>
                    <a:p>
                      <a:pPr marL="0" algn="ctr" defTabSz="914400" rtl="0" eaLnBrk="1" fontAlgn="ctr" latinLnBrk="0" hangingPunct="1">
                        <a:lnSpc>
                          <a:spcPct val="100000"/>
                        </a:lnSpc>
                      </a:pPr>
                      <a:r>
                        <a:rPr lang="zh-CN" altLang="en-US" sz="1600" b="1" i="0" u="none" strike="noStrike" kern="1200" dirty="0">
                          <a:solidFill>
                            <a:srgbClr val="000000"/>
                          </a:solidFill>
                          <a:effectLst/>
                          <a:latin typeface="微软雅黑" panose="020B0503020204020204" charset="-122"/>
                          <a:ea typeface="微软雅黑" panose="020B0503020204020204" charset="-122"/>
                          <a:cs typeface="+mn-cs"/>
                        </a:rPr>
                        <a:t>利润</a:t>
                      </a:r>
                      <a:endParaRPr lang="zh-CN" altLang="en-US" sz="1600" b="1" i="0" u="none" strike="noStrike" kern="1200" dirty="0">
                        <a:solidFill>
                          <a:srgbClr val="000000"/>
                        </a:solidFill>
                        <a:effectLst/>
                        <a:latin typeface="微软雅黑" panose="020B0503020204020204" charset="-122"/>
                        <a:ea typeface="微软雅黑" panose="020B0503020204020204" charset="-122"/>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1">
                        <a:lumMod val="40000"/>
                        <a:lumOff val="60000"/>
                      </a:schemeClr>
                    </a:solidFill>
                  </a:tcPr>
                </a:tc>
              </a:tr>
              <a:tr h="604743">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1</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a:noFill/>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8.11.18</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a:noFill/>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承包人未尽承包义务、未按合同约定执行发包人的工程指令等引起发包人发生的额外费用或额外支出；</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a:noFill/>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800" b="0" i="0" u="none" strike="noStrike" dirty="0" smtClean="0">
                          <a:solidFill>
                            <a:srgbClr val="000000"/>
                          </a:solidFill>
                          <a:effectLst/>
                          <a:latin typeface="微软雅黑" panose="020B0503020204020204" charset="-122"/>
                          <a:ea typeface="微软雅黑" panose="020B0503020204020204" charset="-122"/>
                        </a:rPr>
                        <a:t>△</a:t>
                      </a:r>
                      <a:endParaRPr lang="zh-CN" altLang="en-US" sz="18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a:noFill/>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a:noFill/>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a:noFill/>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604743">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2</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8.11.18</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承包人不按合同要求履行对发包人提供材料、专业分包工程、直接发包的专业工程的总承包服务造成发包人的损失；</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384910">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3</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8.11.18</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承包人责任事件造成的发包人向政府部门缴纳的罚款或向第三方的赔偿费用；</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384910">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4</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8.11.18</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承包人原因引起合同工程发生误期造成发包人的损失；</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dirty="0">
                          <a:solidFill>
                            <a:srgbClr val="000000"/>
                          </a:solidFill>
                          <a:effectLst/>
                          <a:latin typeface="微软雅黑" panose="020B0503020204020204" charset="-122"/>
                          <a:ea typeface="微软雅黑" panose="020B0503020204020204" charset="-122"/>
                        </a:rPr>
                        <a:t>√</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384910">
                <a:tc>
                  <a:txBody>
                    <a:bodyPr/>
                    <a:lstStyle/>
                    <a:p>
                      <a:pPr algn="ctr" fontAlgn="ctr"/>
                      <a:r>
                        <a:rPr lang="en-US" altLang="zh-CN" sz="1400" b="0" i="0" u="none" strike="noStrike">
                          <a:solidFill>
                            <a:srgbClr val="000000"/>
                          </a:solidFill>
                          <a:effectLst/>
                          <a:latin typeface="微软雅黑" panose="020B0503020204020204" charset="-122"/>
                          <a:ea typeface="微软雅黑" panose="020B0503020204020204" charset="-122"/>
                        </a:rPr>
                        <a:t>5</a:t>
                      </a:r>
                      <a:endParaRPr lang="en-US" altLang="zh-CN" sz="1400" b="0" i="0" u="none" strike="noStrike">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8.11.18</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承包人完成的工程质量不符合合同约定要求引起发包人的损失；</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384910">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6</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8.11.18</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zh-CN" altLang="en-US" sz="1400" b="0" i="0" u="none" strike="noStrike" dirty="0">
                          <a:solidFill>
                            <a:srgbClr val="000000"/>
                          </a:solidFill>
                          <a:effectLst/>
                          <a:latin typeface="微软雅黑" panose="020B0503020204020204" charset="-122"/>
                          <a:ea typeface="微软雅黑" panose="020B0503020204020204" charset="-122"/>
                        </a:rPr>
                        <a:t>发包人可举证的上述费用之外的其他损失。</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000000"/>
                          </a:solidFill>
                          <a:effectLst/>
                          <a:uLnTx/>
                          <a:uFillTx/>
                          <a:latin typeface="微软雅黑" panose="020B0503020204020204" charset="-122"/>
                          <a:ea typeface="微软雅黑" panose="020B0503020204020204" charset="-122"/>
                          <a:cs typeface="+mn-cs"/>
                        </a:rPr>
                        <a:t>△</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r h="384910">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7</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8.11.15</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CN" altLang="en-US" sz="1400" b="0" i="0" u="none" strike="noStrike" dirty="0">
                          <a:solidFill>
                            <a:srgbClr val="000000"/>
                          </a:solidFill>
                          <a:effectLst/>
                          <a:latin typeface="微软雅黑" panose="020B0503020204020204" charset="-122"/>
                          <a:ea typeface="微软雅黑" panose="020B0503020204020204" charset="-122"/>
                        </a:rPr>
                        <a:t>因承包人的原因引起工期延误，且在延长的工期内发生不可抗力事件</a:t>
                      </a:r>
                      <a:endParaRPr lang="zh-CN" altLang="en-US" sz="1400" b="0" i="0" u="none" strike="noStrike" dirty="0">
                        <a:solidFill>
                          <a:srgbClr val="000000"/>
                        </a:solidFill>
                        <a:effectLst/>
                        <a:latin typeface="微软雅黑" panose="020B0503020204020204" charset="-122"/>
                        <a:ea typeface="微软雅黑" panose="020B0503020204020204" charset="-122"/>
                      </a:endParaRPr>
                    </a:p>
                  </a:txBody>
                  <a:tcPr marL="9525" marR="9525" marT="9525"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400" b="0" i="0" u="none" strike="noStrike" dirty="0" smtClean="0">
                          <a:solidFill>
                            <a:srgbClr val="000000"/>
                          </a:solidFill>
                          <a:effectLst/>
                          <a:latin typeface="微软雅黑" panose="020B0503020204020204" charset="-122"/>
                          <a:ea typeface="微软雅黑" panose="020B0503020204020204" charset="-122"/>
                        </a:rPr>
                        <a:t>—</a:t>
                      </a:r>
                      <a:endParaRPr lang="en-US" altLang="zh-CN" sz="1400" b="0" i="0" u="none" strike="noStrike" dirty="0" smtClean="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400" b="0" i="0" u="none" strike="noStrike">
                          <a:solidFill>
                            <a:srgbClr val="000000"/>
                          </a:solidFill>
                          <a:effectLst/>
                          <a:latin typeface="微软雅黑" panose="020B0503020204020204" charset="-122"/>
                          <a:ea typeface="微软雅黑" panose="020B0503020204020204" charset="-122"/>
                        </a:rPr>
                        <a:t>√</a:t>
                      </a:r>
                      <a:endParaRPr lang="zh-CN" altLang="en-US" sz="1400" b="0" i="0" u="none" strike="noStrike">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altLang="zh-CN" sz="1400" b="0" i="0" u="none" strike="noStrike" dirty="0">
                          <a:solidFill>
                            <a:srgbClr val="000000"/>
                          </a:solidFill>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矩形 4"/>
          <p:cNvSpPr/>
          <p:nvPr/>
        </p:nvSpPr>
        <p:spPr>
          <a:xfrm>
            <a:off x="331343" y="5384860"/>
            <a:ext cx="11301854" cy="895502"/>
          </a:xfrm>
          <a:prstGeom prst="rect">
            <a:avLst/>
          </a:prstGeom>
          <a:solidFill>
            <a:schemeClr val="accent1">
              <a:lumMod val="60000"/>
              <a:lumOff val="40000"/>
            </a:schemeClr>
          </a:solidFill>
          <a:ln>
            <a:solidFill>
              <a:srgbClr val="DF6C67"/>
            </a:solidFill>
          </a:ln>
        </p:spPr>
        <p:txBody>
          <a:bodyPr wrap="square">
            <a:noAutofit/>
          </a:bodyPr>
          <a:lstStyle/>
          <a:p>
            <a:pPr fontAlgn="ctr">
              <a:lnSpc>
                <a:spcPct val="150000"/>
              </a:lnSpc>
            </a:pPr>
            <a:r>
              <a:rPr lang="zh-CN" altLang="en-US" sz="1600" dirty="0" smtClean="0">
                <a:solidFill>
                  <a:srgbClr val="000000"/>
                </a:solidFill>
                <a:latin typeface="微软雅黑" panose="020B0503020204020204" charset="-122"/>
                <a:ea typeface="微软雅黑" panose="020B0503020204020204" charset="-122"/>
              </a:rPr>
              <a:t>       由于发包人无法直接像承包人索赔</a:t>
            </a:r>
            <a:r>
              <a:rPr lang="zh-CN" altLang="en-US" sz="1600" dirty="0">
                <a:solidFill>
                  <a:srgbClr val="000000"/>
                </a:solidFill>
                <a:latin typeface="微软雅黑" panose="020B0503020204020204" charset="-122"/>
                <a:ea typeface="微软雅黑" panose="020B0503020204020204" charset="-122"/>
              </a:rPr>
              <a:t>工期，发包人可</a:t>
            </a:r>
            <a:r>
              <a:rPr lang="zh-CN" altLang="en-US" sz="1600" dirty="0" smtClean="0">
                <a:solidFill>
                  <a:srgbClr val="000000"/>
                </a:solidFill>
                <a:latin typeface="微软雅黑" panose="020B0503020204020204" charset="-122"/>
                <a:ea typeface="微软雅黑" panose="020B0503020204020204" charset="-122"/>
              </a:rPr>
              <a:t>选择通过</a:t>
            </a:r>
            <a:r>
              <a:rPr lang="zh-CN" altLang="en-US" sz="1600" b="1" dirty="0" smtClean="0">
                <a:solidFill>
                  <a:srgbClr val="000000"/>
                </a:solidFill>
                <a:latin typeface="微软雅黑" panose="020B0503020204020204" charset="-122"/>
                <a:ea typeface="微软雅黑" panose="020B0503020204020204" charset="-122"/>
              </a:rPr>
              <a:t>①延长</a:t>
            </a:r>
            <a:r>
              <a:rPr lang="zh-CN" altLang="en-US" sz="1600" b="1" dirty="0">
                <a:solidFill>
                  <a:srgbClr val="000000"/>
                </a:solidFill>
                <a:latin typeface="微软雅黑" panose="020B0503020204020204" charset="-122"/>
                <a:ea typeface="微软雅黑" panose="020B0503020204020204" charset="-122"/>
              </a:rPr>
              <a:t>质量缺陷保修</a:t>
            </a:r>
            <a:r>
              <a:rPr lang="zh-CN" altLang="en-US" sz="1600" b="1" dirty="0" smtClean="0">
                <a:solidFill>
                  <a:srgbClr val="000000"/>
                </a:solidFill>
                <a:latin typeface="微软雅黑" panose="020B0503020204020204" charset="-122"/>
                <a:ea typeface="微软雅黑" panose="020B0503020204020204" charset="-122"/>
              </a:rPr>
              <a:t>期限、②要求</a:t>
            </a:r>
            <a:r>
              <a:rPr lang="zh-CN" altLang="en-US" sz="1600" b="1" dirty="0">
                <a:solidFill>
                  <a:srgbClr val="000000"/>
                </a:solidFill>
                <a:latin typeface="微软雅黑" panose="020B0503020204020204" charset="-122"/>
                <a:ea typeface="微软雅黑" panose="020B0503020204020204" charset="-122"/>
              </a:rPr>
              <a:t>承包人支付受影响发生的额外</a:t>
            </a:r>
            <a:r>
              <a:rPr lang="zh-CN" altLang="en-US" sz="1600" b="1" dirty="0" smtClean="0">
                <a:solidFill>
                  <a:srgbClr val="000000"/>
                </a:solidFill>
                <a:latin typeface="微软雅黑" panose="020B0503020204020204" charset="-122"/>
                <a:ea typeface="微软雅黑" panose="020B0503020204020204" charset="-122"/>
              </a:rPr>
              <a:t>费用、③要求</a:t>
            </a:r>
            <a:r>
              <a:rPr lang="zh-CN" altLang="en-US" sz="1600" b="1" dirty="0">
                <a:solidFill>
                  <a:srgbClr val="000000"/>
                </a:solidFill>
                <a:latin typeface="微软雅黑" panose="020B0503020204020204" charset="-122"/>
                <a:ea typeface="微软雅黑" panose="020B0503020204020204" charset="-122"/>
              </a:rPr>
              <a:t>承包人支付误期</a:t>
            </a:r>
            <a:r>
              <a:rPr lang="zh-CN" altLang="en-US" sz="1600" b="1" dirty="0" smtClean="0">
                <a:solidFill>
                  <a:srgbClr val="000000"/>
                </a:solidFill>
                <a:latin typeface="微软雅黑" panose="020B0503020204020204" charset="-122"/>
                <a:ea typeface="微软雅黑" panose="020B0503020204020204" charset="-122"/>
              </a:rPr>
              <a:t>赔偿费、④要求</a:t>
            </a:r>
            <a:r>
              <a:rPr lang="zh-CN" altLang="en-US" sz="1600" b="1" dirty="0">
                <a:solidFill>
                  <a:srgbClr val="000000"/>
                </a:solidFill>
                <a:latin typeface="微软雅黑" panose="020B0503020204020204" charset="-122"/>
                <a:ea typeface="微软雅黑" panose="020B0503020204020204" charset="-122"/>
              </a:rPr>
              <a:t>承包人按合同的约定支付</a:t>
            </a:r>
            <a:r>
              <a:rPr lang="zh-CN" altLang="en-US" sz="1600" b="1" dirty="0" smtClean="0">
                <a:solidFill>
                  <a:srgbClr val="000000"/>
                </a:solidFill>
                <a:latin typeface="微软雅黑" panose="020B0503020204020204" charset="-122"/>
                <a:ea typeface="微软雅黑" panose="020B0503020204020204" charset="-122"/>
              </a:rPr>
              <a:t>违约金</a:t>
            </a:r>
            <a:r>
              <a:rPr lang="zh-CN" altLang="en-US" sz="1600" dirty="0" smtClean="0">
                <a:solidFill>
                  <a:srgbClr val="000000"/>
                </a:solidFill>
                <a:latin typeface="微软雅黑" panose="020B0503020204020204" charset="-122"/>
                <a:ea typeface="微软雅黑" panose="020B0503020204020204" charset="-122"/>
              </a:rPr>
              <a:t>的方式获得补偿。</a:t>
            </a:r>
            <a:endParaRPr lang="zh-CN" altLang="en-US" sz="1600" dirty="0">
              <a:solidFill>
                <a:srgbClr val="000000"/>
              </a:solidFill>
              <a:latin typeface="微软雅黑" panose="020B0503020204020204" charset="-122"/>
              <a:ea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ym typeface="+mn-ea"/>
              </a:rPr>
              <a:t>8  </a:t>
            </a:r>
            <a:r>
              <a:rPr lang="zh-CN" altLang="zh-CN" dirty="0">
                <a:sym typeface="+mn-ea"/>
              </a:rPr>
              <a:t>细化工程</a:t>
            </a:r>
            <a:r>
              <a:rPr lang="zh-TW" altLang="zh-CN" dirty="0">
                <a:sym typeface="+mn-ea"/>
              </a:rPr>
              <a:t>索赔价格调整</a:t>
            </a:r>
            <a:r>
              <a:rPr lang="zh-TW" altLang="zh-CN" dirty="0" smtClean="0">
                <a:sym typeface="+mn-ea"/>
              </a:rPr>
              <a:t>方法</a:t>
            </a:r>
            <a:r>
              <a:rPr lang="en-US" altLang="zh-CN" dirty="0" smtClean="0">
                <a:sym typeface="+mn-ea"/>
              </a:rPr>
              <a:t>—</a:t>
            </a:r>
            <a:r>
              <a:rPr lang="zh-CN" altLang="en-US" dirty="0" smtClean="0"/>
              <a:t>引导运用</a:t>
            </a:r>
            <a:r>
              <a:rPr lang="zh-CN" altLang="en-US" dirty="0"/>
              <a:t>保险赔</a:t>
            </a:r>
            <a:r>
              <a:rPr lang="zh-CN" altLang="en-US" dirty="0" smtClean="0"/>
              <a:t>付减少所承担的费用</a:t>
            </a:r>
            <a:endParaRPr lang="zh-CN" altLang="en-US" dirty="0"/>
          </a:p>
        </p:txBody>
      </p:sp>
      <p:graphicFrame>
        <p:nvGraphicFramePr>
          <p:cNvPr id="3" name="表格 2"/>
          <p:cNvGraphicFramePr>
            <a:graphicFrameLocks noGrp="1"/>
          </p:cNvGraphicFramePr>
          <p:nvPr>
            <p:custDataLst>
              <p:tags r:id="rId1"/>
            </p:custDataLst>
          </p:nvPr>
        </p:nvGraphicFramePr>
        <p:xfrm>
          <a:off x="464185" y="918210"/>
          <a:ext cx="11300460" cy="5422265"/>
        </p:xfrm>
        <a:graphic>
          <a:graphicData uri="http://schemas.openxmlformats.org/drawingml/2006/table">
            <a:tbl>
              <a:tblPr firstRow="1" firstCol="1" bandRow="1">
                <a:tableStyleId>{5C22544A-7EE6-4342-B048-85BDC9FD1C3A}</a:tableStyleId>
              </a:tblPr>
              <a:tblGrid>
                <a:gridCol w="5340985"/>
                <a:gridCol w="1138555"/>
                <a:gridCol w="990600"/>
                <a:gridCol w="933450"/>
                <a:gridCol w="1838325"/>
                <a:gridCol w="1058545"/>
              </a:tblGrid>
              <a:tr h="774065">
                <a:tc rowSpan="2">
                  <a:txBody>
                    <a:bodyPr/>
                    <a:lstStyle/>
                    <a:p>
                      <a:pPr marL="0" algn="ctr" defTabSz="914400" rtl="0" eaLnBrk="1" latinLnBrk="0" hangingPunct="1">
                        <a:spcAft>
                          <a:spcPts val="0"/>
                        </a:spcAft>
                      </a:pPr>
                      <a:r>
                        <a:rPr lang="zh-CN" sz="1800" b="1" kern="100" dirty="0">
                          <a:solidFill>
                            <a:schemeClr val="lt1"/>
                          </a:solidFill>
                          <a:effectLst/>
                          <a:latin typeface="微软雅黑" panose="020B0503020204020204" charset="-122"/>
                          <a:ea typeface="微软雅黑" panose="020B0503020204020204" charset="-122"/>
                          <a:cs typeface="+mn-cs"/>
                        </a:rPr>
                        <a:t>不可抗力事件的可理赔内容</a:t>
                      </a:r>
                      <a:endParaRPr lang="zh-CN" sz="1800" b="1" kern="100" dirty="0">
                        <a:solidFill>
                          <a:schemeClr val="lt1"/>
                        </a:solidFill>
                        <a:effectLst/>
                        <a:latin typeface="微软雅黑" panose="020B0503020204020204" charset="-122"/>
                        <a:ea typeface="微软雅黑" panose="020B0503020204020204" charset="-122"/>
                        <a:cs typeface="+mn-cs"/>
                      </a:endParaRPr>
                    </a:p>
                  </a:txBody>
                  <a:tcPr marL="0" marR="0" marT="0" marB="0" anchor="ctr">
                    <a:lnL>
                      <a:noFill/>
                    </a:lnL>
                    <a:lnR>
                      <a:noFill/>
                    </a:lnR>
                    <a:lnT>
                      <a:noFill/>
                    </a:lnT>
                    <a:lnB>
                      <a:noFill/>
                    </a:lnB>
                    <a:solidFill>
                      <a:schemeClr val="accent1">
                        <a:lumMod val="40000"/>
                        <a:lumOff val="60000"/>
                      </a:schemeClr>
                    </a:solidFill>
                  </a:tcPr>
                </a:tc>
                <a:tc gridSpan="3">
                  <a:txBody>
                    <a:bodyPr/>
                    <a:lstStyle/>
                    <a:p>
                      <a:pPr marL="0" algn="ctr" defTabSz="914400" rtl="0" eaLnBrk="1" latinLnBrk="0" hangingPunct="1">
                        <a:spcAft>
                          <a:spcPts val="0"/>
                        </a:spcAft>
                      </a:pPr>
                      <a:r>
                        <a:rPr lang="zh-CN" sz="1600" b="1" kern="100" dirty="0">
                          <a:solidFill>
                            <a:schemeClr val="lt1"/>
                          </a:solidFill>
                          <a:effectLst/>
                          <a:latin typeface="微软雅黑" panose="020B0503020204020204" charset="-122"/>
                          <a:ea typeface="微软雅黑" panose="020B0503020204020204" charset="-122"/>
                          <a:cs typeface="+mn-cs"/>
                        </a:rPr>
                        <a:t>发包人按合同约定购买保险</a:t>
                      </a:r>
                      <a:endParaRPr lang="zh-CN" sz="1600" b="1" kern="100" dirty="0">
                        <a:solidFill>
                          <a:schemeClr val="lt1"/>
                        </a:solidFill>
                        <a:effectLst/>
                        <a:latin typeface="微软雅黑" panose="020B0503020204020204" charset="-122"/>
                        <a:ea typeface="微软雅黑" panose="020B0503020204020204" charset="-122"/>
                        <a:cs typeface="+mn-cs"/>
                      </a:endParaRPr>
                    </a:p>
                  </a:txBody>
                  <a:tcPr marL="0" marR="0" marT="0" marB="0" anchor="ctr">
                    <a:lnL>
                      <a:noFill/>
                    </a:lnL>
                    <a:lnR>
                      <a:noFill/>
                    </a:lnR>
                    <a:lnT>
                      <a:noFill/>
                    </a:lnT>
                    <a:lnB>
                      <a:noFill/>
                    </a:lnB>
                    <a:solidFill>
                      <a:schemeClr val="accent1">
                        <a:lumMod val="40000"/>
                        <a:lumOff val="60000"/>
                      </a:schemeClr>
                    </a:solidFill>
                  </a:tcPr>
                </a:tc>
                <a:tc hMerge="1">
                  <a:tcPr>
                    <a:lnT>
                      <a:noFill/>
                    </a:lnT>
                    <a:lnB>
                      <a:noFill/>
                    </a:lnB>
                  </a:tcPr>
                </a:tc>
                <a:tc hMerge="1">
                  <a:tcPr>
                    <a:lnR>
                      <a:noFill/>
                    </a:lnR>
                    <a:lnT>
                      <a:noFill/>
                    </a:lnT>
                    <a:lnB>
                      <a:noFill/>
                    </a:lnB>
                  </a:tcPr>
                </a:tc>
                <a:tc gridSpan="2">
                  <a:txBody>
                    <a:bodyPr/>
                    <a:lstStyle/>
                    <a:p>
                      <a:pPr marL="0" algn="ctr" defTabSz="914400" rtl="0" eaLnBrk="1" latinLnBrk="0" hangingPunct="1">
                        <a:spcAft>
                          <a:spcPts val="0"/>
                        </a:spcAft>
                      </a:pPr>
                      <a:r>
                        <a:rPr lang="zh-CN" sz="1600" b="1" kern="100" dirty="0">
                          <a:solidFill>
                            <a:schemeClr val="lt1"/>
                          </a:solidFill>
                          <a:effectLst/>
                          <a:latin typeface="微软雅黑" panose="020B0503020204020204" charset="-122"/>
                          <a:ea typeface="微软雅黑" panose="020B0503020204020204" charset="-122"/>
                          <a:cs typeface="+mn-cs"/>
                        </a:rPr>
                        <a:t>发包人未按合同约定购买保险</a:t>
                      </a:r>
                      <a:endParaRPr lang="zh-CN" sz="1600" b="1" kern="100" dirty="0">
                        <a:solidFill>
                          <a:schemeClr val="lt1"/>
                        </a:solidFill>
                        <a:effectLst/>
                        <a:latin typeface="微软雅黑" panose="020B0503020204020204" charset="-122"/>
                        <a:ea typeface="微软雅黑" panose="020B0503020204020204" charset="-122"/>
                        <a:cs typeface="+mn-cs"/>
                      </a:endParaRPr>
                    </a:p>
                  </a:txBody>
                  <a:tcPr marL="0" marR="0" marT="0" marB="0" anchor="ctr">
                    <a:lnL>
                      <a:noFill/>
                    </a:lnL>
                    <a:lnR>
                      <a:noFill/>
                    </a:lnR>
                    <a:lnT>
                      <a:noFill/>
                    </a:lnT>
                    <a:lnB>
                      <a:noFill/>
                    </a:lnB>
                    <a:solidFill>
                      <a:schemeClr val="accent1">
                        <a:lumMod val="40000"/>
                        <a:lumOff val="60000"/>
                      </a:schemeClr>
                    </a:solidFill>
                  </a:tcPr>
                </a:tc>
                <a:tc hMerge="1">
                  <a:tcPr>
                    <a:lnR>
                      <a:noFill/>
                    </a:lnR>
                    <a:lnT>
                      <a:noFill/>
                    </a:lnT>
                    <a:lnB>
                      <a:noFill/>
                    </a:lnB>
                  </a:tcPr>
                </a:tc>
              </a:tr>
              <a:tr h="631825">
                <a:tc vMerge="1">
                  <a:tcPr>
                    <a:lnL>
                      <a:noFill/>
                    </a:lnL>
                    <a:lnR>
                      <a:noFill/>
                    </a:lnR>
                    <a:lnB>
                      <a:noFill/>
                    </a:lnB>
                  </a:tcPr>
                </a:tc>
                <a:tc>
                  <a:txBody>
                    <a:bodyPr/>
                    <a:lstStyle/>
                    <a:p>
                      <a:pPr marL="0" algn="ctr" defTabSz="914400" rtl="0" eaLnBrk="1" latinLnBrk="0" hangingPunct="1">
                        <a:spcAft>
                          <a:spcPts val="0"/>
                        </a:spcAft>
                      </a:pPr>
                      <a:r>
                        <a:rPr lang="zh-CN" sz="1400" b="1" kern="100" dirty="0">
                          <a:solidFill>
                            <a:schemeClr val="lt1"/>
                          </a:solidFill>
                          <a:effectLst/>
                          <a:latin typeface="微软雅黑" panose="020B0503020204020204" charset="-122"/>
                          <a:ea typeface="微软雅黑" panose="020B0503020204020204" charset="-122"/>
                          <a:cs typeface="+mn-cs"/>
                        </a:rPr>
                        <a:t>免赔额部分</a:t>
                      </a:r>
                      <a:endParaRPr lang="zh-CN" sz="1400" b="1" kern="100" dirty="0">
                        <a:solidFill>
                          <a:schemeClr val="lt1"/>
                        </a:solidFill>
                        <a:effectLst/>
                        <a:latin typeface="微软雅黑" panose="020B0503020204020204" charset="-122"/>
                        <a:ea typeface="微软雅黑" panose="020B0503020204020204" charset="-122"/>
                        <a:cs typeface="+mn-cs"/>
                      </a:endParaRPr>
                    </a:p>
                  </a:txBody>
                  <a:tcPr marL="0" marR="0" marT="0" marB="0" anchor="ctr">
                    <a:lnL>
                      <a:noFill/>
                    </a:lnL>
                    <a:lnR>
                      <a:noFill/>
                    </a:lnR>
                    <a:lnT>
                      <a:noFill/>
                    </a:lnT>
                    <a:lnB>
                      <a:noFill/>
                    </a:lnB>
                    <a:solidFill>
                      <a:schemeClr val="accent1">
                        <a:lumMod val="40000"/>
                        <a:lumOff val="60000"/>
                      </a:schemeClr>
                    </a:solidFill>
                  </a:tcPr>
                </a:tc>
                <a:tc>
                  <a:txBody>
                    <a:bodyPr/>
                    <a:lstStyle/>
                    <a:p>
                      <a:pPr marL="0" algn="ctr" defTabSz="914400" rtl="0" eaLnBrk="1" latinLnBrk="0" hangingPunct="1">
                        <a:spcAft>
                          <a:spcPts val="0"/>
                        </a:spcAft>
                      </a:pPr>
                      <a:r>
                        <a:rPr lang="zh-CN" sz="1400" b="1" kern="100" dirty="0">
                          <a:solidFill>
                            <a:schemeClr val="lt1"/>
                          </a:solidFill>
                          <a:effectLst/>
                          <a:latin typeface="微软雅黑" panose="020B0503020204020204" charset="-122"/>
                          <a:ea typeface="微软雅黑" panose="020B0503020204020204" charset="-122"/>
                          <a:cs typeface="+mn-cs"/>
                        </a:rPr>
                        <a:t>理赔额内</a:t>
                      </a:r>
                      <a:endParaRPr lang="zh-CN" sz="1400" b="1" kern="100" dirty="0">
                        <a:solidFill>
                          <a:schemeClr val="lt1"/>
                        </a:solidFill>
                        <a:effectLst/>
                        <a:latin typeface="微软雅黑" panose="020B0503020204020204" charset="-122"/>
                        <a:ea typeface="微软雅黑" panose="020B0503020204020204" charset="-122"/>
                        <a:cs typeface="+mn-cs"/>
                      </a:endParaRPr>
                    </a:p>
                  </a:txBody>
                  <a:tcPr marL="0" marR="0" marT="0" marB="0" anchor="ctr">
                    <a:lnL>
                      <a:noFill/>
                    </a:lnL>
                    <a:lnR>
                      <a:noFill/>
                    </a:lnR>
                    <a:lnT>
                      <a:noFill/>
                    </a:lnT>
                    <a:lnB>
                      <a:noFill/>
                    </a:lnB>
                    <a:solidFill>
                      <a:schemeClr val="accent1">
                        <a:lumMod val="40000"/>
                        <a:lumOff val="60000"/>
                      </a:schemeClr>
                    </a:solidFill>
                  </a:tcPr>
                </a:tc>
                <a:tc>
                  <a:txBody>
                    <a:bodyPr/>
                    <a:lstStyle/>
                    <a:p>
                      <a:pPr marL="0" algn="ctr" defTabSz="914400" rtl="0" eaLnBrk="1" latinLnBrk="0" hangingPunct="1">
                        <a:spcAft>
                          <a:spcPts val="0"/>
                        </a:spcAft>
                      </a:pPr>
                      <a:r>
                        <a:rPr lang="zh-CN" sz="1400" b="1" kern="100" dirty="0">
                          <a:solidFill>
                            <a:schemeClr val="lt1"/>
                          </a:solidFill>
                          <a:effectLst/>
                          <a:latin typeface="微软雅黑" panose="020B0503020204020204" charset="-122"/>
                          <a:ea typeface="微软雅黑" panose="020B0503020204020204" charset="-122"/>
                          <a:cs typeface="+mn-cs"/>
                        </a:rPr>
                        <a:t>超出理赔额</a:t>
                      </a:r>
                      <a:endParaRPr lang="zh-CN" sz="1400" b="1" kern="100" dirty="0">
                        <a:solidFill>
                          <a:schemeClr val="lt1"/>
                        </a:solidFill>
                        <a:effectLst/>
                        <a:latin typeface="微软雅黑" panose="020B0503020204020204" charset="-122"/>
                        <a:ea typeface="微软雅黑" panose="020B0503020204020204" charset="-122"/>
                        <a:cs typeface="+mn-cs"/>
                      </a:endParaRPr>
                    </a:p>
                  </a:txBody>
                  <a:tcPr marL="0" marR="0" marT="0" marB="0" anchor="ctr">
                    <a:lnL>
                      <a:noFill/>
                    </a:lnL>
                    <a:lnR>
                      <a:noFill/>
                    </a:lnR>
                    <a:lnT>
                      <a:noFill/>
                    </a:lnT>
                    <a:lnB>
                      <a:noFill/>
                    </a:lnB>
                    <a:solidFill>
                      <a:schemeClr val="accent1">
                        <a:lumMod val="40000"/>
                        <a:lumOff val="60000"/>
                      </a:schemeClr>
                    </a:solidFill>
                  </a:tcPr>
                </a:tc>
                <a:tc>
                  <a:txBody>
                    <a:bodyPr/>
                    <a:lstStyle/>
                    <a:p>
                      <a:pPr marL="0" algn="ctr" defTabSz="914400" rtl="0" eaLnBrk="1" latinLnBrk="0" hangingPunct="1">
                        <a:spcAft>
                          <a:spcPts val="0"/>
                        </a:spcAft>
                      </a:pPr>
                      <a:r>
                        <a:rPr lang="zh-CN" sz="1400" b="1" kern="100" dirty="0">
                          <a:solidFill>
                            <a:schemeClr val="lt1"/>
                          </a:solidFill>
                          <a:effectLst/>
                          <a:latin typeface="微软雅黑" panose="020B0503020204020204" charset="-122"/>
                          <a:ea typeface="微软雅黑" panose="020B0503020204020204" charset="-122"/>
                          <a:cs typeface="+mn-cs"/>
                        </a:rPr>
                        <a:t>理赔额内</a:t>
                      </a:r>
                      <a:endParaRPr lang="zh-CN" sz="1400" b="1" kern="100" dirty="0">
                        <a:solidFill>
                          <a:schemeClr val="lt1"/>
                        </a:solidFill>
                        <a:effectLst/>
                        <a:latin typeface="微软雅黑" panose="020B0503020204020204" charset="-122"/>
                        <a:ea typeface="微软雅黑" panose="020B0503020204020204" charset="-122"/>
                        <a:cs typeface="+mn-cs"/>
                      </a:endParaRPr>
                    </a:p>
                  </a:txBody>
                  <a:tcPr marL="0" marR="0" marT="0" marB="0" anchor="ctr">
                    <a:lnL>
                      <a:noFill/>
                    </a:lnL>
                    <a:lnR>
                      <a:noFill/>
                    </a:lnR>
                    <a:lnT>
                      <a:noFill/>
                    </a:lnT>
                    <a:lnB>
                      <a:noFill/>
                    </a:lnB>
                    <a:solidFill>
                      <a:schemeClr val="accent1">
                        <a:lumMod val="40000"/>
                        <a:lumOff val="60000"/>
                      </a:schemeClr>
                    </a:solidFill>
                  </a:tcPr>
                </a:tc>
                <a:tc>
                  <a:txBody>
                    <a:bodyPr/>
                    <a:lstStyle/>
                    <a:p>
                      <a:pPr marL="0" algn="ctr" defTabSz="914400" rtl="0" eaLnBrk="1" latinLnBrk="0" hangingPunct="1">
                        <a:spcAft>
                          <a:spcPts val="0"/>
                        </a:spcAft>
                      </a:pPr>
                      <a:r>
                        <a:rPr lang="zh-CN" sz="1400" b="1" kern="100" dirty="0">
                          <a:solidFill>
                            <a:schemeClr val="lt1"/>
                          </a:solidFill>
                          <a:effectLst/>
                          <a:latin typeface="微软雅黑" panose="020B0503020204020204" charset="-122"/>
                          <a:ea typeface="微软雅黑" panose="020B0503020204020204" charset="-122"/>
                          <a:cs typeface="+mn-cs"/>
                        </a:rPr>
                        <a:t>超出理赔额</a:t>
                      </a:r>
                      <a:endParaRPr lang="zh-CN" sz="1400" b="1" kern="100" dirty="0">
                        <a:solidFill>
                          <a:schemeClr val="lt1"/>
                        </a:solidFill>
                        <a:effectLst/>
                        <a:latin typeface="微软雅黑" panose="020B0503020204020204" charset="-122"/>
                        <a:ea typeface="微软雅黑" panose="020B0503020204020204" charset="-122"/>
                        <a:cs typeface="+mn-cs"/>
                      </a:endParaRPr>
                    </a:p>
                  </a:txBody>
                  <a:tcPr marL="0" marR="0" marT="0" marB="0" anchor="ctr">
                    <a:lnL>
                      <a:noFill/>
                    </a:lnL>
                    <a:lnR>
                      <a:noFill/>
                    </a:lnR>
                    <a:lnT>
                      <a:noFill/>
                    </a:lnT>
                    <a:lnB>
                      <a:noFill/>
                    </a:lnB>
                    <a:solidFill>
                      <a:schemeClr val="accent1">
                        <a:lumMod val="40000"/>
                        <a:lumOff val="60000"/>
                      </a:schemeClr>
                    </a:solidFill>
                  </a:tcPr>
                </a:tc>
              </a:tr>
              <a:tr h="2328545">
                <a:tc>
                  <a:txBody>
                    <a:bodyPr/>
                    <a:lstStyle/>
                    <a:p>
                      <a:pPr>
                        <a:lnSpc>
                          <a:spcPct val="110000"/>
                        </a:lnSpc>
                        <a:spcAft>
                          <a:spcPts val="0"/>
                        </a:spcAft>
                      </a:pPr>
                      <a:r>
                        <a:rPr lang="zh-CN" sz="1400" kern="100" dirty="0">
                          <a:solidFill>
                            <a:schemeClr val="tx1"/>
                          </a:solidFill>
                          <a:effectLst/>
                          <a:latin typeface="微软雅黑" panose="020B0503020204020204" charset="-122"/>
                          <a:ea typeface="微软雅黑" panose="020B0503020204020204" charset="-122"/>
                        </a:rPr>
                        <a:t>第</a:t>
                      </a:r>
                      <a:r>
                        <a:rPr lang="zh-TW" sz="1400" kern="100" dirty="0">
                          <a:solidFill>
                            <a:schemeClr val="tx1"/>
                          </a:solidFill>
                          <a:effectLst/>
                          <a:latin typeface="微软雅黑" panose="020B0503020204020204" charset="-122"/>
                          <a:ea typeface="微软雅黑" panose="020B0503020204020204" charset="-122"/>
                        </a:rPr>
                        <a:t>8.11.12</a:t>
                      </a:r>
                      <a:r>
                        <a:rPr lang="zh-CN" sz="1400" kern="100" dirty="0">
                          <a:solidFill>
                            <a:schemeClr val="tx1"/>
                          </a:solidFill>
                          <a:effectLst/>
                          <a:latin typeface="微软雅黑" panose="020B0503020204020204" charset="-122"/>
                          <a:ea typeface="微软雅黑" panose="020B0503020204020204" charset="-122"/>
                        </a:rPr>
                        <a:t>条第</a:t>
                      </a:r>
                      <a:r>
                        <a:rPr lang="zh-TW" sz="1400" kern="100" dirty="0">
                          <a:solidFill>
                            <a:schemeClr val="tx1"/>
                          </a:solidFill>
                          <a:effectLst/>
                          <a:latin typeface="微软雅黑" panose="020B0503020204020204" charset="-122"/>
                          <a:ea typeface="微软雅黑" panose="020B0503020204020204" charset="-122"/>
                        </a:rPr>
                        <a:t>1</a:t>
                      </a:r>
                      <a:r>
                        <a:rPr lang="zh-CN" sz="1400" kern="100" dirty="0">
                          <a:solidFill>
                            <a:schemeClr val="tx1"/>
                          </a:solidFill>
                          <a:effectLst/>
                          <a:latin typeface="微软雅黑" panose="020B0503020204020204" charset="-122"/>
                          <a:ea typeface="微软雅黑" panose="020B0503020204020204" charset="-122"/>
                        </a:rPr>
                        <a:t>款：永久工程、已运至施工现场的材料的损坏及修复费用，以及因不可抗力事件引起施工场地内及工程损坏造成的第三方人员伤亡和财产损失应由发包人承担；</a:t>
                      </a:r>
                      <a:endParaRPr lang="zh-CN" sz="1400" kern="100" dirty="0">
                        <a:solidFill>
                          <a:schemeClr val="tx1"/>
                        </a:solidFill>
                        <a:effectLst/>
                        <a:latin typeface="微软雅黑" panose="020B0503020204020204" charset="-122"/>
                        <a:ea typeface="微软雅黑" panose="020B0503020204020204" charset="-122"/>
                      </a:endParaRPr>
                    </a:p>
                    <a:p>
                      <a:pPr>
                        <a:lnSpc>
                          <a:spcPct val="110000"/>
                        </a:lnSpc>
                        <a:spcAft>
                          <a:spcPts val="0"/>
                        </a:spcAft>
                      </a:pPr>
                      <a:endParaRPr lang="en-US" altLang="zh-CN" sz="1400" kern="100" dirty="0" smtClean="0">
                        <a:solidFill>
                          <a:schemeClr val="tx1"/>
                        </a:solidFill>
                        <a:effectLst/>
                        <a:latin typeface="微软雅黑" panose="020B0503020204020204" charset="-122"/>
                        <a:ea typeface="微软雅黑" panose="020B0503020204020204" charset="-122"/>
                      </a:endParaRPr>
                    </a:p>
                    <a:p>
                      <a:pPr>
                        <a:lnSpc>
                          <a:spcPct val="110000"/>
                        </a:lnSpc>
                        <a:spcAft>
                          <a:spcPts val="0"/>
                        </a:spcAft>
                      </a:pPr>
                      <a:r>
                        <a:rPr lang="zh-CN" sz="1400" kern="100" dirty="0" smtClean="0">
                          <a:solidFill>
                            <a:schemeClr val="tx1"/>
                          </a:solidFill>
                          <a:effectLst/>
                          <a:latin typeface="微软雅黑" panose="020B0503020204020204" charset="-122"/>
                          <a:ea typeface="微软雅黑" panose="020B0503020204020204" charset="-122"/>
                        </a:rPr>
                        <a:t>第</a:t>
                      </a:r>
                      <a:r>
                        <a:rPr lang="zh-TW" sz="1400" kern="100" dirty="0" smtClean="0">
                          <a:solidFill>
                            <a:schemeClr val="tx1"/>
                          </a:solidFill>
                          <a:effectLst/>
                          <a:latin typeface="微软雅黑" panose="020B0503020204020204" charset="-122"/>
                          <a:ea typeface="微软雅黑" panose="020B0503020204020204" charset="-122"/>
                        </a:rPr>
                        <a:t>8</a:t>
                      </a:r>
                      <a:r>
                        <a:rPr lang="zh-TW" sz="1400" kern="100" dirty="0">
                          <a:solidFill>
                            <a:schemeClr val="tx1"/>
                          </a:solidFill>
                          <a:effectLst/>
                          <a:latin typeface="微软雅黑" panose="020B0503020204020204" charset="-122"/>
                          <a:ea typeface="微软雅黑" panose="020B0503020204020204" charset="-122"/>
                        </a:rPr>
                        <a:t>.11.12</a:t>
                      </a:r>
                      <a:r>
                        <a:rPr lang="zh-CN" sz="1400" kern="100" dirty="0">
                          <a:solidFill>
                            <a:schemeClr val="tx1"/>
                          </a:solidFill>
                          <a:effectLst/>
                          <a:latin typeface="微软雅黑" panose="020B0503020204020204" charset="-122"/>
                          <a:ea typeface="微软雅黑" panose="020B0503020204020204" charset="-122"/>
                        </a:rPr>
                        <a:t>条第</a:t>
                      </a:r>
                      <a:r>
                        <a:rPr lang="zh-TW" sz="1400" kern="100" dirty="0">
                          <a:solidFill>
                            <a:schemeClr val="tx1"/>
                          </a:solidFill>
                          <a:effectLst/>
                          <a:latin typeface="微软雅黑" panose="020B0503020204020204" charset="-122"/>
                          <a:ea typeface="微软雅黑" panose="020B0503020204020204" charset="-122"/>
                        </a:rPr>
                        <a:t>4</a:t>
                      </a:r>
                      <a:r>
                        <a:rPr lang="zh-CN" sz="1400" kern="100" dirty="0">
                          <a:solidFill>
                            <a:schemeClr val="tx1"/>
                          </a:solidFill>
                          <a:effectLst/>
                          <a:latin typeface="微软雅黑" panose="020B0503020204020204" charset="-122"/>
                          <a:ea typeface="微软雅黑" panose="020B0503020204020204" charset="-122"/>
                        </a:rPr>
                        <a:t>款：因不可抗力引起暂停施工的，停工期间按照发包人要求照管、清理、修复工程的费用和发包人要求留驻施工现场必要的管理与保卫人员工资，以及按发包人要求留驻现场待工人员的工资应由发包人承担；</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2000" marR="7200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a:noFill/>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发包人</a:t>
                      </a:r>
                      <a:endParaRPr lang="zh-CN" sz="1400" kern="100" dirty="0">
                        <a:solidFill>
                          <a:schemeClr val="tx1"/>
                        </a:solidFill>
                        <a:effectLst/>
                        <a:latin typeface="微软雅黑" panose="020B0503020204020204" charset="-122"/>
                        <a:ea typeface="微软雅黑" panose="020B0503020204020204" charset="-122"/>
                      </a:endParaRPr>
                    </a:p>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承担</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a:noFill/>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保险公司赔付</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a:noFill/>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发包人</a:t>
                      </a:r>
                      <a:endParaRPr lang="zh-CN" sz="1400" kern="100" dirty="0">
                        <a:solidFill>
                          <a:schemeClr val="tx1"/>
                        </a:solidFill>
                        <a:effectLst/>
                        <a:latin typeface="微软雅黑" panose="020B0503020204020204" charset="-122"/>
                        <a:ea typeface="微软雅黑" panose="020B0503020204020204" charset="-122"/>
                      </a:endParaRPr>
                    </a:p>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承担</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a:noFill/>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a:solidFill>
                            <a:schemeClr val="tx1"/>
                          </a:solidFill>
                          <a:effectLst/>
                          <a:latin typeface="微软雅黑" panose="020B0503020204020204" charset="-122"/>
                          <a:ea typeface="微软雅黑" panose="020B0503020204020204" charset="-122"/>
                        </a:rPr>
                        <a:t>发包人</a:t>
                      </a:r>
                      <a:endParaRPr lang="zh-CN" sz="1400" kern="100">
                        <a:solidFill>
                          <a:schemeClr val="tx1"/>
                        </a:solidFill>
                        <a:effectLst/>
                        <a:latin typeface="微软雅黑" panose="020B0503020204020204" charset="-122"/>
                        <a:ea typeface="微软雅黑" panose="020B0503020204020204" charset="-122"/>
                      </a:endParaRPr>
                    </a:p>
                    <a:p>
                      <a:pPr algn="ctr">
                        <a:spcAft>
                          <a:spcPts val="0"/>
                        </a:spcAft>
                      </a:pPr>
                      <a:r>
                        <a:rPr lang="zh-CN" sz="1400" kern="100">
                          <a:solidFill>
                            <a:schemeClr val="tx1"/>
                          </a:solidFill>
                          <a:effectLst/>
                          <a:latin typeface="微软雅黑" panose="020B0503020204020204" charset="-122"/>
                          <a:ea typeface="微软雅黑" panose="020B0503020204020204" charset="-122"/>
                        </a:rPr>
                        <a:t>承担</a:t>
                      </a:r>
                      <a:endParaRPr lang="zh-CN" sz="1400" kern="10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a:noFill/>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a:solidFill>
                            <a:schemeClr val="tx1"/>
                          </a:solidFill>
                          <a:effectLst/>
                          <a:latin typeface="微软雅黑" panose="020B0503020204020204" charset="-122"/>
                          <a:ea typeface="微软雅黑" panose="020B0503020204020204" charset="-122"/>
                        </a:rPr>
                        <a:t>发包人</a:t>
                      </a:r>
                      <a:endParaRPr lang="zh-CN" sz="1400" kern="100">
                        <a:solidFill>
                          <a:schemeClr val="tx1"/>
                        </a:solidFill>
                        <a:effectLst/>
                        <a:latin typeface="微软雅黑" panose="020B0503020204020204" charset="-122"/>
                        <a:ea typeface="微软雅黑" panose="020B0503020204020204" charset="-122"/>
                      </a:endParaRPr>
                    </a:p>
                    <a:p>
                      <a:pPr algn="ctr">
                        <a:spcAft>
                          <a:spcPts val="0"/>
                        </a:spcAft>
                      </a:pPr>
                      <a:r>
                        <a:rPr lang="zh-CN" sz="1400" kern="100">
                          <a:solidFill>
                            <a:schemeClr val="tx1"/>
                          </a:solidFill>
                          <a:effectLst/>
                          <a:latin typeface="微软雅黑" panose="020B0503020204020204" charset="-122"/>
                          <a:ea typeface="微软雅黑" panose="020B0503020204020204" charset="-122"/>
                        </a:rPr>
                        <a:t>承担</a:t>
                      </a:r>
                      <a:endParaRPr lang="zh-CN" sz="1400" kern="10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a:noFill/>
                    </a:lnT>
                    <a:lnB w="12700" cap="flat" cmpd="sng" algn="ctr">
                      <a:solidFill>
                        <a:schemeClr val="bg2">
                          <a:lumMod val="75000"/>
                        </a:schemeClr>
                      </a:solidFill>
                      <a:prstDash val="solid"/>
                      <a:round/>
                      <a:headEnd type="none" w="med" len="med"/>
                      <a:tailEnd type="none" w="med" len="med"/>
                    </a:lnB>
                    <a:noFill/>
                  </a:tcPr>
                </a:tc>
              </a:tr>
              <a:tr h="846455">
                <a:tc>
                  <a:txBody>
                    <a:bodyPr/>
                    <a:lstStyle/>
                    <a:p>
                      <a:pPr>
                        <a:lnSpc>
                          <a:spcPct val="110000"/>
                        </a:lnSpc>
                        <a:spcAft>
                          <a:spcPts val="0"/>
                        </a:spcAft>
                      </a:pPr>
                      <a:r>
                        <a:rPr lang="zh-CN" sz="1400" kern="100" dirty="0">
                          <a:solidFill>
                            <a:schemeClr val="tx1"/>
                          </a:solidFill>
                          <a:effectLst/>
                          <a:latin typeface="微软雅黑" panose="020B0503020204020204" charset="-122"/>
                          <a:ea typeface="微软雅黑" panose="020B0503020204020204" charset="-122"/>
                        </a:rPr>
                        <a:t>第</a:t>
                      </a:r>
                      <a:r>
                        <a:rPr lang="zh-TW" sz="1400" kern="100" dirty="0">
                          <a:solidFill>
                            <a:schemeClr val="tx1"/>
                          </a:solidFill>
                          <a:effectLst/>
                          <a:latin typeface="微软雅黑" panose="020B0503020204020204" charset="-122"/>
                          <a:ea typeface="微软雅黑" panose="020B0503020204020204" charset="-122"/>
                        </a:rPr>
                        <a:t>8.11.12</a:t>
                      </a:r>
                      <a:r>
                        <a:rPr lang="zh-CN" sz="1400" kern="100" dirty="0">
                          <a:solidFill>
                            <a:schemeClr val="tx1"/>
                          </a:solidFill>
                          <a:effectLst/>
                          <a:latin typeface="微软雅黑" panose="020B0503020204020204" charset="-122"/>
                          <a:ea typeface="微软雅黑" panose="020B0503020204020204" charset="-122"/>
                        </a:rPr>
                        <a:t>条第</a:t>
                      </a:r>
                      <a:r>
                        <a:rPr lang="zh-TW" sz="1400" kern="100" dirty="0">
                          <a:solidFill>
                            <a:schemeClr val="tx1"/>
                          </a:solidFill>
                          <a:effectLst/>
                          <a:latin typeface="微软雅黑" panose="020B0503020204020204" charset="-122"/>
                          <a:ea typeface="微软雅黑" panose="020B0503020204020204" charset="-122"/>
                        </a:rPr>
                        <a:t>2</a:t>
                      </a:r>
                      <a:r>
                        <a:rPr lang="zh-CN" sz="1400" kern="100" dirty="0">
                          <a:solidFill>
                            <a:schemeClr val="tx1"/>
                          </a:solidFill>
                          <a:effectLst/>
                          <a:latin typeface="微软雅黑" panose="020B0503020204020204" charset="-122"/>
                          <a:ea typeface="微软雅黑" panose="020B0503020204020204" charset="-122"/>
                        </a:rPr>
                        <a:t>款：承包人施工机具的损坏及停工损失和措施项目的损坏、清理、修复费用，以及因承包人原因发生的第三方人员伤亡和财产损失应由承包人承担；</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2000" marR="7200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承包人</a:t>
                      </a:r>
                      <a:endParaRPr lang="zh-CN" sz="1400" kern="100" dirty="0">
                        <a:solidFill>
                          <a:schemeClr val="tx1"/>
                        </a:solidFill>
                        <a:effectLst/>
                        <a:latin typeface="微软雅黑" panose="020B0503020204020204" charset="-122"/>
                        <a:ea typeface="微软雅黑" panose="020B0503020204020204" charset="-122"/>
                      </a:endParaRPr>
                    </a:p>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承担</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保险公司赔付</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承包人</a:t>
                      </a:r>
                      <a:endParaRPr lang="zh-CN" sz="1400" kern="100" dirty="0">
                        <a:solidFill>
                          <a:schemeClr val="tx1"/>
                        </a:solidFill>
                        <a:effectLst/>
                        <a:latin typeface="微软雅黑" panose="020B0503020204020204" charset="-122"/>
                        <a:ea typeface="微软雅黑" panose="020B0503020204020204" charset="-122"/>
                      </a:endParaRPr>
                    </a:p>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承担</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承包人按保险条款可理赔的由发包人承担</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承包人</a:t>
                      </a:r>
                      <a:endParaRPr lang="zh-CN" sz="1400" kern="100" dirty="0">
                        <a:solidFill>
                          <a:schemeClr val="tx1"/>
                        </a:solidFill>
                        <a:effectLst/>
                        <a:latin typeface="微软雅黑" panose="020B0503020204020204" charset="-122"/>
                        <a:ea typeface="微软雅黑" panose="020B0503020204020204" charset="-122"/>
                      </a:endParaRPr>
                    </a:p>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承担</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r>
              <a:tr h="841375">
                <a:tc>
                  <a:txBody>
                    <a:bodyPr/>
                    <a:lstStyle/>
                    <a:p>
                      <a:pPr>
                        <a:lnSpc>
                          <a:spcPct val="110000"/>
                        </a:lnSpc>
                        <a:spcAft>
                          <a:spcPts val="0"/>
                        </a:spcAft>
                      </a:pPr>
                      <a:r>
                        <a:rPr lang="zh-CN" sz="1400" kern="100" dirty="0">
                          <a:solidFill>
                            <a:schemeClr val="tx1"/>
                          </a:solidFill>
                          <a:effectLst/>
                          <a:latin typeface="微软雅黑" panose="020B0503020204020204" charset="-122"/>
                          <a:ea typeface="微软雅黑" panose="020B0503020204020204" charset="-122"/>
                        </a:rPr>
                        <a:t>第</a:t>
                      </a:r>
                      <a:r>
                        <a:rPr lang="zh-TW" sz="1400" kern="100" dirty="0">
                          <a:solidFill>
                            <a:schemeClr val="tx1"/>
                          </a:solidFill>
                          <a:effectLst/>
                          <a:latin typeface="微软雅黑" panose="020B0503020204020204" charset="-122"/>
                          <a:ea typeface="微软雅黑" panose="020B0503020204020204" charset="-122"/>
                        </a:rPr>
                        <a:t>8.11.12</a:t>
                      </a:r>
                      <a:r>
                        <a:rPr lang="zh-CN" sz="1400" kern="100" dirty="0">
                          <a:solidFill>
                            <a:schemeClr val="tx1"/>
                          </a:solidFill>
                          <a:effectLst/>
                          <a:latin typeface="微软雅黑" panose="020B0503020204020204" charset="-122"/>
                          <a:ea typeface="微软雅黑" panose="020B0503020204020204" charset="-122"/>
                        </a:rPr>
                        <a:t>条第</a:t>
                      </a:r>
                      <a:r>
                        <a:rPr lang="zh-TW" sz="1400" kern="100" dirty="0">
                          <a:solidFill>
                            <a:schemeClr val="tx1"/>
                          </a:solidFill>
                          <a:effectLst/>
                          <a:latin typeface="微软雅黑" panose="020B0503020204020204" charset="-122"/>
                          <a:ea typeface="微软雅黑" panose="020B0503020204020204" charset="-122"/>
                        </a:rPr>
                        <a:t>3</a:t>
                      </a:r>
                      <a:r>
                        <a:rPr lang="zh-CN" sz="1400" kern="100" dirty="0">
                          <a:solidFill>
                            <a:schemeClr val="tx1"/>
                          </a:solidFill>
                          <a:effectLst/>
                          <a:latin typeface="微软雅黑" panose="020B0503020204020204" charset="-122"/>
                          <a:ea typeface="微软雅黑" panose="020B0503020204020204" charset="-122"/>
                        </a:rPr>
                        <a:t>款：发承包双方应承担各自人员伤亡和本标准本条第</a:t>
                      </a:r>
                      <a:r>
                        <a:rPr lang="zh-TW" sz="1400" kern="100" dirty="0">
                          <a:solidFill>
                            <a:schemeClr val="tx1"/>
                          </a:solidFill>
                          <a:effectLst/>
                          <a:latin typeface="微软雅黑" panose="020B0503020204020204" charset="-122"/>
                          <a:ea typeface="微软雅黑" panose="020B0503020204020204" charset="-122"/>
                        </a:rPr>
                        <a:t>1</a:t>
                      </a:r>
                      <a:r>
                        <a:rPr lang="zh-CN" sz="1400" kern="100" dirty="0">
                          <a:solidFill>
                            <a:schemeClr val="tx1"/>
                          </a:solidFill>
                          <a:effectLst/>
                          <a:latin typeface="微软雅黑" panose="020B0503020204020204" charset="-122"/>
                          <a:ea typeface="微软雅黑" panose="020B0503020204020204" charset="-122"/>
                        </a:rPr>
                        <a:t>款、第</a:t>
                      </a:r>
                      <a:r>
                        <a:rPr lang="zh-TW" sz="1400" kern="100" dirty="0">
                          <a:solidFill>
                            <a:schemeClr val="tx1"/>
                          </a:solidFill>
                          <a:effectLst/>
                          <a:latin typeface="微软雅黑" panose="020B0503020204020204" charset="-122"/>
                          <a:ea typeface="微软雅黑" panose="020B0503020204020204" charset="-122"/>
                        </a:rPr>
                        <a:t>2</a:t>
                      </a:r>
                      <a:r>
                        <a:rPr lang="zh-CN" sz="1400" kern="100" dirty="0">
                          <a:solidFill>
                            <a:schemeClr val="tx1"/>
                          </a:solidFill>
                          <a:effectLst/>
                          <a:latin typeface="微软雅黑" panose="020B0503020204020204" charset="-122"/>
                          <a:ea typeface="微软雅黑" panose="020B0503020204020204" charset="-122"/>
                        </a:rPr>
                        <a:t>款规定外的其他财产的损失；</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72000" marR="7200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各自</a:t>
                      </a:r>
                      <a:endParaRPr lang="zh-CN" sz="1400" kern="100" dirty="0">
                        <a:solidFill>
                          <a:schemeClr val="tx1"/>
                        </a:solidFill>
                        <a:effectLst/>
                        <a:latin typeface="微软雅黑" panose="020B0503020204020204" charset="-122"/>
                        <a:ea typeface="微软雅黑" panose="020B0503020204020204" charset="-122"/>
                      </a:endParaRPr>
                    </a:p>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承担</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保险公司赔付</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各自</a:t>
                      </a:r>
                      <a:endParaRPr lang="zh-CN" sz="1400" kern="100" dirty="0">
                        <a:solidFill>
                          <a:schemeClr val="tx1"/>
                        </a:solidFill>
                        <a:effectLst/>
                        <a:latin typeface="微软雅黑" panose="020B0503020204020204" charset="-122"/>
                        <a:ea typeface="微软雅黑" panose="020B0503020204020204" charset="-122"/>
                      </a:endParaRPr>
                    </a:p>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承担</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承包人按保险条款可理赔的由发包人承担</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ctr">
                        <a:spcAft>
                          <a:spcPts val="0"/>
                        </a:spcAft>
                      </a:pPr>
                      <a:r>
                        <a:rPr lang="zh-CN" sz="1400" kern="100" dirty="0">
                          <a:solidFill>
                            <a:schemeClr val="tx1"/>
                          </a:solidFill>
                          <a:effectLst/>
                          <a:latin typeface="微软雅黑" panose="020B0503020204020204" charset="-122"/>
                          <a:ea typeface="微软雅黑" panose="020B0503020204020204" charset="-122"/>
                        </a:rPr>
                        <a:t>各自</a:t>
                      </a:r>
                      <a:endParaRPr lang="zh-CN" sz="1400" kern="100" dirty="0">
                        <a:solidFill>
                          <a:schemeClr val="tx1"/>
                        </a:solidFill>
                        <a:effectLst/>
                        <a:latin typeface="微软雅黑" panose="020B0503020204020204" charset="-122"/>
                        <a:ea typeface="微软雅黑" panose="020B0503020204020204" charset="-122"/>
                      </a:endParaRPr>
                    </a:p>
                    <a:p>
                      <a:pPr algn="ctr">
                        <a:spcAft>
                          <a:spcPts val="0"/>
                        </a:spcAft>
                      </a:pPr>
                      <a:r>
                        <a:rPr lang="zh-CN" sz="1400" kern="100" dirty="0">
                          <a:solidFill>
                            <a:schemeClr val="tx1"/>
                          </a:solidFill>
                          <a:effectLst/>
                          <a:latin typeface="微软雅黑" panose="020B0503020204020204" charset="-122"/>
                          <a:ea typeface="微软雅黑" panose="020B0503020204020204" charset="-122"/>
                        </a:rPr>
                        <a:t>承担</a:t>
                      </a:r>
                      <a:endParaRPr lang="zh-CN"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8  </a:t>
            </a:r>
            <a:r>
              <a:rPr lang="zh-CN" altLang="zh-CN" dirty="0">
                <a:sym typeface="+mn-ea"/>
              </a:rPr>
              <a:t>细化工程</a:t>
            </a:r>
            <a:r>
              <a:rPr lang="zh-TW" altLang="zh-CN" dirty="0">
                <a:sym typeface="+mn-ea"/>
              </a:rPr>
              <a:t>索赔价格调整</a:t>
            </a:r>
            <a:r>
              <a:rPr lang="zh-TW" altLang="zh-CN" dirty="0" smtClean="0">
                <a:sym typeface="+mn-ea"/>
              </a:rPr>
              <a:t>方法</a:t>
            </a:r>
            <a:r>
              <a:rPr lang="en-US" altLang="zh-CN" dirty="0" smtClean="0">
                <a:sym typeface="+mn-ea"/>
              </a:rPr>
              <a:t>—</a:t>
            </a:r>
            <a:r>
              <a:rPr lang="zh-CN" altLang="en-US" dirty="0" smtClean="0"/>
              <a:t>工期索赔</a:t>
            </a:r>
            <a:endParaRPr lang="zh-CN" altLang="en-US" dirty="0"/>
          </a:p>
        </p:txBody>
      </p:sp>
      <p:sp>
        <p:nvSpPr>
          <p:cNvPr id="4" name="矩形 3"/>
          <p:cNvSpPr/>
          <p:nvPr/>
        </p:nvSpPr>
        <p:spPr>
          <a:xfrm>
            <a:off x="866581" y="978417"/>
            <a:ext cx="10640254" cy="5215890"/>
          </a:xfrm>
          <a:prstGeom prst="rect">
            <a:avLst/>
          </a:prstGeom>
        </p:spPr>
        <p:txBody>
          <a:bodyPr wrap="square">
            <a:spAutoFit/>
          </a:bodyPr>
          <a:lstStyle/>
          <a:p>
            <a:pPr>
              <a:lnSpc>
                <a:spcPct val="150000"/>
              </a:lnSpc>
              <a:spcAft>
                <a:spcPts val="0"/>
              </a:spcAft>
            </a:pPr>
            <a:r>
              <a:rPr lang="en-US" altLang="zh-CN" b="1" kern="0" dirty="0">
                <a:solidFill>
                  <a:srgbClr val="000000"/>
                </a:solidFill>
                <a:latin typeface="宋体" panose="02010600030101010101" pitchFamily="2" charset="-122"/>
              </a:rPr>
              <a:t>1</a:t>
            </a:r>
            <a:r>
              <a:rPr lang="zh-CN" altLang="en-US" b="1" kern="0" dirty="0">
                <a:solidFill>
                  <a:srgbClr val="000000"/>
                </a:solidFill>
                <a:latin typeface="宋体" panose="02010600030101010101" pitchFamily="2" charset="-122"/>
              </a:rPr>
              <a:t>、工期延误判断规则</a:t>
            </a:r>
            <a:endParaRPr lang="zh-CN" altLang="en-US" b="1" kern="0" dirty="0">
              <a:solidFill>
                <a:srgbClr val="000000"/>
              </a:solidFill>
              <a:latin typeface="宋体" panose="02010600030101010101" pitchFamily="2" charset="-122"/>
            </a:endParaRPr>
          </a:p>
          <a:p>
            <a:pPr>
              <a:lnSpc>
                <a:spcPct val="150000"/>
              </a:lnSpc>
              <a:spcAft>
                <a:spcPts val="0"/>
              </a:spcAft>
            </a:pPr>
            <a:r>
              <a:rPr lang="zh-CN" altLang="en-US" sz="1400" kern="0" dirty="0" smtClean="0">
                <a:solidFill>
                  <a:srgbClr val="000000"/>
                </a:solidFill>
                <a:latin typeface="宋体" panose="02010600030101010101" pitchFamily="2" charset="-122"/>
              </a:rPr>
              <a:t>（1</a:t>
            </a:r>
            <a:r>
              <a:rPr lang="zh-CN" altLang="en-US" sz="1400" kern="0" dirty="0" smtClean="0">
                <a:solidFill>
                  <a:srgbClr val="000000"/>
                </a:solidFill>
                <a:latin typeface="宋体" panose="02010600030101010101" pitchFamily="2" charset="-122"/>
              </a:rPr>
              <a:t>）延误事件为关键线路上的工作，则延误的时间为索赔的工期；</a:t>
            </a:r>
            <a:endParaRPr lang="zh-CN" altLang="en-US" sz="1400" kern="0" dirty="0" smtClean="0">
              <a:solidFill>
                <a:srgbClr val="000000"/>
              </a:solidFill>
              <a:latin typeface="宋体" panose="02010600030101010101" pitchFamily="2" charset="-122"/>
            </a:endParaRPr>
          </a:p>
          <a:p>
            <a:pPr>
              <a:lnSpc>
                <a:spcPct val="150000"/>
              </a:lnSpc>
              <a:spcAft>
                <a:spcPts val="0"/>
              </a:spcAft>
            </a:pPr>
            <a:r>
              <a:rPr lang="zh-CN" sz="1400" kern="0" dirty="0" smtClean="0">
                <a:solidFill>
                  <a:srgbClr val="000000"/>
                </a:solidFill>
                <a:latin typeface="宋体" panose="02010600030101010101" pitchFamily="2" charset="-122"/>
              </a:rPr>
              <a:t>（</a:t>
            </a:r>
            <a:r>
              <a:rPr lang="en-US" altLang="zh-CN" sz="1400" kern="0" dirty="0" smtClean="0">
                <a:solidFill>
                  <a:srgbClr val="000000"/>
                </a:solidFill>
                <a:latin typeface="宋体" panose="02010600030101010101" pitchFamily="2" charset="-122"/>
              </a:rPr>
              <a:t>2</a:t>
            </a:r>
            <a:r>
              <a:rPr lang="zh-CN" altLang="en-US" sz="1400" kern="0" dirty="0" smtClean="0">
                <a:solidFill>
                  <a:srgbClr val="000000"/>
                </a:solidFill>
                <a:latin typeface="宋体" panose="02010600030101010101" pitchFamily="2" charset="-122"/>
              </a:rPr>
              <a:t>）延误事件为非关键线路上的工作，当该工作由于延误超出总时差而成为关键线路上的工作时，其延误时间与总时差的差值为索赔的工期；</a:t>
            </a:r>
            <a:endParaRPr lang="zh-CN" altLang="en-US" sz="1400" kern="0" dirty="0" smtClean="0">
              <a:solidFill>
                <a:srgbClr val="000000"/>
              </a:solidFill>
              <a:latin typeface="宋体" panose="02010600030101010101" pitchFamily="2" charset="-122"/>
            </a:endParaRPr>
          </a:p>
          <a:p>
            <a:pPr>
              <a:lnSpc>
                <a:spcPct val="150000"/>
              </a:lnSpc>
              <a:spcAft>
                <a:spcPts val="0"/>
              </a:spcAft>
            </a:pPr>
            <a:r>
              <a:rPr lang="zh-CN" sz="1400" kern="0" dirty="0" smtClean="0">
                <a:solidFill>
                  <a:srgbClr val="000000"/>
                </a:solidFill>
                <a:latin typeface="宋体" panose="02010600030101010101" pitchFamily="2" charset="-122"/>
              </a:rPr>
              <a:t>（</a:t>
            </a:r>
            <a:r>
              <a:rPr lang="en-US" altLang="zh-CN" sz="1400" kern="0" dirty="0" smtClean="0">
                <a:solidFill>
                  <a:srgbClr val="000000"/>
                </a:solidFill>
                <a:latin typeface="宋体" panose="02010600030101010101" pitchFamily="2" charset="-122"/>
              </a:rPr>
              <a:t>3</a:t>
            </a:r>
            <a:r>
              <a:rPr lang="zh-CN" altLang="en-US" sz="1400" kern="0" dirty="0" smtClean="0">
                <a:solidFill>
                  <a:srgbClr val="000000"/>
                </a:solidFill>
                <a:latin typeface="宋体" panose="02010600030101010101" pitchFamily="2" charset="-122"/>
              </a:rPr>
              <a:t>）工期延误后事件仍为非关键线路上的工作，则不发生工期索赔。</a:t>
            </a:r>
            <a:endParaRPr lang="zh-CN" altLang="en-US" sz="1400" kern="0" dirty="0" smtClean="0">
              <a:solidFill>
                <a:srgbClr val="000000"/>
              </a:solidFill>
              <a:latin typeface="宋体" panose="02010600030101010101" pitchFamily="2" charset="-122"/>
            </a:endParaRPr>
          </a:p>
          <a:p>
            <a:pPr algn="l">
              <a:lnSpc>
                <a:spcPct val="150000"/>
              </a:lnSpc>
              <a:spcAft>
                <a:spcPts val="0"/>
              </a:spcAft>
              <a:buClrTx/>
              <a:buSzTx/>
              <a:buFontTx/>
            </a:pPr>
            <a:r>
              <a:rPr lang="en-US" altLang="zh-CN" sz="1800" b="1" kern="0" dirty="0">
                <a:solidFill>
                  <a:srgbClr val="000000"/>
                </a:solidFill>
                <a:latin typeface="宋体" panose="02010600030101010101" pitchFamily="2" charset="-122"/>
              </a:rPr>
              <a:t>2、工期延长期间的物价波动应对规则</a:t>
            </a:r>
            <a:endParaRPr lang="en-US" altLang="zh-CN" sz="1800" b="1" kern="0" dirty="0">
              <a:solidFill>
                <a:srgbClr val="000000"/>
              </a:solidFill>
              <a:latin typeface="宋体" panose="02010600030101010101" pitchFamily="2" charset="-122"/>
            </a:endParaRPr>
          </a:p>
          <a:p>
            <a:pPr>
              <a:lnSpc>
                <a:spcPct val="150000"/>
              </a:lnSpc>
              <a:spcAft>
                <a:spcPts val="0"/>
              </a:spcAft>
            </a:pPr>
            <a:r>
              <a:rPr lang="zh-CN" altLang="en-US" sz="1400" kern="0" dirty="0">
                <a:solidFill>
                  <a:srgbClr val="000000"/>
                </a:solidFill>
                <a:latin typeface="宋体" panose="02010600030101010101" pitchFamily="2" charset="-122"/>
              </a:rPr>
              <a:t>（</a:t>
            </a:r>
            <a:r>
              <a:rPr lang="en-US" altLang="zh-CN" sz="1400" kern="0" dirty="0">
                <a:solidFill>
                  <a:srgbClr val="000000"/>
                </a:solidFill>
                <a:latin typeface="宋体" panose="02010600030101010101" pitchFamily="2" charset="-122"/>
              </a:rPr>
              <a:t>1</a:t>
            </a:r>
            <a:r>
              <a:rPr lang="zh-CN" altLang="en-US" sz="1400" kern="0" dirty="0">
                <a:solidFill>
                  <a:srgbClr val="000000"/>
                </a:solidFill>
                <a:latin typeface="宋体" panose="02010600030101010101" pitchFamily="2" charset="-122"/>
              </a:rPr>
              <a:t>）因发包人原因引起工期延长的</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计划进度日期后续工程的价格</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采用计划进度日期与实际进度日期两者的较高者</a:t>
            </a:r>
            <a:r>
              <a:rPr lang="en-US" altLang="zh-CN" sz="1400" kern="0" dirty="0">
                <a:solidFill>
                  <a:srgbClr val="000000"/>
                </a:solidFill>
                <a:latin typeface="宋体" panose="02010600030101010101" pitchFamily="2" charset="-122"/>
              </a:rPr>
              <a:t>;</a:t>
            </a:r>
            <a:endParaRPr lang="en-US" altLang="zh-CN" sz="1400" kern="0" dirty="0">
              <a:solidFill>
                <a:srgbClr val="000000"/>
              </a:solidFill>
              <a:latin typeface="宋体" panose="02010600030101010101" pitchFamily="2" charset="-122"/>
            </a:endParaRPr>
          </a:p>
          <a:p>
            <a:pPr>
              <a:lnSpc>
                <a:spcPct val="150000"/>
              </a:lnSpc>
              <a:spcAft>
                <a:spcPts val="0"/>
              </a:spcAft>
            </a:pPr>
            <a:r>
              <a:rPr lang="zh-CN" altLang="en-US" sz="1400" kern="0" dirty="0">
                <a:solidFill>
                  <a:srgbClr val="000000"/>
                </a:solidFill>
                <a:latin typeface="宋体" panose="02010600030101010101" pitchFamily="2" charset="-122"/>
              </a:rPr>
              <a:t>（</a:t>
            </a:r>
            <a:r>
              <a:rPr lang="en-US" altLang="zh-CN" sz="1400" kern="0" dirty="0">
                <a:solidFill>
                  <a:srgbClr val="000000"/>
                </a:solidFill>
                <a:latin typeface="宋体" panose="02010600030101010101" pitchFamily="2" charset="-122"/>
              </a:rPr>
              <a:t>2</a:t>
            </a:r>
            <a:r>
              <a:rPr lang="zh-CN" altLang="en-US" sz="1400" kern="0" dirty="0">
                <a:solidFill>
                  <a:srgbClr val="000000"/>
                </a:solidFill>
                <a:latin typeface="宋体" panose="02010600030101010101" pitchFamily="2" charset="-122"/>
              </a:rPr>
              <a:t>）因承包人原因引起工期延长的</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计划进度日期后续工程的价格</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采用计划进度日期与实际进度日期两者的较低者</a:t>
            </a:r>
            <a:r>
              <a:rPr lang="en-US" altLang="zh-CN" sz="1400" kern="0" dirty="0">
                <a:solidFill>
                  <a:srgbClr val="000000"/>
                </a:solidFill>
                <a:latin typeface="宋体" panose="02010600030101010101" pitchFamily="2" charset="-122"/>
              </a:rPr>
              <a:t>;</a:t>
            </a:r>
            <a:endParaRPr lang="en-US" altLang="zh-CN" sz="1400" kern="0" dirty="0">
              <a:solidFill>
                <a:srgbClr val="000000"/>
              </a:solidFill>
              <a:latin typeface="宋体" panose="02010600030101010101" pitchFamily="2" charset="-122"/>
            </a:endParaRPr>
          </a:p>
          <a:p>
            <a:pPr>
              <a:lnSpc>
                <a:spcPct val="150000"/>
              </a:lnSpc>
              <a:spcAft>
                <a:spcPts val="0"/>
              </a:spcAft>
            </a:pPr>
            <a:r>
              <a:rPr lang="zh-CN" altLang="en-US" sz="1400" kern="0" dirty="0">
                <a:solidFill>
                  <a:srgbClr val="000000"/>
                </a:solidFill>
                <a:latin typeface="宋体" panose="02010600030101010101" pitchFamily="2" charset="-122"/>
              </a:rPr>
              <a:t>（</a:t>
            </a:r>
            <a:r>
              <a:rPr lang="en-US" altLang="zh-CN" sz="1400" kern="0" dirty="0">
                <a:solidFill>
                  <a:srgbClr val="000000"/>
                </a:solidFill>
                <a:latin typeface="宋体" panose="02010600030101010101" pitchFamily="2" charset="-122"/>
              </a:rPr>
              <a:t>3</a:t>
            </a:r>
            <a:r>
              <a:rPr lang="zh-CN" altLang="en-US" sz="1400" kern="0" dirty="0">
                <a:solidFill>
                  <a:srgbClr val="000000"/>
                </a:solidFill>
                <a:latin typeface="宋体" panose="02010600030101010101" pitchFamily="2" charset="-122"/>
              </a:rPr>
              <a:t>）</a:t>
            </a:r>
            <a:r>
              <a:rPr lang="zh-CN" altLang="en-US" sz="1400" b="1" kern="0" dirty="0">
                <a:solidFill>
                  <a:srgbClr val="000000"/>
                </a:solidFill>
                <a:latin typeface="宋体" panose="02010600030101010101" pitchFamily="2" charset="-122"/>
              </a:rPr>
              <a:t>因非发承包双方原因引起工期延长的</a:t>
            </a:r>
            <a:r>
              <a:rPr lang="en-US" altLang="zh-CN" sz="1400" b="1"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计划进度日期后续工程的价格波动调整规则和方法按合同约定处理，如合同未约定幅度或约定不明</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其市场价格波动幅度为</a:t>
            </a:r>
            <a:r>
              <a:rPr lang="en-US" altLang="zh-CN" sz="1400" kern="0" dirty="0">
                <a:solidFill>
                  <a:srgbClr val="000000"/>
                </a:solidFill>
                <a:latin typeface="宋体" panose="02010600030101010101" pitchFamily="2" charset="-122"/>
              </a:rPr>
              <a:t>5%</a:t>
            </a:r>
            <a:r>
              <a:rPr lang="zh-CN" altLang="en-US" sz="1400" kern="0" dirty="0">
                <a:solidFill>
                  <a:srgbClr val="000000"/>
                </a:solidFill>
                <a:latin typeface="宋体" panose="02010600030101010101" pitchFamily="2" charset="-122"/>
              </a:rPr>
              <a:t>。</a:t>
            </a:r>
            <a:endParaRPr lang="zh-CN" altLang="en-US" sz="1400" kern="0" dirty="0">
              <a:solidFill>
                <a:srgbClr val="000000"/>
              </a:solidFill>
              <a:latin typeface="宋体" panose="02010600030101010101" pitchFamily="2" charset="-122"/>
            </a:endParaRPr>
          </a:p>
          <a:p>
            <a:pPr algn="l">
              <a:lnSpc>
                <a:spcPct val="150000"/>
              </a:lnSpc>
              <a:spcAft>
                <a:spcPts val="0"/>
              </a:spcAft>
              <a:buClrTx/>
              <a:buSzTx/>
              <a:buFontTx/>
            </a:pPr>
            <a:r>
              <a:rPr lang="en-US" altLang="zh-CN" sz="1800" b="1" kern="0" dirty="0">
                <a:solidFill>
                  <a:srgbClr val="000000"/>
                </a:solidFill>
                <a:latin typeface="宋体" panose="02010600030101010101" pitchFamily="2" charset="-122"/>
              </a:rPr>
              <a:t>3、</a:t>
            </a:r>
            <a:r>
              <a:rPr lang="en-US" altLang="zh-CN" sz="1800" b="1" kern="0" dirty="0">
                <a:solidFill>
                  <a:srgbClr val="000000"/>
                </a:solidFill>
                <a:latin typeface="宋体" panose="02010600030101010101" pitchFamily="2" charset="-122"/>
                <a:sym typeface="+mn-ea"/>
              </a:rPr>
              <a:t>工期延长期间的法律法规政策变化应对规则</a:t>
            </a:r>
            <a:endParaRPr lang="en-US" altLang="zh-CN" sz="1800" b="1" kern="0" dirty="0">
              <a:solidFill>
                <a:srgbClr val="000000"/>
              </a:solidFill>
              <a:latin typeface="宋体" panose="02010600030101010101" pitchFamily="2" charset="-122"/>
              <a:sym typeface="+mn-ea"/>
            </a:endParaRPr>
          </a:p>
          <a:p>
            <a:pPr>
              <a:lnSpc>
                <a:spcPct val="150000"/>
              </a:lnSpc>
              <a:spcAft>
                <a:spcPts val="0"/>
              </a:spcAft>
            </a:pPr>
            <a:r>
              <a:rPr lang="zh-CN" altLang="en-US" sz="1400" kern="0" dirty="0">
                <a:solidFill>
                  <a:srgbClr val="000000"/>
                </a:solidFill>
                <a:latin typeface="宋体" panose="02010600030101010101" pitchFamily="2" charset="-122"/>
                <a:sym typeface="+mn-ea"/>
              </a:rPr>
              <a:t>（</a:t>
            </a:r>
            <a:r>
              <a:rPr lang="en-US" altLang="zh-CN" sz="1400" kern="0" dirty="0">
                <a:solidFill>
                  <a:srgbClr val="000000"/>
                </a:solidFill>
                <a:latin typeface="宋体" panose="02010600030101010101" pitchFamily="2" charset="-122"/>
                <a:sym typeface="+mn-ea"/>
              </a:rPr>
              <a:t>1</a:t>
            </a:r>
            <a:r>
              <a:rPr lang="zh-CN" altLang="en-US" sz="1400" kern="0" dirty="0">
                <a:solidFill>
                  <a:srgbClr val="000000"/>
                </a:solidFill>
                <a:latin typeface="宋体" panose="02010600030101010101" pitchFamily="2" charset="-122"/>
                <a:sym typeface="+mn-ea"/>
              </a:rPr>
              <a:t>）</a:t>
            </a:r>
            <a:r>
              <a:rPr lang="zh-CN" altLang="en-US" sz="1400" kern="0" dirty="0">
                <a:solidFill>
                  <a:srgbClr val="000000"/>
                </a:solidFill>
                <a:latin typeface="宋体" panose="02010600030101010101" pitchFamily="2" charset="-122"/>
              </a:rPr>
              <a:t>因承包人原因引起工期延长</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在工期延长期间出现</a:t>
            </a:r>
            <a:r>
              <a:rPr lang="zh-CN" altLang="en-US" sz="1400" kern="0" dirty="0">
                <a:solidFill>
                  <a:srgbClr val="000000"/>
                </a:solidFill>
                <a:latin typeface="宋体" panose="02010600030101010101" pitchFamily="2" charset="-122"/>
                <a:sym typeface="+mn-ea"/>
              </a:rPr>
              <a:t>法律法规政策</a:t>
            </a:r>
            <a:r>
              <a:rPr lang="zh-CN" altLang="en-US" sz="1400" kern="0" dirty="0">
                <a:solidFill>
                  <a:srgbClr val="000000"/>
                </a:solidFill>
                <a:latin typeface="宋体" panose="02010600030101010101" pitchFamily="2" charset="-122"/>
              </a:rPr>
              <a:t>变化的</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合同价格调增的不应予调整</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合同价格调减的应予以调整。</a:t>
            </a:r>
            <a:endParaRPr lang="zh-CN" altLang="en-US" sz="1400" kern="0" dirty="0">
              <a:solidFill>
                <a:srgbClr val="000000"/>
              </a:solidFill>
              <a:latin typeface="宋体" panose="02010600030101010101" pitchFamily="2" charset="-122"/>
            </a:endParaRPr>
          </a:p>
          <a:p>
            <a:pPr>
              <a:lnSpc>
                <a:spcPct val="150000"/>
              </a:lnSpc>
              <a:spcAft>
                <a:spcPts val="0"/>
              </a:spcAft>
            </a:pPr>
            <a:r>
              <a:rPr lang="zh-CN" altLang="en-US" sz="1400" kern="0" dirty="0">
                <a:solidFill>
                  <a:srgbClr val="000000"/>
                </a:solidFill>
                <a:latin typeface="宋体" panose="02010600030101010101" pitchFamily="2" charset="-122"/>
              </a:rPr>
              <a:t>（</a:t>
            </a:r>
            <a:r>
              <a:rPr lang="en-US" altLang="zh-CN" sz="1400" kern="0" dirty="0">
                <a:solidFill>
                  <a:srgbClr val="000000"/>
                </a:solidFill>
                <a:latin typeface="宋体" panose="02010600030101010101" pitchFamily="2" charset="-122"/>
              </a:rPr>
              <a:t>2</a:t>
            </a:r>
            <a:r>
              <a:rPr lang="zh-CN" altLang="en-US" sz="1400" kern="0" dirty="0">
                <a:solidFill>
                  <a:srgbClr val="000000"/>
                </a:solidFill>
                <a:latin typeface="宋体" panose="02010600030101010101" pitchFamily="2" charset="-122"/>
              </a:rPr>
              <a:t>）因发包人原因引起工期延长</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在工期延长期间出现</a:t>
            </a:r>
            <a:r>
              <a:rPr lang="zh-CN" altLang="en-US" sz="1400" kern="0" dirty="0">
                <a:solidFill>
                  <a:srgbClr val="000000"/>
                </a:solidFill>
                <a:latin typeface="宋体" panose="02010600030101010101" pitchFamily="2" charset="-122"/>
                <a:sym typeface="+mn-ea"/>
              </a:rPr>
              <a:t>法律法规政策变化</a:t>
            </a:r>
            <a:r>
              <a:rPr lang="zh-CN" altLang="en-US" sz="1400" kern="0" dirty="0">
                <a:solidFill>
                  <a:srgbClr val="000000"/>
                </a:solidFill>
                <a:latin typeface="宋体" panose="02010600030101010101" pitchFamily="2" charset="-122"/>
              </a:rPr>
              <a:t>的</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合同价格调减的不应予调整</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合同价格调增的应予以调整。</a:t>
            </a:r>
            <a:endParaRPr lang="zh-CN" altLang="en-US" sz="1400" kern="0" dirty="0">
              <a:solidFill>
                <a:srgbClr val="000000"/>
              </a:solidFill>
              <a:latin typeface="宋体" panose="02010600030101010101" pitchFamily="2" charset="-122"/>
            </a:endParaRPr>
          </a:p>
          <a:p>
            <a:pPr>
              <a:lnSpc>
                <a:spcPct val="150000"/>
              </a:lnSpc>
              <a:spcAft>
                <a:spcPts val="0"/>
              </a:spcAft>
            </a:pPr>
            <a:r>
              <a:rPr lang="zh-CN" altLang="en-US" sz="1400" kern="0" dirty="0">
                <a:solidFill>
                  <a:srgbClr val="000000"/>
                </a:solidFill>
                <a:latin typeface="宋体" panose="02010600030101010101" pitchFamily="2" charset="-122"/>
              </a:rPr>
              <a:t>（</a:t>
            </a:r>
            <a:r>
              <a:rPr lang="en-US" altLang="zh-CN" sz="1400" kern="0" dirty="0">
                <a:solidFill>
                  <a:srgbClr val="000000"/>
                </a:solidFill>
                <a:latin typeface="宋体" panose="02010600030101010101" pitchFamily="2" charset="-122"/>
              </a:rPr>
              <a:t>3</a:t>
            </a:r>
            <a:r>
              <a:rPr lang="zh-CN" altLang="en-US" sz="1400" kern="0" dirty="0">
                <a:solidFill>
                  <a:srgbClr val="000000"/>
                </a:solidFill>
                <a:latin typeface="宋体" panose="02010600030101010101" pitchFamily="2" charset="-122"/>
              </a:rPr>
              <a:t>）</a:t>
            </a:r>
            <a:r>
              <a:rPr lang="zh-CN" altLang="en-US" sz="1400" b="1" kern="0" dirty="0">
                <a:solidFill>
                  <a:srgbClr val="000000"/>
                </a:solidFill>
                <a:latin typeface="宋体" panose="02010600030101010101" pitchFamily="2" charset="-122"/>
              </a:rPr>
              <a:t>因非发承包双方原因导致工期延长</a:t>
            </a:r>
            <a:r>
              <a:rPr lang="en-US" altLang="zh-CN" sz="1400" b="1"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在工期延长期间出现</a:t>
            </a:r>
            <a:r>
              <a:rPr lang="zh-CN" altLang="en-US" sz="1400" kern="0" dirty="0">
                <a:solidFill>
                  <a:srgbClr val="000000"/>
                </a:solidFill>
                <a:latin typeface="宋体" panose="02010600030101010101" pitchFamily="2" charset="-122"/>
                <a:sym typeface="+mn-ea"/>
              </a:rPr>
              <a:t>法律法规政策变化</a:t>
            </a:r>
            <a:r>
              <a:rPr lang="zh-CN" altLang="en-US" sz="1400" kern="0" dirty="0">
                <a:solidFill>
                  <a:srgbClr val="000000"/>
                </a:solidFill>
                <a:latin typeface="宋体" panose="02010600030101010101" pitchFamily="2" charset="-122"/>
              </a:rPr>
              <a:t>的</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合同价格应按实调整</a:t>
            </a:r>
            <a:r>
              <a:rPr lang="en-US" altLang="zh-CN" sz="1400" kern="0" dirty="0">
                <a:solidFill>
                  <a:srgbClr val="000000"/>
                </a:solidFill>
                <a:latin typeface="宋体" panose="02010600030101010101" pitchFamily="2" charset="-122"/>
              </a:rPr>
              <a:t>,</a:t>
            </a:r>
            <a:r>
              <a:rPr lang="zh-CN" altLang="en-US" sz="1400" kern="0" dirty="0">
                <a:solidFill>
                  <a:srgbClr val="000000"/>
                </a:solidFill>
                <a:latin typeface="宋体" panose="02010600030101010101" pitchFamily="2" charset="-122"/>
              </a:rPr>
              <a:t>合同另有约定或法律法规及政策另有规定的除外。</a:t>
            </a:r>
            <a:endParaRPr lang="zh-CN" altLang="en-US" sz="1400" kern="0" dirty="0">
              <a:solidFill>
                <a:srgbClr val="000000"/>
              </a:solidFill>
              <a:latin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9  </a:t>
            </a:r>
            <a:r>
              <a:rPr lang="zh-CN" altLang="en-US" dirty="0"/>
              <a:t>优化其他合同价格调整方法</a:t>
            </a:r>
            <a:endParaRPr lang="zh-CN" altLang="en-US" dirty="0"/>
          </a:p>
        </p:txBody>
      </p:sp>
      <p:grpSp>
        <p:nvGrpSpPr>
          <p:cNvPr id="7" name="组合 6"/>
          <p:cNvGrpSpPr/>
          <p:nvPr/>
        </p:nvGrpSpPr>
        <p:grpSpPr>
          <a:xfrm>
            <a:off x="742121" y="1733115"/>
            <a:ext cx="10849804" cy="4301732"/>
            <a:chOff x="742121" y="2350181"/>
            <a:chExt cx="10849804" cy="4301732"/>
          </a:xfrm>
        </p:grpSpPr>
        <p:sp>
          <p:nvSpPr>
            <p:cNvPr id="4" name="矩形 3"/>
            <p:cNvSpPr/>
            <p:nvPr/>
          </p:nvSpPr>
          <p:spPr>
            <a:xfrm>
              <a:off x="742122" y="3918857"/>
              <a:ext cx="10640254" cy="2733056"/>
            </a:xfrm>
            <a:prstGeom prst="rect">
              <a:avLst/>
            </a:prstGeom>
          </p:spPr>
          <p:txBody>
            <a:bodyPr wrap="square">
              <a:spAutoFit/>
            </a:bodyPr>
            <a:lstStyle/>
            <a:p>
              <a:pPr>
                <a:lnSpc>
                  <a:spcPct val="130000"/>
                </a:lnSpc>
              </a:pPr>
              <a:r>
                <a:rPr lang="en-US" altLang="zh-CN" sz="1200" b="1" kern="100" dirty="0">
                  <a:solidFill>
                    <a:srgbClr val="000000"/>
                  </a:solidFill>
                  <a:latin typeface="宋体" panose="02010600030101010101" pitchFamily="2" charset="-122"/>
                  <a:ea typeface="宋体" panose="02010600030101010101" pitchFamily="2" charset="-122"/>
                  <a:cs typeface="Times New Roman" panose="02020603050405020304" pitchFamily="18" charset="0"/>
                </a:rPr>
                <a:t>7.5.1  </a:t>
              </a:r>
              <a:r>
                <a:rPr lang="zh-CN" altLang="zh-CN" sz="1200" kern="1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如</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承包人认为有关项目或工作不宜按本标准第</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7.2</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节～第</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7.4</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节规定进行计量而采用本标准第</a:t>
              </a:r>
              <a:r>
                <a:rPr lang="en-US" altLang="zh-CN" sz="1200" kern="100" dirty="0">
                  <a:latin typeface="宋体" panose="02010600030101010101" pitchFamily="2" charset="-122"/>
                  <a:ea typeface="宋体" panose="02010600030101010101" pitchFamily="2" charset="-122"/>
                  <a:cs typeface="Times New Roman" panose="02020603050405020304" pitchFamily="18" charset="0"/>
                </a:rPr>
                <a:t>8.6</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节计日工的规定进行计量的，</a:t>
              </a:r>
              <a:r>
                <a:rPr lang="zh-CN" altLang="en-US" sz="1200" kern="100" dirty="0">
                  <a:solidFill>
                    <a:srgbClr val="FF0000"/>
                  </a:solidFill>
                  <a:latin typeface="宋体" panose="02010600030101010101" pitchFamily="2" charset="-122"/>
                  <a:ea typeface="宋体" panose="02010600030101010101" pitchFamily="2" charset="-122"/>
                  <a:cs typeface="Times New Roman" panose="02020603050405020304" pitchFamily="18" charset="0"/>
                </a:rPr>
                <a:t>承包人应在合同约定时间内向发包人提出，发包人应在约定时间内批复</a:t>
              </a:r>
              <a:r>
                <a:rPr lang="zh-CN" altLang="en-US" sz="1200" kern="100" dirty="0">
                  <a:latin typeface="宋体" panose="02010600030101010101" pitchFamily="2" charset="-122"/>
                  <a:ea typeface="宋体" panose="02010600030101010101" pitchFamily="2" charset="-122"/>
                  <a:cs typeface="Times New Roman" panose="02020603050405020304" pitchFamily="18" charset="0"/>
                </a:rPr>
                <a:t>。如承包人未在约定时间内提出，应视为承包人放弃按计日工方式进行计量的需求；若发包人未在约定时间内批复的，应视为同意承包人按照计日工方式进行计量</a:t>
              </a:r>
              <a:r>
                <a:rPr lang="zh-CN" altLang="zh-CN" sz="1200" kern="1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a:t>
              </a:r>
              <a:endParaRPr lang="en-US" altLang="zh-CN" sz="1200" kern="100" dirty="0"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a:lnSpc>
                  <a:spcPct val="130000"/>
                </a:lnSpc>
              </a:pPr>
              <a:r>
                <a:rPr lang="zh-TW" altLang="zh-CN" sz="1200" b="1" dirty="0">
                  <a:latin typeface="宋体" panose="02010600030101010101" pitchFamily="2" charset="-122"/>
                  <a:ea typeface="宋体" panose="02010600030101010101" pitchFamily="2" charset="-122"/>
                </a:rPr>
                <a:t>8.6.1  </a:t>
              </a:r>
              <a:r>
                <a:rPr lang="zh-TW" altLang="zh-CN" sz="1200" dirty="0">
                  <a:latin typeface="宋体" panose="02010600030101010101" pitchFamily="2" charset="-122"/>
                  <a:ea typeface="宋体" panose="02010600030101010101" pitchFamily="2" charset="-122"/>
                </a:rPr>
                <a:t>合同</a:t>
              </a:r>
              <a:r>
                <a:rPr lang="zh-CN" altLang="zh-CN" sz="1200" dirty="0">
                  <a:latin typeface="宋体" panose="02010600030101010101" pitchFamily="2" charset="-122"/>
                  <a:ea typeface="宋体" panose="02010600030101010101" pitchFamily="2" charset="-122"/>
                </a:rPr>
                <a:t>工程发生</a:t>
              </a:r>
              <a:r>
                <a:rPr lang="zh-CN" altLang="zh-CN" sz="1200" dirty="0">
                  <a:solidFill>
                    <a:srgbClr val="FF0000"/>
                  </a:solidFill>
                  <a:latin typeface="宋体" panose="02010600030101010101" pitchFamily="2" charset="-122"/>
                  <a:ea typeface="宋体" panose="02010600030101010101" pitchFamily="2" charset="-122"/>
                </a:rPr>
                <a:t>不宜按合同约定和相关工程国家及行业工程量清单计价标准等计价的，发承包双方可采用计日工方式进行计价</a:t>
              </a:r>
              <a:r>
                <a:rPr lang="zh-CN" altLang="zh-CN" sz="1200" dirty="0">
                  <a:latin typeface="宋体" panose="02010600030101010101" pitchFamily="2" charset="-122"/>
                  <a:ea typeface="宋体" panose="02010600030101010101" pitchFamily="2" charset="-122"/>
                </a:rPr>
                <a:t>。</a:t>
              </a:r>
              <a:endParaRPr lang="zh-CN" altLang="zh-CN" sz="1200" dirty="0">
                <a:latin typeface="宋体" panose="02010600030101010101" pitchFamily="2" charset="-122"/>
                <a:ea typeface="宋体" panose="02010600030101010101" pitchFamily="2" charset="-122"/>
              </a:endParaRPr>
            </a:p>
            <a:p>
              <a:pPr>
                <a:lnSpc>
                  <a:spcPct val="130000"/>
                </a:lnSpc>
              </a:pPr>
              <a:r>
                <a:rPr lang="zh-TW" altLang="zh-CN" sz="1200" b="1" dirty="0">
                  <a:latin typeface="宋体" panose="02010600030101010101" pitchFamily="2" charset="-122"/>
                  <a:ea typeface="宋体" panose="02010600030101010101" pitchFamily="2" charset="-122"/>
                </a:rPr>
                <a:t>8.6.2</a:t>
              </a:r>
              <a:r>
                <a:rPr lang="zh-TW" altLang="zh-CN" sz="1200" dirty="0">
                  <a:latin typeface="宋体" panose="02010600030101010101" pitchFamily="2" charset="-122"/>
                  <a:ea typeface="宋体" panose="02010600030101010101" pitchFamily="2" charset="-122"/>
                </a:rPr>
                <a:t>  </a:t>
              </a:r>
              <a:r>
                <a:rPr lang="zh-CN" altLang="zh-CN" sz="1200" dirty="0">
                  <a:latin typeface="宋体" panose="02010600030101010101" pitchFamily="2" charset="-122"/>
                  <a:ea typeface="宋体" panose="02010600030101010101" pitchFamily="2" charset="-122"/>
                </a:rPr>
                <a:t>采用计日工方式进行计价的工程或工作，应按本标准第</a:t>
              </a:r>
              <a:r>
                <a:rPr lang="zh-TW" altLang="zh-CN" sz="1200" dirty="0">
                  <a:latin typeface="宋体" panose="02010600030101010101" pitchFamily="2" charset="-122"/>
                  <a:ea typeface="宋体" panose="02010600030101010101" pitchFamily="2" charset="-122"/>
                </a:rPr>
                <a:t>7.5</a:t>
              </a:r>
              <a:r>
                <a:rPr lang="zh-CN" altLang="zh-CN" sz="1200" dirty="0" smtClean="0">
                  <a:latin typeface="宋体" panose="02010600030101010101" pitchFamily="2" charset="-122"/>
                  <a:ea typeface="宋体" panose="02010600030101010101" pitchFamily="2" charset="-122"/>
                </a:rPr>
                <a:t>节规定</a:t>
              </a:r>
              <a:r>
                <a:rPr lang="zh-CN" altLang="zh-CN" sz="1200" dirty="0">
                  <a:latin typeface="宋体" panose="02010600030101010101" pitchFamily="2" charset="-122"/>
                  <a:ea typeface="宋体" panose="02010600030101010101" pitchFamily="2" charset="-122"/>
                </a:rPr>
                <a:t>计量，依据合同清单中计日工清单项目的综合单价计价</a:t>
              </a:r>
              <a:r>
                <a:rPr lang="zh-CN" altLang="zh-CN" sz="1200" dirty="0" smtClean="0">
                  <a:latin typeface="宋体" panose="02010600030101010101" pitchFamily="2" charset="-122"/>
                  <a:ea typeface="宋体" panose="02010600030101010101" pitchFamily="2" charset="-122"/>
                </a:rPr>
                <a:t>。</a:t>
              </a:r>
              <a:endParaRPr lang="en-US" altLang="zh-CN" sz="1200" dirty="0" smtClean="0">
                <a:latin typeface="宋体" panose="02010600030101010101" pitchFamily="2" charset="-122"/>
                <a:ea typeface="宋体" panose="02010600030101010101" pitchFamily="2" charset="-122"/>
              </a:endParaRPr>
            </a:p>
            <a:p>
              <a:pPr algn="just">
                <a:lnSpc>
                  <a:spcPct val="130000"/>
                </a:lnSpc>
              </a:pPr>
              <a:r>
                <a:rPr lang="zh-TW" altLang="zh-CN" sz="12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8.6.3</a:t>
              </a:r>
              <a:r>
                <a:rPr lang="zh-TW" altLang="zh-CN" sz="12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200" kern="100" dirty="0">
                  <a:solidFill>
                    <a:srgbClr val="FF0000"/>
                  </a:solidFill>
                  <a:latin typeface="宋体" panose="02010600030101010101" pitchFamily="2" charset="-122"/>
                  <a:cs typeface="宋体" panose="02010600030101010101" pitchFamily="2" charset="-122"/>
                </a:rPr>
                <a:t>合同清单中没有已标价计日工清单项目或已标价计日工清单项目没有适用综合单价的，可按下列规定确定计日工综合单价</a:t>
              </a:r>
              <a:r>
                <a:rPr lang="zh-CN" altLang="zh-CN" sz="1200" kern="100" dirty="0">
                  <a:solidFill>
                    <a:srgbClr val="000000"/>
                  </a:solidFill>
                  <a:latin typeface="宋体" panose="02010600030101010101" pitchFamily="2" charset="-122"/>
                  <a:cs typeface="宋体" panose="02010600030101010101" pitchFamily="2" charset="-122"/>
                </a:rPr>
                <a:t>：</a:t>
              </a:r>
              <a:endParaRPr lang="zh-CN" altLang="zh-CN" sz="1200" kern="100" dirty="0">
                <a:latin typeface="宋体" panose="02010600030101010101" pitchFamily="2" charset="-122"/>
              </a:endParaRPr>
            </a:p>
            <a:p>
              <a:pPr indent="270510">
                <a:lnSpc>
                  <a:spcPct val="130000"/>
                </a:lnSpc>
              </a:pPr>
              <a:r>
                <a:rPr lang="zh-TW" altLang="zh-CN" sz="12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1 </a:t>
              </a:r>
              <a:r>
                <a:rPr lang="zh-TW" altLang="zh-CN" sz="12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200" kern="100" dirty="0">
                  <a:solidFill>
                    <a:srgbClr val="000000"/>
                  </a:solidFill>
                  <a:latin typeface="宋体" panose="02010600030101010101" pitchFamily="2" charset="-122"/>
                  <a:cs typeface="宋体" panose="02010600030101010101" pitchFamily="2" charset="-122"/>
                </a:rPr>
                <a:t>人工费、材料费、施工机具费可按合同约定的市场价格信息来源所发布工程价格信息确定。合同没约定或约定不明的，可依据工程所在地工程造价管理部门或行业发布的工程价格信息中的不含税人工、材料、施工机具租赁市场价格信息，以及合同清单中类似清单项目综合单价分析表中的明细价格组成等确定相应计日工综合单价；</a:t>
              </a:r>
              <a:endParaRPr lang="zh-CN" altLang="zh-CN" sz="1200" kern="100" dirty="0">
                <a:latin typeface="宋体" panose="02010600030101010101" pitchFamily="2" charset="-122"/>
              </a:endParaRPr>
            </a:p>
            <a:p>
              <a:pPr indent="270510">
                <a:lnSpc>
                  <a:spcPct val="130000"/>
                </a:lnSpc>
              </a:pPr>
              <a:r>
                <a:rPr lang="zh-TW" altLang="zh-CN" sz="12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2</a:t>
              </a:r>
              <a:r>
                <a:rPr lang="zh-TW" altLang="zh-CN" sz="1200" kern="100" dirty="0">
                  <a:solidFill>
                    <a:srgbClr val="000000"/>
                  </a:solidFill>
                  <a:latin typeface="宋体" panose="02010600030101010101" pitchFamily="2" charset="-122"/>
                  <a:ea typeface="宋体" panose="02010600030101010101" pitchFamily="2" charset="-122"/>
                  <a:cs typeface="宋体" panose="02010600030101010101" pitchFamily="2" charset="-122"/>
                </a:rPr>
                <a:t>  </a:t>
              </a:r>
              <a:r>
                <a:rPr lang="zh-CN" altLang="zh-CN" sz="1200" kern="100" dirty="0">
                  <a:solidFill>
                    <a:srgbClr val="000000"/>
                  </a:solidFill>
                  <a:latin typeface="宋体" panose="02010600030101010101" pitchFamily="2" charset="-122"/>
                  <a:cs typeface="宋体" panose="02010600030101010101" pitchFamily="2" charset="-122"/>
                </a:rPr>
                <a:t>工程所在地工程造价管理部门及行业发布的工程价格信息中没有相关市场价格信息的，可依据经发承包双方确认的承包人采购单价，以及合同清单中类似清单项目综合单价分析表中的明细价格组成等确定相应计日工综合单价</a:t>
              </a:r>
              <a:r>
                <a:rPr lang="zh-CN" altLang="zh-CN" sz="1200" kern="100" dirty="0" smtClean="0">
                  <a:solidFill>
                    <a:srgbClr val="000000"/>
                  </a:solidFill>
                  <a:latin typeface="宋体" panose="02010600030101010101" pitchFamily="2" charset="-122"/>
                  <a:cs typeface="宋体" panose="02010600030101010101" pitchFamily="2" charset="-122"/>
                </a:rPr>
                <a:t>。</a:t>
              </a:r>
              <a:endParaRPr lang="zh-CN" altLang="zh-CN" sz="1200" kern="100" dirty="0">
                <a:latin typeface="宋体" panose="02010600030101010101" pitchFamily="2" charset="-122"/>
              </a:endParaRPr>
            </a:p>
          </p:txBody>
        </p:sp>
        <p:sp>
          <p:nvSpPr>
            <p:cNvPr id="14" name="矩形 13"/>
            <p:cNvSpPr/>
            <p:nvPr>
              <p:custDataLst>
                <p:tags r:id="rId1"/>
              </p:custDataLst>
            </p:nvPr>
          </p:nvSpPr>
          <p:spPr>
            <a:xfrm>
              <a:off x="742121" y="2350181"/>
              <a:ext cx="10849804" cy="1552696"/>
            </a:xfrm>
            <a:prstGeom prst="rect">
              <a:avLst/>
            </a:prstGeom>
            <a:solidFill>
              <a:schemeClr val="accent1">
                <a:lumMod val="60000"/>
                <a:lumOff val="40000"/>
              </a:schemeClr>
            </a:solidFill>
          </p:spPr>
          <p:txBody>
            <a:bodyPr wrap="square" lIns="90170" tIns="46990" rIns="90170" bIns="46990" rtlCol="0" anchor="ctr" anchorCtr="0">
              <a:noAutofit/>
            </a:bodyPr>
            <a:lstStyle/>
            <a:p>
              <a:pPr>
                <a:lnSpc>
                  <a:spcPct val="150000"/>
                </a:lnSpc>
              </a:pPr>
              <a:r>
                <a:rPr lang="en-US" altLang="zh-CN" sz="1600" b="1" dirty="0">
                  <a:solidFill>
                    <a:schemeClr val="bg1"/>
                  </a:solidFill>
                  <a:latin typeface="微软雅黑" panose="020B0503020204020204" charset="-122"/>
                  <a:ea typeface="微软雅黑" panose="020B0503020204020204" charset="-122"/>
                </a:rPr>
                <a:t>2</a:t>
              </a:r>
              <a:r>
                <a:rPr lang="zh-CN" altLang="en-US" sz="1600" b="1" dirty="0">
                  <a:solidFill>
                    <a:schemeClr val="bg1"/>
                  </a:solidFill>
                  <a:latin typeface="微软雅黑" panose="020B0503020204020204" charset="-122"/>
                  <a:ea typeface="微软雅黑" panose="020B0503020204020204" charset="-122"/>
                </a:rPr>
                <a:t>、计日工价格调整方法：</a:t>
              </a:r>
              <a:endParaRPr lang="en-US" altLang="zh-CN" sz="1600" b="1" dirty="0" smtClean="0">
                <a:solidFill>
                  <a:schemeClr val="bg1"/>
                </a:solidFill>
                <a:latin typeface="微软雅黑" panose="020B0503020204020204" charset="-122"/>
                <a:ea typeface="微软雅黑" panose="020B0503020204020204" charset="-122"/>
              </a:endParaRPr>
            </a:p>
            <a:p>
              <a:pPr>
                <a:lnSpc>
                  <a:spcPct val="150000"/>
                </a:lnSpc>
              </a:pPr>
              <a:r>
                <a:rPr lang="en-US" altLang="zh-CN" sz="1400" b="1" dirty="0" smtClean="0">
                  <a:solidFill>
                    <a:schemeClr val="bg1"/>
                  </a:solidFill>
                  <a:latin typeface="微软雅黑" panose="020B0503020204020204" charset="-122"/>
                  <a:ea typeface="微软雅黑" panose="020B0503020204020204" charset="-122"/>
                </a:rPr>
                <a:t>      </a:t>
              </a:r>
              <a:r>
                <a:rPr lang="zh-CN" altLang="en-US" sz="1400" b="1" dirty="0" smtClean="0">
                  <a:solidFill>
                    <a:schemeClr val="bg1"/>
                  </a:solidFill>
                  <a:latin typeface="微软雅黑" panose="020B0503020204020204" charset="-122"/>
                  <a:ea typeface="微软雅黑" panose="020B0503020204020204" charset="-122"/>
                </a:rPr>
                <a:t>（</a:t>
              </a:r>
              <a:r>
                <a:rPr lang="en-US" altLang="zh-CN" sz="1400" b="1" dirty="0" smtClean="0">
                  <a:solidFill>
                    <a:schemeClr val="bg1"/>
                  </a:solidFill>
                  <a:latin typeface="微软雅黑" panose="020B0503020204020204" charset="-122"/>
                  <a:ea typeface="微软雅黑" panose="020B0503020204020204" charset="-122"/>
                </a:rPr>
                <a:t>1</a:t>
              </a:r>
              <a:r>
                <a:rPr lang="zh-CN" altLang="en-US" sz="1400" b="1" dirty="0" smtClean="0">
                  <a:solidFill>
                    <a:schemeClr val="bg1"/>
                  </a:solidFill>
                  <a:latin typeface="微软雅黑" panose="020B0503020204020204" charset="-122"/>
                  <a:ea typeface="微软雅黑" panose="020B0503020204020204" charset="-122"/>
                </a:rPr>
                <a:t>）合同工程发生不适宜按合同约定和相关国家及行业工程量清单计价标准等计价的可采用计日工计价，由承包人提出申请，发包人批复后执行。</a:t>
              </a:r>
              <a:endParaRPr lang="en-US" altLang="zh-CN" sz="1400" b="1" dirty="0" smtClean="0">
                <a:solidFill>
                  <a:schemeClr val="bg1"/>
                </a:solidFill>
                <a:latin typeface="微软雅黑" panose="020B0503020204020204" charset="-122"/>
                <a:ea typeface="微软雅黑" panose="020B0503020204020204" charset="-122"/>
              </a:endParaRPr>
            </a:p>
            <a:p>
              <a:pPr>
                <a:lnSpc>
                  <a:spcPct val="150000"/>
                </a:lnSpc>
              </a:pPr>
              <a:r>
                <a:rPr lang="zh-CN" altLang="en-US" sz="1400" b="1" dirty="0" smtClean="0">
                  <a:solidFill>
                    <a:schemeClr val="bg1"/>
                  </a:solidFill>
                  <a:latin typeface="微软雅黑" panose="020B0503020204020204" charset="-122"/>
                  <a:ea typeface="微软雅黑" panose="020B0503020204020204" charset="-122"/>
                </a:rPr>
                <a:t>      （</a:t>
              </a:r>
              <a:r>
                <a:rPr lang="en-US" altLang="zh-CN" sz="1400" b="1" dirty="0" smtClean="0">
                  <a:solidFill>
                    <a:schemeClr val="bg1"/>
                  </a:solidFill>
                  <a:latin typeface="微软雅黑" panose="020B0503020204020204" charset="-122"/>
                  <a:ea typeface="微软雅黑" panose="020B0503020204020204" charset="-122"/>
                </a:rPr>
                <a:t>2</a:t>
              </a:r>
              <a:r>
                <a:rPr lang="zh-CN" altLang="en-US" sz="1400" b="1" dirty="0" smtClean="0">
                  <a:solidFill>
                    <a:schemeClr val="bg1"/>
                  </a:solidFill>
                  <a:latin typeface="微软雅黑" panose="020B0503020204020204" charset="-122"/>
                  <a:ea typeface="微软雅黑" panose="020B0503020204020204" charset="-122"/>
                </a:rPr>
                <a:t>）合同</a:t>
              </a:r>
              <a:r>
                <a:rPr lang="zh-CN" altLang="en-US" sz="1400" b="1" dirty="0">
                  <a:solidFill>
                    <a:schemeClr val="bg1"/>
                  </a:solidFill>
                  <a:latin typeface="微软雅黑" panose="020B0503020204020204" charset="-122"/>
                  <a:ea typeface="微软雅黑" panose="020B0503020204020204" charset="-122"/>
                </a:rPr>
                <a:t>清单中没有适用的已标价计日工综合单价时，按发布的价格信息并参考类似清单综合单价的报价水平确定综合</a:t>
              </a:r>
              <a:r>
                <a:rPr lang="zh-CN" altLang="en-US" sz="1400" b="1" dirty="0" smtClean="0">
                  <a:solidFill>
                    <a:schemeClr val="bg1"/>
                  </a:solidFill>
                  <a:latin typeface="微软雅黑" panose="020B0503020204020204" charset="-122"/>
                  <a:ea typeface="微软雅黑" panose="020B0503020204020204" charset="-122"/>
                </a:rPr>
                <a:t>单价。</a:t>
              </a:r>
              <a:endParaRPr lang="zh-CN" altLang="en-US" sz="1400" b="1" dirty="0">
                <a:solidFill>
                  <a:schemeClr val="bg1"/>
                </a:solidFill>
                <a:latin typeface="微软雅黑" panose="020B0503020204020204" charset="-122"/>
                <a:ea typeface="微软雅黑" panose="020B0503020204020204" charset="-122"/>
              </a:endParaRPr>
            </a:p>
          </p:txBody>
        </p:sp>
      </p:grpSp>
      <p:sp>
        <p:nvSpPr>
          <p:cNvPr id="11" name="矩形 10"/>
          <p:cNvSpPr/>
          <p:nvPr>
            <p:custDataLst>
              <p:tags r:id="rId2"/>
            </p:custDataLst>
          </p:nvPr>
        </p:nvSpPr>
        <p:spPr>
          <a:xfrm>
            <a:off x="742315" y="997585"/>
            <a:ext cx="10849610" cy="523875"/>
          </a:xfrm>
          <a:prstGeom prst="rect">
            <a:avLst/>
          </a:prstGeom>
          <a:solidFill>
            <a:schemeClr val="accent1">
              <a:lumMod val="60000"/>
              <a:lumOff val="40000"/>
            </a:schemeClr>
          </a:solidFill>
        </p:spPr>
        <p:txBody>
          <a:bodyPr wrap="square" lIns="90170" tIns="46990" rIns="90170" bIns="46990" rtlCol="0" anchor="ctr" anchorCtr="0">
            <a:noAutofit/>
          </a:bodyPr>
          <a:lstStyle/>
          <a:p>
            <a:r>
              <a:rPr lang="en-US" altLang="zh-CN" sz="1600" b="1" dirty="0">
                <a:solidFill>
                  <a:schemeClr val="bg1"/>
                </a:solidFill>
                <a:latin typeface="微软雅黑" panose="020B0503020204020204" charset="-122"/>
                <a:ea typeface="微软雅黑" panose="020B0503020204020204" charset="-122"/>
              </a:rPr>
              <a:t>1</a:t>
            </a:r>
            <a:r>
              <a:rPr lang="zh-CN" altLang="en-US" sz="1600" b="1" dirty="0">
                <a:solidFill>
                  <a:schemeClr val="bg1"/>
                </a:solidFill>
                <a:latin typeface="微软雅黑" panose="020B0503020204020204" charset="-122"/>
                <a:ea typeface="微软雅黑" panose="020B0503020204020204" charset="-122"/>
              </a:rPr>
              <a:t>、明确暂估价取代规则</a:t>
            </a:r>
            <a:r>
              <a:rPr lang="zh-CN" altLang="en-US" sz="1600" b="1" dirty="0" smtClean="0">
                <a:solidFill>
                  <a:schemeClr val="bg1"/>
                </a:solidFill>
                <a:latin typeface="微软雅黑" panose="020B0503020204020204" charset="-122"/>
                <a:ea typeface="微软雅黑" panose="020B0503020204020204" charset="-122"/>
              </a:rPr>
              <a:t>：材料</a:t>
            </a:r>
            <a:r>
              <a:rPr lang="zh-CN" altLang="en-US" sz="1600" b="1" dirty="0">
                <a:solidFill>
                  <a:schemeClr val="bg1"/>
                </a:solidFill>
                <a:latin typeface="微软雅黑" panose="020B0503020204020204" charset="-122"/>
                <a:ea typeface="微软雅黑" panose="020B0503020204020204" charset="-122"/>
              </a:rPr>
              <a:t>税前价格取代材料暂估价，含税专业分包工程价格取代专业工程暂估价。</a:t>
            </a:r>
            <a:endParaRPr lang="zh-CN" altLang="en-US" sz="1600" b="1"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custDataLst>
              <p:tags r:id="rId1"/>
            </p:custDataLst>
          </p:nvPr>
        </p:nvSpPr>
        <p:spPr>
          <a:xfrm>
            <a:off x="525850" y="608400"/>
            <a:ext cx="10969200" cy="705600"/>
          </a:xfrm>
          <a:prstGeom prst="rect">
            <a:avLst/>
          </a:prstGeom>
        </p:spPr>
        <p:txBody>
          <a:bodyPr vert="horz" lIns="90170" tIns="46990" rIns="90170" bIns="46990" rtlCol="0" anchor="t" anchorCtr="0">
            <a:norm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lgn="l"/>
            <a:r>
              <a:rPr lang="zh-CN" altLang="en-US"/>
              <a:t>深化多元解纷的机制（</a:t>
            </a:r>
            <a:r>
              <a:rPr lang="en-US" altLang="zh-CN"/>
              <a:t>1</a:t>
            </a:r>
            <a:r>
              <a:t>）</a:t>
            </a:r>
          </a:p>
        </p:txBody>
      </p:sp>
      <p:graphicFrame>
        <p:nvGraphicFramePr>
          <p:cNvPr id="5" name="表格 4"/>
          <p:cNvGraphicFramePr>
            <a:graphicFrameLocks noGrp="1"/>
          </p:cNvGraphicFramePr>
          <p:nvPr>
            <p:custDataLst>
              <p:tags r:id="rId2"/>
            </p:custDataLst>
          </p:nvPr>
        </p:nvGraphicFramePr>
        <p:xfrm>
          <a:off x="866775" y="1758315"/>
          <a:ext cx="10243820" cy="2717165"/>
        </p:xfrm>
        <a:graphic>
          <a:graphicData uri="http://schemas.openxmlformats.org/drawingml/2006/table">
            <a:tbl>
              <a:tblPr>
                <a:tableStyleId>{BDBED569-4797-4DF1-A0F4-6AAB3CD982D8}</a:tableStyleId>
              </a:tblPr>
              <a:tblGrid>
                <a:gridCol w="607060"/>
                <a:gridCol w="2503805"/>
                <a:gridCol w="2570480"/>
                <a:gridCol w="4562475"/>
              </a:tblGrid>
              <a:tr h="439420">
                <a:tc>
                  <a:txBody>
                    <a:bodyPr/>
                    <a:p>
                      <a:pPr algn="ctr" fontAlgn="ctr" latinLnBrk="0"/>
                      <a:r>
                        <a:rPr lang="zh-CN" altLang="en-US" sz="1400" b="1" dirty="0">
                          <a:solidFill>
                            <a:schemeClr val="bg1"/>
                          </a:solidFill>
                          <a:effectLst/>
                          <a:latin typeface="微软雅黑" panose="020B0503020204020204" charset="-122"/>
                          <a:ea typeface="微软雅黑" panose="020B0503020204020204" charset="-122"/>
                        </a:rPr>
                        <a:t>类别</a:t>
                      </a:r>
                      <a:endParaRPr lang="zh-CN" altLang="en-US" sz="1400" b="1" dirty="0">
                        <a:solidFill>
                          <a:schemeClr val="bg1"/>
                        </a:solidFill>
                        <a:effectLst/>
                        <a:latin typeface="微软雅黑" panose="020B0503020204020204" charset="-122"/>
                        <a:ea typeface="微软雅黑" panose="020B0503020204020204" charset="-122"/>
                      </a:endParaRPr>
                    </a:p>
                  </a:txBody>
                  <a:tcPr marL="47002" marR="47002" marT="23501" marB="235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A0C2"/>
                    </a:solidFill>
                  </a:tcPr>
                </a:tc>
                <a:tc>
                  <a:txBody>
                    <a:bodyPr/>
                    <a:p>
                      <a:pPr algn="ctr" fontAlgn="ctr" latinLnBrk="0"/>
                      <a:r>
                        <a:rPr lang="en-US" altLang="zh-CN" sz="1400" b="1" dirty="0">
                          <a:solidFill>
                            <a:schemeClr val="bg1"/>
                          </a:solidFill>
                          <a:effectLst/>
                          <a:latin typeface="微软雅黑" panose="020B0503020204020204" charset="-122"/>
                          <a:ea typeface="微软雅黑" panose="020B0503020204020204" charset="-122"/>
                          <a:cs typeface="微软雅黑" panose="020B0503020204020204" charset="-122"/>
                        </a:rPr>
                        <a:t>2013</a:t>
                      </a:r>
                      <a:r>
                        <a:rPr lang="zh-CN" altLang="en-US" sz="1400" b="1" dirty="0">
                          <a:solidFill>
                            <a:schemeClr val="bg1"/>
                          </a:solidFill>
                          <a:effectLst/>
                          <a:latin typeface="微软雅黑" panose="020B0503020204020204" charset="-122"/>
                          <a:ea typeface="微软雅黑" panose="020B0503020204020204" charset="-122"/>
                          <a:cs typeface="微软雅黑" panose="020B0503020204020204" charset="-122"/>
                        </a:rPr>
                        <a:t>计价规范</a:t>
                      </a:r>
                      <a:endParaRPr lang="zh-CN" altLang="en-US" sz="1400" b="1" dirty="0">
                        <a:solidFill>
                          <a:schemeClr val="bg1"/>
                        </a:solidFill>
                        <a:effectLst/>
                        <a:latin typeface="微软雅黑" panose="020B0503020204020204" charset="-122"/>
                        <a:ea typeface="微软雅黑" panose="020B0503020204020204" charset="-122"/>
                        <a:cs typeface="微软雅黑" panose="020B0503020204020204" charset="-122"/>
                      </a:endParaRPr>
                    </a:p>
                  </a:txBody>
                  <a:tcPr marL="47002" marR="47002" marT="23501" marB="235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9FC1"/>
                    </a:solidFill>
                  </a:tcPr>
                </a:tc>
                <a:tc>
                  <a:txBody>
                    <a:bodyPr/>
                    <a:p>
                      <a:pPr algn="ctr" fontAlgn="ctr" latinLnBrk="0"/>
                      <a:r>
                        <a:rPr lang="en-US" altLang="zh-CN" sz="1400" b="1" dirty="0">
                          <a:solidFill>
                            <a:schemeClr val="bg1"/>
                          </a:solidFill>
                          <a:effectLst/>
                          <a:latin typeface="微软雅黑" panose="020B0503020204020204" charset="-122"/>
                          <a:ea typeface="微软雅黑" panose="020B0503020204020204" charset="-122"/>
                          <a:cs typeface="微软雅黑" panose="020B0503020204020204" charset="-122"/>
                        </a:rPr>
                        <a:t>2024</a:t>
                      </a:r>
                      <a:r>
                        <a:rPr lang="zh-CN" altLang="en-US" sz="1400" b="1" dirty="0" smtClean="0">
                          <a:solidFill>
                            <a:schemeClr val="bg1"/>
                          </a:solidFill>
                          <a:effectLst/>
                          <a:latin typeface="微软雅黑" panose="020B0503020204020204" charset="-122"/>
                          <a:ea typeface="微软雅黑" panose="020B0503020204020204" charset="-122"/>
                          <a:cs typeface="微软雅黑" panose="020B0503020204020204" charset="-122"/>
                        </a:rPr>
                        <a:t>计价标准</a:t>
                      </a:r>
                      <a:endParaRPr lang="zh-CN" altLang="en-US" sz="1400" b="1" dirty="0">
                        <a:solidFill>
                          <a:schemeClr val="bg1"/>
                        </a:solidFill>
                        <a:effectLst/>
                        <a:latin typeface="微软雅黑" panose="020B0503020204020204" charset="-122"/>
                        <a:ea typeface="微软雅黑" panose="020B0503020204020204" charset="-122"/>
                        <a:cs typeface="微软雅黑" panose="020B0503020204020204" charset="-122"/>
                      </a:endParaRPr>
                    </a:p>
                  </a:txBody>
                  <a:tcPr marL="47002" marR="47002" marT="23501" marB="235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89DC0"/>
                    </a:solidFill>
                  </a:tcPr>
                </a:tc>
                <a:tc>
                  <a:txBody>
                    <a:bodyPr/>
                    <a:p>
                      <a:pPr algn="ctr" fontAlgn="ctr" latinLnBrk="0"/>
                      <a:r>
                        <a:rPr lang="zh-CN" altLang="en-US" sz="1400" b="1" dirty="0">
                          <a:solidFill>
                            <a:schemeClr val="bg1"/>
                          </a:solidFill>
                          <a:effectLst/>
                          <a:latin typeface="微软雅黑" panose="020B0503020204020204" charset="-122"/>
                          <a:ea typeface="微软雅黑" panose="020B0503020204020204" charset="-122"/>
                        </a:rPr>
                        <a:t>主要变化内容</a:t>
                      </a:r>
                      <a:endParaRPr lang="zh-CN" altLang="en-US" sz="1400" b="1" dirty="0">
                        <a:solidFill>
                          <a:schemeClr val="bg1"/>
                        </a:solidFill>
                        <a:effectLst/>
                        <a:latin typeface="微软雅黑" panose="020B0503020204020204" charset="-122"/>
                        <a:ea typeface="微软雅黑" panose="020B0503020204020204" charset="-122"/>
                      </a:endParaRPr>
                    </a:p>
                  </a:txBody>
                  <a:tcPr marL="47002" marR="47002" marT="23501" marB="235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69BBE"/>
                    </a:solidFill>
                  </a:tcPr>
                </a:tc>
              </a:tr>
              <a:tr h="325120">
                <a:tc>
                  <a:txBody>
                    <a:bodyPr/>
                    <a:p>
                      <a:pPr algn="ctr" fontAlgn="ctr" latinLnBrk="0"/>
                      <a:r>
                        <a:rPr lang="zh-CN" altLang="en-US" sz="1400" dirty="0">
                          <a:solidFill>
                            <a:schemeClr val="tx1"/>
                          </a:solidFill>
                          <a:effectLst/>
                          <a:latin typeface="微软雅黑" panose="020B0503020204020204" charset="-122"/>
                          <a:ea typeface="微软雅黑" panose="020B0503020204020204" charset="-122"/>
                        </a:rPr>
                        <a:t>章</a:t>
                      </a:r>
                      <a:endParaRPr lang="zh-CN" altLang="en-US" sz="1400" b="1" dirty="0">
                        <a:solidFill>
                          <a:schemeClr val="tx1"/>
                        </a:solidFill>
                        <a:effectLst/>
                        <a:latin typeface="微软雅黑" panose="020B0503020204020204" charset="-122"/>
                        <a:ea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algn="l" fontAlgn="ctr" latinLnBrk="0"/>
                      <a:r>
                        <a:rPr lang="en-US" altLang="zh-CN" sz="1400" b="1" dirty="0">
                          <a:solidFill>
                            <a:schemeClr val="tx1"/>
                          </a:solidFill>
                          <a:effectLst/>
                          <a:latin typeface="微软雅黑" panose="020B0503020204020204" charset="-122"/>
                          <a:ea typeface="微软雅黑" panose="020B0503020204020204" charset="-122"/>
                          <a:cs typeface="微软雅黑" panose="020B0503020204020204" charset="-122"/>
                        </a:rPr>
                        <a:t>13 </a:t>
                      </a:r>
                      <a:r>
                        <a:rPr lang="zh-CN" altLang="en-US" sz="1400" b="1" dirty="0">
                          <a:solidFill>
                            <a:schemeClr val="tx1"/>
                          </a:solidFill>
                          <a:effectLst/>
                          <a:latin typeface="微软雅黑" panose="020B0503020204020204" charset="-122"/>
                          <a:ea typeface="微软雅黑" panose="020B0503020204020204" charset="-122"/>
                          <a:cs typeface="微软雅黑" panose="020B0503020204020204" charset="-122"/>
                        </a:rPr>
                        <a:t>合同价款争议的解决</a:t>
                      </a:r>
                      <a:endParaRPr lang="zh-CN" altLang="en-US" sz="1400" b="1"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algn="l" fontAlgn="ctr" latinLnBrk="0"/>
                      <a:r>
                        <a:rPr lang="en-US" altLang="zh-CN" sz="1400" b="1" dirty="0">
                          <a:solidFill>
                            <a:schemeClr val="tx1"/>
                          </a:solidFill>
                          <a:effectLst/>
                          <a:latin typeface="微软雅黑" panose="020B0503020204020204" charset="-122"/>
                          <a:ea typeface="微软雅黑" panose="020B0503020204020204" charset="-122"/>
                          <a:cs typeface="微软雅黑" panose="020B0503020204020204" charset="-122"/>
                        </a:rPr>
                        <a:t>11  </a:t>
                      </a:r>
                      <a:r>
                        <a:rPr lang="zh-CN" altLang="en-US" sz="1400" b="1" dirty="0">
                          <a:solidFill>
                            <a:schemeClr val="tx1"/>
                          </a:solidFill>
                          <a:effectLst/>
                          <a:latin typeface="微软雅黑" panose="020B0503020204020204" charset="-122"/>
                          <a:ea typeface="微软雅黑" panose="020B0503020204020204" charset="-122"/>
                          <a:cs typeface="微软雅黑" panose="020B0503020204020204" charset="-122"/>
                        </a:rPr>
                        <a:t>合同价款争议的解决</a:t>
                      </a:r>
                      <a:endParaRPr lang="zh-CN" altLang="en-US" sz="1400" b="1"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7">
                  <a:txBody>
                    <a:bodyPr/>
                    <a:p>
                      <a:pPr algn="l" fontAlgn="ctr" latinLnBrk="0"/>
                      <a:r>
                        <a:rPr lang="en-US" altLang="zh-CN" sz="1400" dirty="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t>、取消工程师暂定节（转合同约定）、管理机构解释或认定节；</a:t>
                      </a:r>
                      <a:b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br>
                      <a:r>
                        <a:rPr lang="en-US" altLang="zh-CN" sz="1400" dirty="0">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t>、详细规定争议评审方式（新增）、调解方式解决工程争议；</a:t>
                      </a:r>
                      <a:endPar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endParaRPr>
                    </a:p>
                    <a:p>
                      <a:pPr algn="l" fontAlgn="ctr" latinLnBrk="0"/>
                      <a:r>
                        <a:rPr lang="en-US" altLang="zh-CN" sz="1400" dirty="0">
                          <a:solidFill>
                            <a:schemeClr val="tx1"/>
                          </a:solidFill>
                          <a:effectLst/>
                          <a:latin typeface="微软雅黑" panose="020B0503020204020204" charset="-122"/>
                          <a:ea typeface="微软雅黑" panose="020B0503020204020204" charset="-122"/>
                          <a:cs typeface="微软雅黑" panose="020B0503020204020204" charset="-122"/>
                        </a:rPr>
                        <a:t>3</a:t>
                      </a:r>
                      <a: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1400" dirty="0">
                          <a:effectLst/>
                          <a:latin typeface="微软雅黑" panose="020B0503020204020204" charset="-122"/>
                          <a:ea typeface="微软雅黑" panose="020B0503020204020204" charset="-122"/>
                          <a:cs typeface="微软雅黑" panose="020B0503020204020204" charset="-122"/>
                          <a:sym typeface="+mn-ea"/>
                        </a:rPr>
                        <a:t>争议评审机构、调解机构</a:t>
                      </a:r>
                      <a: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t>是常设而非临时，其决定将对双方当事人产生法律约束力</a:t>
                      </a:r>
                      <a:endPar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endParaRPr>
                    </a:p>
                    <a:p>
                      <a:pPr algn="l" fontAlgn="ctr" latinLnBrk="0"/>
                      <a:r>
                        <a:rPr lang="en-US" altLang="zh-CN" sz="1400" dirty="0">
                          <a:solidFill>
                            <a:schemeClr val="tx1"/>
                          </a:solidFill>
                          <a:effectLst/>
                          <a:latin typeface="微软雅黑" panose="020B0503020204020204" charset="-122"/>
                          <a:ea typeface="微软雅黑" panose="020B0503020204020204" charset="-122"/>
                          <a:cs typeface="微软雅黑" panose="020B0503020204020204" charset="-122"/>
                        </a:rPr>
                        <a:t>4</a:t>
                      </a:r>
                      <a: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t>、在仲裁委员会裁决或人民法院判决前，发承包双方可按仲裁委员会或人民法院的调解程序和方法进行调解。</a:t>
                      </a:r>
                      <a:endPar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5755">
                <a:tc rowSpan="6">
                  <a:txBody>
                    <a:bodyPr/>
                    <a:p>
                      <a:pPr algn="ctr" fontAlgn="ctr" latinLnBrk="0"/>
                      <a:r>
                        <a:rPr lang="zh-CN" altLang="en-US" sz="1400" dirty="0">
                          <a:solidFill>
                            <a:schemeClr val="tx1"/>
                          </a:solidFill>
                          <a:effectLst/>
                          <a:latin typeface="微软雅黑" panose="020B0503020204020204" charset="-122"/>
                          <a:ea typeface="微软雅黑" panose="020B0503020204020204" charset="-122"/>
                        </a:rPr>
                        <a:t>节</a:t>
                      </a:r>
                      <a:endParaRPr lang="zh-CN" altLang="en-US" sz="1400" dirty="0">
                        <a:solidFill>
                          <a:schemeClr val="tx1"/>
                        </a:solidFill>
                        <a:effectLst/>
                        <a:latin typeface="微软雅黑" panose="020B0503020204020204" charset="-122"/>
                        <a:ea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algn="l" fontAlgn="ctr" latinLnBrk="0"/>
                      <a:r>
                        <a:rPr lang="en-US" altLang="zh-CN" sz="1400" dirty="0">
                          <a:solidFill>
                            <a:schemeClr val="tx1"/>
                          </a:solidFill>
                          <a:effectLst/>
                          <a:latin typeface="微软雅黑" panose="020B0503020204020204" charset="-122"/>
                          <a:ea typeface="微软雅黑" panose="020B0503020204020204" charset="-122"/>
                          <a:cs typeface="微软雅黑" panose="020B0503020204020204" charset="-122"/>
                        </a:rPr>
                        <a:t>13.1 </a:t>
                      </a:r>
                      <a: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t>监理或造价工程师暂定</a:t>
                      </a:r>
                      <a:endPar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fontAlgn="ctr" latinLnBrk="0"/>
                      <a:endParaRPr lang="zh-CN" altLang="en-US" sz="1400" dirty="0">
                        <a:solidFill>
                          <a:schemeClr val="tx1"/>
                        </a:solidFill>
                        <a:effectLst/>
                        <a:latin typeface="微软雅黑" panose="020B0503020204020204" charset="-122"/>
                        <a:ea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r>
              <a:tr h="324485">
                <a:tc vMerge="1">
                  <a:tcPr/>
                </a:tc>
                <a:tc>
                  <a:txBody>
                    <a:bodyPr/>
                    <a:p>
                      <a:pPr algn="l" fontAlgn="ctr" latinLnBrk="0"/>
                      <a:r>
                        <a:rPr lang="en-US" altLang="zh-CN" sz="1400" dirty="0">
                          <a:solidFill>
                            <a:schemeClr val="tx1"/>
                          </a:solidFill>
                          <a:effectLst/>
                          <a:latin typeface="微软雅黑" panose="020B0503020204020204" charset="-122"/>
                          <a:ea typeface="微软雅黑" panose="020B0503020204020204" charset="-122"/>
                          <a:cs typeface="微软雅黑" panose="020B0503020204020204" charset="-122"/>
                        </a:rPr>
                        <a:t>13.2 </a:t>
                      </a:r>
                      <a: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t>管理机构的解释或认定</a:t>
                      </a:r>
                      <a:endPar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fontAlgn="ctr" latinLnBrk="0"/>
                      <a:endParaRPr lang="zh-CN" altLang="en-US" sz="1400" dirty="0">
                        <a:solidFill>
                          <a:schemeClr val="tx1"/>
                        </a:solidFill>
                        <a:effectLst/>
                        <a:latin typeface="微软雅黑" panose="020B0503020204020204" charset="-122"/>
                        <a:ea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r>
              <a:tr h="325755">
                <a:tc vMerge="1">
                  <a:tcPr/>
                </a:tc>
                <a:tc>
                  <a:txBody>
                    <a:bodyPr/>
                    <a:p>
                      <a:pPr algn="l" fontAlgn="ctr" latinLnBrk="0"/>
                      <a:r>
                        <a:rPr lang="en-US" altLang="zh-CN" sz="1400" dirty="0">
                          <a:solidFill>
                            <a:schemeClr val="tx1"/>
                          </a:solidFill>
                          <a:effectLst/>
                          <a:latin typeface="微软雅黑" panose="020B0503020204020204" charset="-122"/>
                          <a:ea typeface="微软雅黑" panose="020B0503020204020204" charset="-122"/>
                          <a:cs typeface="微软雅黑" panose="020B0503020204020204" charset="-122"/>
                        </a:rPr>
                        <a:t>13.3 </a:t>
                      </a:r>
                      <a: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t>协商和解</a:t>
                      </a:r>
                      <a:endPar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algn="l" fontAlgn="ctr" latinLnBrk="0"/>
                      <a:r>
                        <a:rPr lang="en-US" altLang="zh-CN" sz="1400" dirty="0">
                          <a:solidFill>
                            <a:schemeClr val="tx1"/>
                          </a:solidFill>
                          <a:effectLst/>
                          <a:latin typeface="微软雅黑" panose="020B0503020204020204" charset="-122"/>
                          <a:ea typeface="微软雅黑" panose="020B0503020204020204" charset="-122"/>
                          <a:cs typeface="微软雅黑" panose="020B0503020204020204" charset="-122"/>
                        </a:rPr>
                        <a:t>11.1  </a:t>
                      </a:r>
                      <a: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t>一 般 规 定</a:t>
                      </a:r>
                      <a:endPar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r>
              <a:tr h="325755">
                <a:tc vMerge="1">
                  <a:tcPr/>
                </a:tc>
                <a:tc>
                  <a:txBody>
                    <a:bodyPr/>
                    <a:p>
                      <a:pPr fontAlgn="ctr" latinLnBrk="0"/>
                      <a:endParaRPr lang="zh-CN" altLang="en-US" sz="1400" dirty="0">
                        <a:solidFill>
                          <a:schemeClr val="tx1"/>
                        </a:solidFill>
                        <a:effectLst/>
                        <a:latin typeface="微软雅黑" panose="020B0503020204020204" charset="-122"/>
                        <a:ea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algn="l" fontAlgn="ctr" latinLnBrk="0"/>
                      <a:r>
                        <a:rPr lang="en-US" altLang="zh-CN" sz="1400" dirty="0">
                          <a:solidFill>
                            <a:schemeClr val="tx1"/>
                          </a:solidFill>
                          <a:effectLst/>
                          <a:latin typeface="微软雅黑" panose="020B0503020204020204" charset="-122"/>
                          <a:ea typeface="微软雅黑" panose="020B0503020204020204" charset="-122"/>
                          <a:cs typeface="微软雅黑" panose="020B0503020204020204" charset="-122"/>
                        </a:rPr>
                        <a:t>11.2  </a:t>
                      </a:r>
                      <a: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t>争 议 评 审</a:t>
                      </a:r>
                      <a:endPar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r>
              <a:tr h="325120">
                <a:tc vMerge="1">
                  <a:tcPr/>
                </a:tc>
                <a:tc>
                  <a:txBody>
                    <a:bodyPr/>
                    <a:p>
                      <a:pPr algn="l" fontAlgn="ctr" latinLnBrk="0"/>
                      <a:r>
                        <a:rPr lang="en-US" altLang="zh-CN" sz="1400">
                          <a:solidFill>
                            <a:schemeClr val="tx1"/>
                          </a:solidFill>
                          <a:effectLst/>
                          <a:latin typeface="微软雅黑" panose="020B0503020204020204" charset="-122"/>
                          <a:ea typeface="微软雅黑" panose="020B0503020204020204" charset="-122"/>
                          <a:cs typeface="微软雅黑" panose="020B0503020204020204" charset="-122"/>
                        </a:rPr>
                        <a:t>13.4 </a:t>
                      </a:r>
                      <a:r>
                        <a:rPr lang="zh-CN" altLang="en-US" sz="1400">
                          <a:solidFill>
                            <a:schemeClr val="tx1"/>
                          </a:solidFill>
                          <a:effectLst/>
                          <a:latin typeface="微软雅黑" panose="020B0503020204020204" charset="-122"/>
                          <a:ea typeface="微软雅黑" panose="020B0503020204020204" charset="-122"/>
                          <a:cs typeface="微软雅黑" panose="020B0503020204020204" charset="-122"/>
                        </a:rPr>
                        <a:t>调解</a:t>
                      </a:r>
                      <a:endParaRPr lang="zh-CN" altLang="en-US" sz="1400">
                        <a:solidFill>
                          <a:schemeClr val="tx1"/>
                        </a:solidFill>
                        <a:effectLst/>
                        <a:latin typeface="微软雅黑" panose="020B0503020204020204" charset="-122"/>
                        <a:ea typeface="微软雅黑" panose="020B0503020204020204" charset="-122"/>
                        <a:cs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algn="l" fontAlgn="ctr" latinLnBrk="0"/>
                      <a:r>
                        <a:rPr lang="en-US" altLang="zh-CN" sz="1400" dirty="0">
                          <a:solidFill>
                            <a:schemeClr val="tx1"/>
                          </a:solidFill>
                          <a:effectLst/>
                          <a:latin typeface="微软雅黑" panose="020B0503020204020204" charset="-122"/>
                          <a:ea typeface="微软雅黑" panose="020B0503020204020204" charset="-122"/>
                          <a:cs typeface="微软雅黑" panose="020B0503020204020204" charset="-122"/>
                        </a:rPr>
                        <a:t>11.3  </a:t>
                      </a:r>
                      <a: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t> 调 解</a:t>
                      </a:r>
                      <a:endPar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r>
              <a:tr h="325755">
                <a:tc vMerge="1">
                  <a:tcPr/>
                </a:tc>
                <a:tc>
                  <a:txBody>
                    <a:bodyPr/>
                    <a:p>
                      <a:pPr algn="l" fontAlgn="ctr" latinLnBrk="0"/>
                      <a:r>
                        <a:rPr lang="en-US" altLang="zh-CN" sz="1400">
                          <a:solidFill>
                            <a:schemeClr val="tx1"/>
                          </a:solidFill>
                          <a:effectLst/>
                          <a:latin typeface="微软雅黑" panose="020B0503020204020204" charset="-122"/>
                          <a:ea typeface="微软雅黑" panose="020B0503020204020204" charset="-122"/>
                          <a:cs typeface="微软雅黑" panose="020B0503020204020204" charset="-122"/>
                        </a:rPr>
                        <a:t>13.5 </a:t>
                      </a:r>
                      <a:r>
                        <a:rPr lang="zh-CN" altLang="en-US" sz="1400">
                          <a:solidFill>
                            <a:schemeClr val="tx1"/>
                          </a:solidFill>
                          <a:effectLst/>
                          <a:latin typeface="微软雅黑" panose="020B0503020204020204" charset="-122"/>
                          <a:ea typeface="微软雅黑" panose="020B0503020204020204" charset="-122"/>
                          <a:cs typeface="微软雅黑" panose="020B0503020204020204" charset="-122"/>
                        </a:rPr>
                        <a:t>仲裁、诉讼</a:t>
                      </a:r>
                      <a:endParaRPr lang="zh-CN" altLang="en-US" sz="1400">
                        <a:solidFill>
                          <a:schemeClr val="tx1"/>
                        </a:solidFill>
                        <a:effectLst/>
                        <a:latin typeface="微软雅黑" panose="020B0503020204020204" charset="-122"/>
                        <a:ea typeface="微软雅黑" panose="020B0503020204020204" charset="-122"/>
                        <a:cs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p>
                      <a:pPr algn="l" fontAlgn="ctr" latinLnBrk="0"/>
                      <a:r>
                        <a:rPr lang="en-US" altLang="zh-CN" sz="1400" dirty="0">
                          <a:solidFill>
                            <a:schemeClr val="tx1"/>
                          </a:solidFill>
                          <a:effectLst/>
                          <a:latin typeface="微软雅黑" panose="020B0503020204020204" charset="-122"/>
                          <a:ea typeface="微软雅黑" panose="020B0503020204020204" charset="-122"/>
                          <a:cs typeface="微软雅黑" panose="020B0503020204020204" charset="-122"/>
                        </a:rPr>
                        <a:t>11.4  </a:t>
                      </a:r>
                      <a:r>
                        <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rPr>
                        <a:t>仲裁或诉讼</a:t>
                      </a:r>
                      <a:endParaRPr lang="zh-CN" altLang="en-US" sz="1400"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9955" marR="69955" marT="34977" marB="3497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r>
            </a:tbl>
          </a:graphicData>
        </a:graphic>
      </p:graphicFrame>
      <p:sp>
        <p:nvSpPr>
          <p:cNvPr id="7" name="Rectangle 2"/>
          <p:cNvSpPr>
            <a:spLocks noChangeArrowheads="1"/>
          </p:cNvSpPr>
          <p:nvPr/>
        </p:nvSpPr>
        <p:spPr bwMode="auto">
          <a:xfrm rot="10800000" flipV="1">
            <a:off x="723900" y="1320922"/>
            <a:ext cx="10348912" cy="33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p>
            <a:pPr lvl="0" eaLnBrk="0" fontAlgn="base" hangingPunct="0">
              <a:spcBef>
                <a:spcPct val="0"/>
              </a:spcBef>
              <a:spcAft>
                <a:spcPct val="0"/>
              </a:spcAft>
            </a:pPr>
            <a:r>
              <a:rPr lang="zh-CN" altLang="en-US" sz="1600" b="1" dirty="0" smtClean="0">
                <a:solidFill>
                  <a:srgbClr val="000000"/>
                </a:solidFill>
                <a:latin typeface="微软雅黑" panose="020B0503020204020204" charset="-122"/>
                <a:ea typeface="微软雅黑" panose="020B0503020204020204" charset="-122"/>
                <a:cs typeface="微软雅黑" panose="020B0503020204020204" charset="-122"/>
              </a:rPr>
              <a:t>在合同履约</a:t>
            </a: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rPr>
              <a:t>过程中发生争议后做到“早发现、早介入、早化解、防升级”，</a:t>
            </a:r>
            <a:r>
              <a:rPr lang="zh-CN" altLang="en-US" sz="1600" b="1" dirty="0" smtClean="0">
                <a:solidFill>
                  <a:srgbClr val="000000"/>
                </a:solidFill>
                <a:latin typeface="微软雅黑" panose="020B0503020204020204" charset="-122"/>
                <a:ea typeface="微软雅黑" panose="020B0503020204020204" charset="-122"/>
                <a:cs typeface="微软雅黑" panose="020B0503020204020204" charset="-122"/>
              </a:rPr>
              <a:t>为发承包双方顺利</a:t>
            </a:r>
            <a:r>
              <a:rPr lang="zh-CN" altLang="en-US" sz="1600" b="1" dirty="0">
                <a:solidFill>
                  <a:srgbClr val="000000"/>
                </a:solidFill>
                <a:latin typeface="微软雅黑" panose="020B0503020204020204" charset="-122"/>
                <a:ea typeface="微软雅黑" panose="020B0503020204020204" charset="-122"/>
                <a:cs typeface="微软雅黑" panose="020B0503020204020204" charset="-122"/>
              </a:rPr>
              <a:t>履行合同创造条件</a:t>
            </a:r>
            <a:r>
              <a:rPr lang="zh-CN" altLang="en-US" sz="1600" b="1" dirty="0" smtClean="0">
                <a:solidFill>
                  <a:srgbClr val="000000"/>
                </a:solidFill>
                <a:latin typeface="微软雅黑" panose="020B0503020204020204" charset="-122"/>
                <a:ea typeface="微软雅黑" panose="020B0503020204020204" charset="-122"/>
                <a:cs typeface="微软雅黑" panose="020B0503020204020204" charset="-122"/>
              </a:rPr>
              <a:t>。</a:t>
            </a:r>
            <a:endParaRPr kumimoji="0" lang="zh-CN" altLang="en-US" sz="1600" b="1" i="0" u="none" strike="noStrike" cap="none" normalizeH="0" baseline="0" dirty="0" smtClean="0">
              <a:ln>
                <a:noFill/>
              </a:ln>
              <a:solidFill>
                <a:srgbClr val="000000"/>
              </a:solidFill>
              <a:effectLst/>
              <a:latin typeface="微软雅黑" panose="020B0503020204020204" charset="-122"/>
              <a:ea typeface="微软雅黑" panose="020B0503020204020204" charset="-122"/>
              <a:cs typeface="微软雅黑" panose="020B0503020204020204" charset="-122"/>
            </a:endParaRPr>
          </a:p>
        </p:txBody>
      </p:sp>
      <p:sp>
        <p:nvSpPr>
          <p:cNvPr id="2" name="圆角矩形 1"/>
          <p:cNvSpPr/>
          <p:nvPr>
            <p:custDataLst>
              <p:tags r:id="rId3"/>
            </p:custDataLst>
          </p:nvPr>
        </p:nvSpPr>
        <p:spPr>
          <a:xfrm>
            <a:off x="866775" y="4569460"/>
            <a:ext cx="10243185" cy="1917065"/>
          </a:xfrm>
          <a:prstGeom prst="roundRect">
            <a:avLst>
              <a:gd name="adj" fmla="val 0"/>
            </a:avLst>
          </a:prstGeom>
          <a:gradFill>
            <a:gsLst>
              <a:gs pos="50000">
                <a:schemeClr val="accent1"/>
              </a:gs>
              <a:gs pos="0">
                <a:schemeClr val="accent1">
                  <a:lumMod val="25000"/>
                  <a:lumOff val="75000"/>
                </a:schemeClr>
              </a:gs>
              <a:gs pos="100000">
                <a:schemeClr val="accent1">
                  <a:lumMod val="85000"/>
                </a:schemeClr>
              </a:gs>
            </a:gsLst>
            <a:lin ang="5400000" scaled="1"/>
          </a:gradFill>
          <a:ln>
            <a:noFill/>
          </a:ln>
        </p:spPr>
        <p:txBody>
          <a:bodyPr wrap="square" anchor="t">
            <a:noAutofit/>
          </a:bodyPr>
          <a:p>
            <a:pPr lvl="0" fontAlgn="base">
              <a:lnSpc>
                <a:spcPct val="150000"/>
              </a:lnSpc>
              <a:spcBef>
                <a:spcPct val="0"/>
              </a:spcBef>
              <a:spcAft>
                <a:spcPct val="0"/>
              </a:spcAft>
            </a:pP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推行在合同约定或履约中共同确定争议评审机构或调解机构的意义</a:t>
            </a:r>
            <a:r>
              <a:rPr lang="zh-CN" altLang="en-US" sz="1400" b="1" dirty="0" smtClean="0">
                <a:solidFill>
                  <a:schemeClr val="lt1"/>
                </a:solidFill>
                <a:latin typeface="微软雅黑" panose="020B0503020204020204" charset="-122"/>
                <a:ea typeface="微软雅黑" panose="020B0503020204020204" charset="-122"/>
                <a:cs typeface="微软雅黑" panose="020B0503020204020204" charset="-122"/>
              </a:rPr>
              <a:t>：</a:t>
            </a:r>
            <a:endPar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endParaRPr>
          </a:p>
          <a:p>
            <a:pPr lvl="0" fontAlgn="base">
              <a:lnSpc>
                <a:spcPct val="150000"/>
              </a:lnSpc>
              <a:spcBef>
                <a:spcPct val="0"/>
              </a:spcBef>
              <a:spcAft>
                <a:spcPct val="0"/>
              </a:spcAft>
            </a:pPr>
            <a:endParaRPr lang="zh-CN" altLang="en-US" sz="400" b="1" dirty="0">
              <a:solidFill>
                <a:schemeClr val="lt1"/>
              </a:solidFill>
              <a:latin typeface="微软雅黑" panose="020B0503020204020204" charset="-122"/>
              <a:ea typeface="微软雅黑" panose="020B0503020204020204" charset="-122"/>
              <a:cs typeface="微软雅黑" panose="020B0503020204020204" charset="-122"/>
            </a:endParaRPr>
          </a:p>
          <a:p>
            <a:pPr lvl="0" fontAlgn="base">
              <a:spcBef>
                <a:spcPct val="0"/>
              </a:spcBef>
              <a:spcAft>
                <a:spcPct val="0"/>
              </a:spcAft>
            </a:pP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1</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、提高解决争议的效率，避免长时间的鉴定和扯皮过程。</a:t>
            </a:r>
            <a:endParaRPr lang="zh-CN" altLang="en-US" sz="1400" b="1" dirty="0">
              <a:solidFill>
                <a:schemeClr val="lt1"/>
              </a:solidFill>
              <a:latin typeface="微软雅黑" panose="020B0503020204020204" charset="-122"/>
              <a:ea typeface="微软雅黑" panose="020B0503020204020204" charset="-122"/>
              <a:cs typeface="微软雅黑" panose="020B0503020204020204" charset="-122"/>
            </a:endParaRPr>
          </a:p>
          <a:p>
            <a:pPr lvl="0" fontAlgn="base">
              <a:spcBef>
                <a:spcPct val="0"/>
              </a:spcBef>
              <a:spcAft>
                <a:spcPct val="0"/>
              </a:spcAft>
            </a:pP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2</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、降低解决争议成本，减少法律程序（包含鉴定程序）的复杂性、费用高和时间消耗。</a:t>
            </a:r>
            <a:endParaRPr lang="zh-CN" altLang="en-US" sz="1400" b="1" dirty="0">
              <a:solidFill>
                <a:schemeClr val="lt1"/>
              </a:solidFill>
              <a:latin typeface="微软雅黑" panose="020B0503020204020204" charset="-122"/>
              <a:ea typeface="微软雅黑" panose="020B0503020204020204" charset="-122"/>
              <a:cs typeface="微软雅黑" panose="020B0503020204020204" charset="-122"/>
            </a:endParaRPr>
          </a:p>
          <a:p>
            <a:pPr lvl="0" fontAlgn="base">
              <a:spcBef>
                <a:spcPct val="0"/>
              </a:spcBef>
              <a:spcAft>
                <a:spcPct val="0"/>
              </a:spcAft>
            </a:pP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3</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、维护和谐关系，争议评审或调解过程属于非诉多元解纷途径，对抗性较低，有助于维护双方的正常商业关系。</a:t>
            </a:r>
            <a:endParaRPr lang="zh-CN" altLang="en-US" sz="1400" b="1" dirty="0">
              <a:solidFill>
                <a:schemeClr val="lt1"/>
              </a:solidFill>
              <a:latin typeface="微软雅黑" panose="020B0503020204020204" charset="-122"/>
              <a:ea typeface="微软雅黑" panose="020B0503020204020204" charset="-122"/>
              <a:cs typeface="微软雅黑" panose="020B0503020204020204" charset="-122"/>
            </a:endParaRPr>
          </a:p>
          <a:p>
            <a:pPr lvl="0" fontAlgn="base">
              <a:spcBef>
                <a:spcPct val="0"/>
              </a:spcBef>
              <a:spcAft>
                <a:spcPct val="0"/>
              </a:spcAft>
            </a:pP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4</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、保持正常履约状态，争议评审或调解</a:t>
            </a:r>
            <a:r>
              <a:rPr lang="zh-CN" altLang="en-US" sz="1400" b="1" dirty="0" smtClean="0">
                <a:solidFill>
                  <a:schemeClr val="lt1"/>
                </a:solidFill>
                <a:latin typeface="微软雅黑" panose="020B0503020204020204" charset="-122"/>
                <a:ea typeface="微软雅黑" panose="020B0503020204020204" charset="-122"/>
                <a:cs typeface="微软雅黑" panose="020B0503020204020204" charset="-122"/>
              </a:rPr>
              <a:t>可在</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履约中发现问题、解决问题，在不中断履约、施工正常进行的情况下进行，有助于避免因争议导致的履约成本增加。</a:t>
            </a:r>
            <a:endParaRPr lang="zh-CN" altLang="en-US" sz="1400" b="1" dirty="0">
              <a:solidFill>
                <a:schemeClr val="lt1"/>
              </a:solidFill>
              <a:latin typeface="微软雅黑" panose="020B0503020204020204" charset="-122"/>
              <a:ea typeface="微软雅黑" panose="020B0503020204020204" charset="-122"/>
              <a:cs typeface="微软雅黑" panose="020B0503020204020204" charset="-122"/>
            </a:endParaRPr>
          </a:p>
          <a:p>
            <a:pPr lvl="0" fontAlgn="base">
              <a:spcBef>
                <a:spcPct val="0"/>
              </a:spcBef>
              <a:spcAft>
                <a:spcPct val="0"/>
              </a:spcAft>
            </a:pP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5</a:t>
            </a:r>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、提高争议解决的公正性，专家基于行业标准和实践，从而提高解决方案的公正性和可接受性。</a:t>
            </a:r>
            <a:endParaRPr lang="zh-CN" altLang="en-US" sz="1400" b="1" dirty="0">
              <a:solidFill>
                <a:schemeClr val="lt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50"/>
          <p:cNvSpPr>
            <a:spLocks noGrp="1"/>
          </p:cNvSpPr>
          <p:nvPr>
            <p:ph type="title"/>
            <p:custDataLst>
              <p:tags r:id="rId1"/>
            </p:custDataLst>
          </p:nvPr>
        </p:nvSpPr>
        <p:spPr/>
        <p:txBody>
          <a:bodyPr>
            <a:normAutofit fontScale="90000"/>
          </a:bodyPr>
          <a:lstStyle/>
          <a:p>
            <a:r>
              <a:rPr lang="zh-CN" altLang="en-US"/>
              <a:t>修订背景</a:t>
            </a:r>
            <a:endParaRPr lang="zh-CN" altLang="en-US"/>
          </a:p>
        </p:txBody>
      </p:sp>
      <p:sp>
        <p:nvSpPr>
          <p:cNvPr id="3" name="Rectangle 97"/>
          <p:cNvSpPr/>
          <p:nvPr userDrawn="1">
            <p:custDataLst>
              <p:tags r:id="rId2"/>
            </p:custDataLst>
          </p:nvPr>
        </p:nvSpPr>
        <p:spPr>
          <a:xfrm>
            <a:off x="11033368" y="5779841"/>
            <a:ext cx="607584" cy="607584"/>
          </a:xfrm>
          <a:custGeom>
            <a:avLst/>
            <a:gdLst>
              <a:gd name="connsiteX0" fmla="*/ 303793 w 607584"/>
              <a:gd name="connsiteY0" fmla="*/ 0 h 607584"/>
              <a:gd name="connsiteX1" fmla="*/ 607584 w 607584"/>
              <a:gd name="connsiteY1" fmla="*/ 303792 h 607584"/>
              <a:gd name="connsiteX2" fmla="*/ 303792 w 607584"/>
              <a:gd name="connsiteY2" fmla="*/ 607584 h 607584"/>
              <a:gd name="connsiteX3" fmla="*/ 0 w 607584"/>
              <a:gd name="connsiteY3" fmla="*/ 303792 h 607584"/>
            </a:gdLst>
            <a:ahLst/>
            <a:cxnLst>
              <a:cxn ang="0">
                <a:pos x="connsiteX0" y="connsiteY0"/>
              </a:cxn>
              <a:cxn ang="0">
                <a:pos x="connsiteX1" y="connsiteY1"/>
              </a:cxn>
              <a:cxn ang="0">
                <a:pos x="connsiteX2" y="connsiteY2"/>
              </a:cxn>
              <a:cxn ang="0">
                <a:pos x="connsiteX3" y="connsiteY3"/>
              </a:cxn>
            </a:cxnLst>
            <a:rect l="l" t="t" r="r" b="b"/>
            <a:pathLst>
              <a:path w="607584" h="607584">
                <a:moveTo>
                  <a:pt x="303793" y="0"/>
                </a:moveTo>
                <a:lnTo>
                  <a:pt x="607584" y="303792"/>
                </a:lnTo>
                <a:lnTo>
                  <a:pt x="303792" y="607584"/>
                </a:lnTo>
                <a:lnTo>
                  <a:pt x="0" y="303792"/>
                </a:lnTo>
                <a:close/>
              </a:path>
            </a:pathLst>
          </a:custGeom>
          <a:solidFill>
            <a:schemeClr val="accent1">
              <a:lumMod val="60000"/>
              <a:lumOff val="4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6" name="矩形 5"/>
          <p:cNvSpPr/>
          <p:nvPr>
            <p:custDataLst>
              <p:tags r:id="rId3"/>
            </p:custDataLst>
          </p:nvPr>
        </p:nvSpPr>
        <p:spPr>
          <a:xfrm>
            <a:off x="6163310" y="1179830"/>
            <a:ext cx="5673090" cy="1732280"/>
          </a:xfrm>
          <a:prstGeom prst="rect">
            <a:avLst/>
          </a:prstGeom>
          <a:ln>
            <a:solidFill>
              <a:schemeClr val="accent1"/>
            </a:solidFill>
          </a:ln>
        </p:spPr>
        <p:txBody>
          <a:bodyPr wrap="square">
            <a:noAutofit/>
          </a:bodyPr>
          <a:p>
            <a:pPr lvl="0">
              <a:lnSpc>
                <a:spcPct val="150000"/>
              </a:lnSpc>
              <a:spcBef>
                <a:spcPct val="0"/>
              </a:spcBef>
              <a:spcAft>
                <a:spcPct val="0"/>
              </a:spcAft>
            </a:pPr>
            <a:r>
              <a:rPr lang="en-US" altLang="zh-CN" sz="1200" b="1" dirty="0">
                <a:solidFill>
                  <a:schemeClr val="dk1"/>
                </a:solidFill>
                <a:latin typeface="微软雅黑" panose="020B0503020204020204" charset="-122"/>
                <a:ea typeface="微软雅黑" panose="020B0503020204020204" charset="-122"/>
                <a:cs typeface="微软雅黑" panose="020B0503020204020204" charset="-122"/>
              </a:rPr>
              <a:t>    </a:t>
            </a:r>
            <a:r>
              <a:rPr lang="zh-CN" altLang="en-US" sz="1200" b="1" dirty="0">
                <a:solidFill>
                  <a:schemeClr val="dk1"/>
                </a:solidFill>
                <a:latin typeface="微软雅黑" panose="020B0503020204020204" charset="-122"/>
                <a:ea typeface="微软雅黑" panose="020B0503020204020204" charset="-122"/>
                <a:cs typeface="微软雅黑" panose="020B0503020204020204" charset="-122"/>
              </a:rPr>
              <a:t> </a:t>
            </a:r>
            <a:r>
              <a:rPr sz="1200" b="1" dirty="0" smtClean="0">
                <a:solidFill>
                  <a:schemeClr val="dk1"/>
                </a:solidFill>
                <a:latin typeface="微软雅黑" panose="020B0503020204020204" charset="-122"/>
                <a:ea typeface="微软雅黑" panose="020B0503020204020204" charset="-122"/>
                <a:cs typeface="微软雅黑" panose="020B0503020204020204" charset="-122"/>
              </a:rPr>
              <a:t>2018 年 3 月 15 日</a:t>
            </a:r>
            <a:r>
              <a:rPr lang="zh-CN" sz="1200" b="1" dirty="0" smtClean="0">
                <a:solidFill>
                  <a:schemeClr val="dk1"/>
                </a:solidFill>
                <a:latin typeface="微软雅黑" panose="020B0503020204020204" charset="-122"/>
                <a:ea typeface="微软雅黑" panose="020B0503020204020204" charset="-122"/>
                <a:cs typeface="微软雅黑" panose="020B0503020204020204" charset="-122"/>
              </a:rPr>
              <a:t>在北京召开的修编启动会认为，</a:t>
            </a:r>
            <a:r>
              <a:rPr kumimoji="0" lang="zh-CN" altLang="en-US" sz="1200" b="1" i="0" u="none" strike="noStrike" kern="1200" cap="none" spc="0" normalizeH="0" baseline="0" noProof="0" dirty="0" smtClean="0">
                <a:ln>
                  <a:noFill/>
                </a:ln>
                <a:solidFill>
                  <a:schemeClr val="dk1"/>
                </a:solidFill>
                <a:effectLst/>
                <a:uLnTx/>
                <a:uFillTx/>
                <a:latin typeface="微软雅黑" panose="020B0503020204020204" charset="-122"/>
                <a:ea typeface="微软雅黑" panose="020B0503020204020204" charset="-122"/>
                <a:cs typeface="微软雅黑" panose="020B0503020204020204" charset="-122"/>
              </a:rPr>
              <a:t>当前我国已经从高速发展进入高质量发展的新时代，修订现</a:t>
            </a:r>
            <a:r>
              <a:rPr kumimoji="0" lang="en-US" altLang="zh-CN" sz="1200" b="1" i="0" u="none" strike="noStrike" kern="1200" cap="none" spc="0" normalizeH="0" baseline="0" noProof="0" dirty="0" smtClean="0">
                <a:ln>
                  <a:noFill/>
                </a:ln>
                <a:solidFill>
                  <a:schemeClr val="dk1"/>
                </a:solidFill>
                <a:effectLst/>
                <a:uLnTx/>
                <a:uFillTx/>
                <a:latin typeface="微软雅黑" panose="020B0503020204020204" charset="-122"/>
                <a:ea typeface="微软雅黑" panose="020B0503020204020204" charset="-122"/>
                <a:cs typeface="微软雅黑" panose="020B0503020204020204" charset="-122"/>
              </a:rPr>
              <a:t>行计价计量规范是工程造价领域贯彻落实习近平新时代中国特色社会主义思想和十九大精神的重要举措，是工程造价领域适应新时期建筑业持续健康发展的需要，有利于工程造价领域进一步深化“放管服”改革，完善市场在资源配置中起决定性作用的机制，构建与国际衔接的具有中国特色计价体系，能够促进工程造价领域转型升级</a:t>
            </a:r>
            <a:r>
              <a:rPr kumimoji="0" lang="zh-CN" altLang="en-US" sz="1200" b="1" i="0" u="none" strike="noStrike" kern="1200" cap="none" spc="0" normalizeH="0" baseline="0" noProof="0" dirty="0" smtClean="0">
                <a:ln>
                  <a:noFill/>
                </a:ln>
                <a:solidFill>
                  <a:schemeClr val="dk1"/>
                </a:solidFill>
                <a:effectLst/>
                <a:uLnTx/>
                <a:uFillTx/>
                <a:latin typeface="微软雅黑" panose="020B0503020204020204" charset="-122"/>
                <a:ea typeface="微软雅黑" panose="020B0503020204020204" charset="-122"/>
                <a:cs typeface="微软雅黑" panose="020B0503020204020204" charset="-122"/>
              </a:rPr>
              <a:t>，推动工程造价管理提质增效。</a:t>
            </a:r>
            <a:endParaRPr kumimoji="0" lang="zh-CN" altLang="en-US" sz="1200" b="1" i="0" u="none" strike="noStrike" kern="1200" cap="none" spc="0" normalizeH="0" baseline="0" noProof="0" dirty="0" smtClean="0">
              <a:ln>
                <a:noFill/>
              </a:ln>
              <a:solidFill>
                <a:schemeClr val="dk1"/>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7" name="图片 6"/>
          <p:cNvPicPr>
            <a:picLocks noChangeAspect="1"/>
          </p:cNvPicPr>
          <p:nvPr>
            <p:custDataLst>
              <p:tags r:id="rId4"/>
            </p:custDataLst>
          </p:nvPr>
        </p:nvPicPr>
        <p:blipFill>
          <a:blip r:embed="rId5"/>
          <a:stretch>
            <a:fillRect/>
          </a:stretch>
        </p:blipFill>
        <p:spPr>
          <a:xfrm>
            <a:off x="767715" y="1179830"/>
            <a:ext cx="5251450" cy="4600575"/>
          </a:xfrm>
          <a:prstGeom prst="rect">
            <a:avLst/>
          </a:prstGeom>
          <a:ln>
            <a:solidFill>
              <a:schemeClr val="accent1"/>
            </a:solidFill>
          </a:ln>
        </p:spPr>
      </p:pic>
      <p:pic>
        <p:nvPicPr>
          <p:cNvPr id="9" name="图片 5"/>
          <p:cNvPicPr>
            <a:picLocks noChangeAspect="1"/>
          </p:cNvPicPr>
          <p:nvPr>
            <p:custDataLst>
              <p:tags r:id="rId6"/>
            </p:custDataLst>
          </p:nvPr>
        </p:nvPicPr>
        <p:blipFill>
          <a:blip r:embed="rId7"/>
          <a:stretch>
            <a:fillRect/>
          </a:stretch>
        </p:blipFill>
        <p:spPr>
          <a:xfrm>
            <a:off x="6177915" y="3067050"/>
            <a:ext cx="2504440" cy="2816860"/>
          </a:xfrm>
          <a:prstGeom prst="rect">
            <a:avLst/>
          </a:prstGeom>
          <a:noFill/>
          <a:ln w="9525">
            <a:solidFill>
              <a:schemeClr val="accent1"/>
            </a:solidFill>
          </a:ln>
        </p:spPr>
      </p:pic>
      <p:pic>
        <p:nvPicPr>
          <p:cNvPr id="5" name="图片 4"/>
          <p:cNvPicPr>
            <a:picLocks noChangeAspect="1"/>
          </p:cNvPicPr>
          <p:nvPr>
            <p:custDataLst>
              <p:tags r:id="rId8"/>
            </p:custDataLst>
          </p:nvPr>
        </p:nvPicPr>
        <p:blipFill>
          <a:blip r:embed="rId9"/>
          <a:stretch>
            <a:fillRect/>
          </a:stretch>
        </p:blipFill>
        <p:spPr>
          <a:xfrm>
            <a:off x="9226550" y="3067050"/>
            <a:ext cx="2319020" cy="2816860"/>
          </a:xfrm>
          <a:prstGeom prst="rect">
            <a:avLst/>
          </a:prstGeom>
          <a:noFill/>
          <a:ln w="9525">
            <a:solidFill>
              <a:schemeClr val="accent1"/>
            </a:solidFill>
          </a:ln>
        </p:spPr>
      </p:pic>
      <p:sp>
        <p:nvSpPr>
          <p:cNvPr id="10" name="矩形 9"/>
          <p:cNvSpPr/>
          <p:nvPr>
            <p:custDataLst>
              <p:tags r:id="rId10"/>
            </p:custDataLst>
          </p:nvPr>
        </p:nvSpPr>
        <p:spPr>
          <a:xfrm>
            <a:off x="1261110" y="5999480"/>
            <a:ext cx="9656445" cy="433070"/>
          </a:xfrm>
          <a:prstGeom prst="rect">
            <a:avLst/>
          </a:prstGeom>
          <a:solidFill>
            <a:schemeClr val="accent1"/>
          </a:solidFill>
          <a:ln>
            <a:solidFill>
              <a:schemeClr val="accent1"/>
            </a:solidFill>
          </a:ln>
        </p:spPr>
        <p:txBody>
          <a:bodyPr wrap="square" anchor="ctr">
            <a:noAutofit/>
          </a:bodyPr>
          <a:p>
            <a:pPr lvl="0" algn="ctr">
              <a:lnSpc>
                <a:spcPct val="150000"/>
              </a:lnSpc>
              <a:spcBef>
                <a:spcPct val="0"/>
              </a:spcBef>
              <a:spcAft>
                <a:spcPct val="0"/>
              </a:spcAft>
            </a:pPr>
            <a:r>
              <a:rPr kumimoji="0" lang="zh-CN" altLang="en-US" sz="1600" b="1" i="0" u="none" strike="noStrike" kern="1200" cap="none" spc="0" normalizeH="0" baseline="0" noProof="0" dirty="0" smtClean="0">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二十届三中全会</a:t>
            </a:r>
            <a:r>
              <a:rPr kumimoji="0" lang="en-US" altLang="zh-CN" sz="1600" b="1" i="0" u="none" strike="noStrike" kern="1200" cap="none" spc="0" normalizeH="0" baseline="0" noProof="0" dirty="0" smtClean="0">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600" b="1" i="0" u="none" strike="noStrike" kern="1200" cap="none" spc="0" normalizeH="0" baseline="0" noProof="0" dirty="0" smtClean="0">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完善主要由市场供求关系决定要素价格机制，防止政府对价格形成的不当干预</a:t>
            </a:r>
            <a:r>
              <a:rPr kumimoji="0" lang="en-US" altLang="zh-CN" sz="1600" b="1" i="0" u="none" strike="noStrike" kern="1200" cap="none" spc="0" normalizeH="0" baseline="0" noProof="0" dirty="0" smtClean="0">
                <a:ln>
                  <a:noFill/>
                </a:ln>
                <a:solidFill>
                  <a:schemeClr val="lt1"/>
                </a:solidFill>
                <a:effectLst/>
                <a:uLnTx/>
                <a:uFillTx/>
                <a:latin typeface="微软雅黑" panose="020B0503020204020204" charset="-122"/>
                <a:ea typeface="微软雅黑" panose="020B0503020204020204" charset="-122"/>
                <a:cs typeface="微软雅黑" panose="020B0503020204020204" charset="-122"/>
              </a:rPr>
              <a:t>”</a:t>
            </a:r>
            <a:endParaRPr kumimoji="0" lang="en-US" altLang="zh-CN" sz="1600" b="1" i="0" u="none" strike="noStrike" kern="1200" cap="none" spc="0" normalizeH="0" baseline="0" noProof="0" dirty="0" smtClean="0">
              <a:ln>
                <a:noFill/>
              </a:ln>
              <a:solidFill>
                <a:schemeClr val="lt1"/>
              </a:solidFill>
              <a:effectLst/>
              <a:uLnTx/>
              <a:uFillTx/>
              <a:latin typeface="微软雅黑" panose="020B0503020204020204" charset="-122"/>
              <a:ea typeface="微软雅黑" panose="020B0503020204020204" charset="-122"/>
              <a:cs typeface="微软雅黑" panose="020B0503020204020204" charset="-122"/>
            </a:endParaRPr>
          </a:p>
        </p:txBody>
      </p:sp>
    </p:spTree>
    <p:custDataLst>
      <p:tags r:id="rId1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a:spLocks noGrp="1"/>
          </p:cNvSpPr>
          <p:nvPr>
            <p:custDataLst>
              <p:tags r:id="rId1"/>
            </p:custDataLst>
          </p:nvPr>
        </p:nvSpPr>
        <p:spPr>
          <a:xfrm>
            <a:off x="525850" y="608400"/>
            <a:ext cx="10969200" cy="705600"/>
          </a:xfrm>
          <a:prstGeom prst="rect">
            <a:avLst/>
          </a:prstGeom>
        </p:spPr>
        <p:txBody>
          <a:bodyPr vert="horz" lIns="90170" tIns="46990" rIns="90170" bIns="46990" rtlCol="0" anchor="t" anchorCtr="0">
            <a:norm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lgn="l"/>
            <a:r>
              <a:rPr lang="zh-CN" altLang="en-US"/>
              <a:t>深化多元解纷的机制（</a:t>
            </a:r>
            <a:r>
              <a:rPr lang="en-US" altLang="zh-CN"/>
              <a:t>2</a:t>
            </a:r>
            <a:r>
              <a:t>）</a:t>
            </a:r>
          </a:p>
        </p:txBody>
      </p:sp>
      <p:graphicFrame>
        <p:nvGraphicFramePr>
          <p:cNvPr id="4" name="表格 3"/>
          <p:cNvGraphicFramePr>
            <a:graphicFrameLocks noGrp="1"/>
          </p:cNvGraphicFramePr>
          <p:nvPr/>
        </p:nvGraphicFramePr>
        <p:xfrm>
          <a:off x="588010" y="1285240"/>
          <a:ext cx="10927715" cy="4248150"/>
        </p:xfrm>
        <a:graphic>
          <a:graphicData uri="http://schemas.openxmlformats.org/drawingml/2006/table">
            <a:tbl>
              <a:tblPr>
                <a:tableStyleId>{5C22544A-7EE6-4342-B048-85BDC9FD1C3A}</a:tableStyleId>
              </a:tblPr>
              <a:tblGrid>
                <a:gridCol w="1461135"/>
                <a:gridCol w="3931285"/>
                <a:gridCol w="3403600"/>
                <a:gridCol w="2131695"/>
              </a:tblGrid>
              <a:tr h="462915">
                <a:tc>
                  <a:txBody>
                    <a:bodyPr/>
                    <a:lstStyle/>
                    <a:p>
                      <a:pPr algn="ctr" fontAlgn="ctr"/>
                      <a:r>
                        <a:rPr lang="zh-CN" altLang="en-US" sz="1400" b="1" u="none" strike="noStrike" dirty="0">
                          <a:solidFill>
                            <a:schemeClr val="bg1"/>
                          </a:solidFill>
                          <a:effectLst/>
                          <a:latin typeface="微软雅黑" panose="020B0503020204020204" charset="-122"/>
                          <a:ea typeface="微软雅黑" panose="020B0503020204020204" charset="-122"/>
                        </a:rPr>
                        <a:t>对比维度</a:t>
                      </a:r>
                      <a:endParaRPr lang="zh-CN" altLang="en-US" sz="1400" b="1" i="0" u="none" strike="noStrike" dirty="0">
                        <a:solidFill>
                          <a:schemeClr val="bg1"/>
                        </a:solidFill>
                        <a:effectLst/>
                        <a:latin typeface="微软雅黑" panose="020B0503020204020204" charset="-122"/>
                        <a:ea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7AD"/>
                    </a:solidFill>
                  </a:tcPr>
                </a:tc>
                <a:tc>
                  <a:txBody>
                    <a:bodyPr/>
                    <a:lstStyle/>
                    <a:p>
                      <a:pPr algn="ctr" fontAlgn="ctr"/>
                      <a:r>
                        <a:rPr lang="zh-CN" altLang="en-US" sz="1400" b="1" u="none" strike="noStrike" dirty="0" smtClean="0">
                          <a:solidFill>
                            <a:schemeClr val="bg1"/>
                          </a:solidFill>
                          <a:effectLst/>
                          <a:latin typeface="微软雅黑" panose="020B0503020204020204" charset="-122"/>
                          <a:ea typeface="微软雅黑" panose="020B0503020204020204" charset="-122"/>
                        </a:rPr>
                        <a:t>争议评审</a:t>
                      </a:r>
                      <a:endParaRPr lang="zh-CN" altLang="en-US" sz="1400" b="1" i="0" u="none" strike="noStrike" dirty="0" smtClean="0">
                        <a:solidFill>
                          <a:schemeClr val="bg1"/>
                        </a:solidFill>
                        <a:effectLst/>
                        <a:latin typeface="微软雅黑" panose="020B0503020204020204" charset="-122"/>
                        <a:ea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7AD"/>
                    </a:solidFill>
                  </a:tcPr>
                </a:tc>
                <a:tc>
                  <a:txBody>
                    <a:bodyPr/>
                    <a:lstStyle/>
                    <a:p>
                      <a:pPr algn="ctr" fontAlgn="ctr"/>
                      <a:r>
                        <a:rPr lang="zh-CN" altLang="en-US" sz="1400" b="1" u="none" strike="noStrike" dirty="0" smtClean="0">
                          <a:solidFill>
                            <a:schemeClr val="bg1"/>
                          </a:solidFill>
                          <a:effectLst/>
                          <a:latin typeface="微软雅黑" panose="020B0503020204020204" charset="-122"/>
                          <a:ea typeface="微软雅黑" panose="020B0503020204020204" charset="-122"/>
                        </a:rPr>
                        <a:t>调解</a:t>
                      </a:r>
                      <a:endParaRPr lang="zh-CN" altLang="en-US" sz="1400" b="1" i="0" u="none" strike="noStrike" dirty="0" smtClean="0">
                        <a:solidFill>
                          <a:schemeClr val="bg1"/>
                        </a:solidFill>
                        <a:effectLst/>
                        <a:latin typeface="微软雅黑" panose="020B0503020204020204" charset="-122"/>
                        <a:ea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7AD"/>
                    </a:solidFill>
                  </a:tcPr>
                </a:tc>
                <a:tc>
                  <a:txBody>
                    <a:bodyPr/>
                    <a:lstStyle/>
                    <a:p>
                      <a:pPr algn="ctr" fontAlgn="ctr"/>
                      <a:r>
                        <a:rPr lang="zh-CN" altLang="en-US" sz="1400" b="1" i="0" u="none" strike="noStrike" dirty="0" smtClean="0">
                          <a:solidFill>
                            <a:schemeClr val="bg1"/>
                          </a:solidFill>
                          <a:effectLst/>
                          <a:latin typeface="微软雅黑" panose="020B0503020204020204" charset="-122"/>
                          <a:ea typeface="微软雅黑" panose="020B0503020204020204" charset="-122"/>
                        </a:rPr>
                        <a:t>仲裁或诉讼</a:t>
                      </a:r>
                      <a:endParaRPr lang="zh-CN" altLang="en-US" sz="1400" b="1" i="0" u="none" strike="noStrike" dirty="0" smtClean="0">
                        <a:solidFill>
                          <a:schemeClr val="bg1"/>
                        </a:solidFill>
                        <a:effectLst/>
                        <a:latin typeface="微软雅黑" panose="020B0503020204020204" charset="-122"/>
                        <a:ea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7AD"/>
                    </a:solidFill>
                  </a:tcPr>
                </a:tc>
              </a:tr>
              <a:tr h="470535">
                <a:tc>
                  <a:txBody>
                    <a:bodyPr/>
                    <a:lstStyle/>
                    <a:p>
                      <a:pPr algn="ctr" fontAlgn="ctr"/>
                      <a:r>
                        <a:rPr lang="zh-CN" altLang="en-US" sz="1200" b="1" i="0" u="none" strike="noStrike" dirty="0" smtClean="0">
                          <a:solidFill>
                            <a:schemeClr val="tx1"/>
                          </a:solidFill>
                          <a:effectLst/>
                          <a:latin typeface="微软雅黑" panose="020B0503020204020204" charset="-122"/>
                          <a:ea typeface="微软雅黑" panose="020B0503020204020204" charset="-122"/>
                        </a:rPr>
                        <a:t>争议解决的角色</a:t>
                      </a:r>
                      <a:endParaRPr lang="zh-CN" altLang="en-US" sz="1200" b="1" i="0" u="none" strike="noStrike" dirty="0" smtClean="0">
                        <a:solidFill>
                          <a:schemeClr val="tx1"/>
                        </a:solidFill>
                        <a:effectLst/>
                        <a:latin typeface="微软雅黑" panose="020B0503020204020204" charset="-122"/>
                        <a:ea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00" b="0" i="0" u="none" strike="noStrike" dirty="0" smtClean="0">
                          <a:solidFill>
                            <a:schemeClr val="tx1"/>
                          </a:solidFill>
                          <a:effectLst/>
                          <a:latin typeface="微软雅黑" panose="020B0503020204020204" charset="-122"/>
                          <a:ea typeface="微软雅黑" panose="020B0503020204020204" charset="-122"/>
                        </a:rPr>
                        <a:t>合同约定或在合同履行过程共同确定争议评审委员会（机构）的选择形式、人员构成与数量；</a:t>
                      </a:r>
                      <a:endParaRPr lang="zh-CN" altLang="en-US" sz="1200" b="0" i="0" u="none" strike="noStrike" dirty="0" smtClean="0">
                        <a:solidFill>
                          <a:schemeClr val="tx1"/>
                        </a:solidFill>
                        <a:effectLst/>
                        <a:latin typeface="微软雅黑" panose="020B0503020204020204" charset="-122"/>
                        <a:ea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00" b="0" i="0" u="none" strike="noStrike" dirty="0" smtClean="0">
                          <a:solidFill>
                            <a:schemeClr val="tx1"/>
                          </a:solidFill>
                          <a:effectLst/>
                          <a:latin typeface="微软雅黑" panose="020B0503020204020204" charset="-122"/>
                          <a:ea typeface="微软雅黑" panose="020B0503020204020204" charset="-122"/>
                        </a:rPr>
                        <a:t>合同约定或在合同履行过程双方共同选择、确定调解人（机构）。</a:t>
                      </a:r>
                      <a:endParaRPr lang="zh-CN" altLang="en-US" sz="1200" b="0" i="0" u="none" strike="noStrike" dirty="0" smtClean="0">
                        <a:solidFill>
                          <a:schemeClr val="tx1"/>
                        </a:solidFill>
                        <a:effectLst/>
                        <a:latin typeface="微软雅黑" panose="020B0503020204020204" charset="-122"/>
                        <a:ea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00" b="0" i="0" u="none" strike="noStrike" dirty="0" smtClean="0">
                          <a:solidFill>
                            <a:schemeClr val="tx1"/>
                          </a:solidFill>
                          <a:effectLst/>
                          <a:latin typeface="微软雅黑" panose="020B0503020204020204" charset="-122"/>
                          <a:ea typeface="微软雅黑" panose="020B0503020204020204" charset="-122"/>
                        </a:rPr>
                        <a:t>仲裁委员会或人民法院</a:t>
                      </a:r>
                      <a:endParaRPr lang="zh-CN" altLang="en-US" sz="1200" b="0" i="0" u="none" strike="noStrike" dirty="0" smtClean="0">
                        <a:solidFill>
                          <a:schemeClr val="tx1"/>
                        </a:solidFill>
                        <a:effectLst/>
                        <a:latin typeface="微软雅黑" panose="020B0503020204020204" charset="-122"/>
                        <a:ea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63040">
                <a:tc>
                  <a:txBody>
                    <a:bodyPr/>
                    <a:lstStyle/>
                    <a:p>
                      <a:pPr algn="ctr" fontAlgn="ctr"/>
                      <a:r>
                        <a:rPr lang="zh-CN" altLang="en-US" sz="1200" b="1" u="none" strike="noStrike" dirty="0" smtClean="0">
                          <a:solidFill>
                            <a:schemeClr val="tx1"/>
                          </a:solidFill>
                          <a:effectLst/>
                          <a:latin typeface="微软雅黑" panose="020B0503020204020204" charset="-122"/>
                          <a:ea typeface="微软雅黑" panose="020B0503020204020204" charset="-122"/>
                        </a:rPr>
                        <a:t>工作内容</a:t>
                      </a:r>
                      <a:endParaRPr lang="zh-CN" altLang="en-US" sz="1200" b="1" i="0" u="none" strike="noStrike" dirty="0" smtClean="0">
                        <a:solidFill>
                          <a:schemeClr val="tx1"/>
                        </a:solidFill>
                        <a:effectLst/>
                        <a:latin typeface="微软雅黑" panose="020B0503020204020204" charset="-122"/>
                        <a:ea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zh-CN" sz="1200" b="0" i="0" u="none" strike="noStrike" dirty="0" smtClean="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发承包双方中任一方</a:t>
                      </a:r>
                      <a:r>
                        <a:rPr lang="zh-CN" altLang="en-US" sz="1200" b="0" i="0" u="none" strike="noStrike" dirty="0" smtClean="0">
                          <a:solidFill>
                            <a:schemeClr val="tx1"/>
                          </a:solidFill>
                          <a:effectLst/>
                          <a:latin typeface="微软雅黑" panose="020B0503020204020204" charset="-122"/>
                          <a:ea typeface="微软雅黑" panose="020B0503020204020204" charset="-122"/>
                          <a:cs typeface="微软雅黑" panose="020B0503020204020204" charset="-122"/>
                        </a:rPr>
                        <a:t>在确定争议评审委员会（或机构）后</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提交书面争议事项资料</a:t>
                      </a:r>
                      <a:r>
                        <a:rPr lang="zh-CN" altLang="en-US" sz="1200" b="0" i="0" u="none" strike="noStrike" dirty="0" smtClean="0">
                          <a:solidFill>
                            <a:schemeClr val="tx1"/>
                          </a:solidFill>
                          <a:effectLst/>
                          <a:latin typeface="微软雅黑" panose="020B0503020204020204" charset="-122"/>
                          <a:ea typeface="微软雅黑" panose="020B0503020204020204" charset="-122"/>
                          <a:cs typeface="微软雅黑" panose="020B0503020204020204" charset="-122"/>
                        </a:rPr>
                        <a:t>；</a:t>
                      </a:r>
                      <a:endParaRPr lang="en-US" altLang="zh-CN" sz="1200" b="0" i="0" u="none" strike="noStrike" dirty="0" smtClean="0">
                        <a:solidFill>
                          <a:schemeClr val="tx1"/>
                        </a:solidFill>
                        <a:effectLst/>
                        <a:latin typeface="微软雅黑" panose="020B0503020204020204" charset="-122"/>
                        <a:ea typeface="微软雅黑" panose="020B0503020204020204" charset="-122"/>
                        <a:cs typeface="微软雅黑" panose="020B0503020204020204" charset="-122"/>
                      </a:endParaRPr>
                    </a:p>
                    <a:p>
                      <a:pPr algn="l" fontAlgn="ctr"/>
                      <a:r>
                        <a:rPr lang="en-US" altLang="zh-CN" sz="1200" b="0" i="0" u="none" strike="noStrike" dirty="0" smtClean="0">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争议评审委员会（或机构）</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了解实情，向发承包双方</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提供书面争议处理意见</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a:t>
                      </a:r>
                      <a:endPar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endParaRPr>
                    </a:p>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3.</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有异议方提出书面不认可理由函件，争议评审委员会（或机构）复查并回复；</a:t>
                      </a:r>
                      <a:endParaRPr lang="en-US" altLang="zh-CN"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endParaRPr>
                    </a:p>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4.</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发承包双方</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对争议解决意见没有异议的，</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书面签署确认并作为和解协议。</a:t>
                      </a:r>
                      <a:endParaRPr lang="zh-CN" altLang="en-US" sz="1200" b="0" i="0" u="none" strike="noStrike" kern="1200" dirty="0">
                        <a:solidFill>
                          <a:srgbClr val="DB3B30"/>
                        </a:solidFill>
                        <a:effectLst/>
                        <a:latin typeface="微软雅黑" panose="020B0503020204020204" charset="-122"/>
                        <a:ea typeface="微软雅黑" panose="020B0503020204020204" charset="-122"/>
                        <a:cs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发承包双方中任一方</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提交书面争议事项资料，委托调解人（或机构）进行调解；</a:t>
                      </a:r>
                      <a:endPar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endParaRPr>
                    </a:p>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调解人</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了解实情，向发承包双方</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提供书面争议处理意见；</a:t>
                      </a:r>
                      <a:endParaRPr lang="en-US" altLang="zh-CN"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endParaRPr>
                    </a:p>
                    <a:p>
                      <a:pPr algn="l" fontAlgn="ctr"/>
                      <a:r>
                        <a:rPr lang="en-US" altLang="zh-CN"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3.</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不认可方提出书面不认可理由函件，调解人（或机构）复查并回复；</a:t>
                      </a:r>
                      <a:endParaRPr lang="en-US" altLang="zh-CN"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endParaRPr>
                    </a:p>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4.</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双方</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接受调解书，</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书面签署确认并作为合同补充文件。</a:t>
                      </a:r>
                      <a:endParaRPr lang="zh-CN" altLang="en-US" sz="1200" b="0" i="0" u="none" strike="noStrike" kern="1200" dirty="0">
                        <a:solidFill>
                          <a:srgbClr val="DB3B30"/>
                        </a:solidFill>
                        <a:effectLst/>
                        <a:latin typeface="微软雅黑" panose="020B0503020204020204" charset="-122"/>
                        <a:ea typeface="微软雅黑" panose="020B0503020204020204" charset="-122"/>
                        <a:cs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发承包双方可按仲裁委员会或人民法院的调解程序和方法进行</a:t>
                      </a:r>
                      <a:r>
                        <a:rPr lang="zh-CN" altLang="en-US" sz="1200" b="0" i="0" u="none" strike="noStrike" kern="1200" dirty="0" smtClean="0">
                          <a:solidFill>
                            <a:srgbClr val="DF5147"/>
                          </a:solidFill>
                          <a:effectLst/>
                          <a:latin typeface="微软雅黑" panose="020B0503020204020204" charset="-122"/>
                          <a:ea typeface="微软雅黑" panose="020B0503020204020204" charset="-122"/>
                          <a:cs typeface="微软雅黑" panose="020B0503020204020204" charset="-122"/>
                        </a:rPr>
                        <a:t>调解</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a:t>
                      </a:r>
                      <a:endParaRPr lang="en-US" altLang="zh-CN"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endParaRPr>
                    </a:p>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仲裁委员会仲裁或人民法院诉讼；</a:t>
                      </a:r>
                      <a:endParaRPr lang="zh-CN" altLang="en-US" sz="1200" b="0" i="0" u="none" strike="noStrike" kern="1200" dirty="0">
                        <a:solidFill>
                          <a:srgbClr val="DB3B30"/>
                        </a:solidFill>
                        <a:effectLst/>
                        <a:latin typeface="微软雅黑" panose="020B0503020204020204" charset="-122"/>
                        <a:ea typeface="微软雅黑" panose="020B0503020204020204" charset="-122"/>
                        <a:cs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97280">
                <a:tc>
                  <a:txBody>
                    <a:bodyPr/>
                    <a:lstStyle/>
                    <a:p>
                      <a:pPr algn="ctr" fontAlgn="ctr"/>
                      <a:r>
                        <a:rPr lang="zh-CN" altLang="en-US" sz="1200" b="1" u="none" strike="noStrike" dirty="0" smtClean="0">
                          <a:solidFill>
                            <a:schemeClr val="tx1"/>
                          </a:solidFill>
                          <a:effectLst/>
                          <a:latin typeface="微软雅黑" panose="020B0503020204020204" charset="-122"/>
                          <a:ea typeface="微软雅黑" panose="020B0503020204020204" charset="-122"/>
                        </a:rPr>
                        <a:t>费用承担原则</a:t>
                      </a:r>
                      <a:endParaRPr lang="zh-CN" altLang="en-US" sz="1200" b="1" i="0" u="none" strike="noStrike" dirty="0" smtClean="0">
                        <a:solidFill>
                          <a:schemeClr val="tx1"/>
                        </a:solidFill>
                        <a:effectLst/>
                        <a:latin typeface="微软雅黑" panose="020B0503020204020204" charset="-122"/>
                        <a:ea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处理争议事项需</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支付给争议评审委员会（或机构）的费用</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，可按合同约定或争议评审规则确定，或由发承包双方协商确定分担比例及费用，或依据争议解决决定由相关争议责任人承担；</a:t>
                      </a:r>
                      <a:endPar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endParaRPr>
                    </a:p>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由于解决争议引起</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发承包双方自身发生费用的</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，应由双方各自承担</a:t>
                      </a:r>
                      <a:endParaRPr lang="zh-CN" altLang="en-US" sz="1200" b="0" i="0" u="none" strike="noStrike" kern="1200"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处理争议事项需</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支付给调解人（或机构）费用的，</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由双方共同合理分担或按照调解书中相关争议承担责任的一方承担；</a:t>
                      </a:r>
                      <a:endPar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endParaRPr>
                    </a:p>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由于解决争议引起</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发承包双方自身发生费用的，</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应由双方各自承担；</a:t>
                      </a:r>
                      <a:endParaRPr lang="zh-CN" altLang="en-US" sz="1200" b="0" i="0" u="none" strike="noStrike" kern="1200"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mn-cs"/>
                        </a:rPr>
                        <a:t>当仲裁或诉讼时，按仲裁委员会或人民法院要求停止施工的，承包人应对合同工程采取保护措施，由此增加的费用应由</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mn-cs"/>
                        </a:rPr>
                        <a:t>败诉方承担，或按承担的责任分担。</a:t>
                      </a:r>
                      <a:endParaRPr lang="zh-CN" altLang="en-US" sz="1200" b="0" i="0" u="none" strike="noStrike" kern="1200" dirty="0">
                        <a:solidFill>
                          <a:srgbClr val="DB3B30"/>
                        </a:solidFill>
                        <a:effectLst/>
                        <a:latin typeface="微软雅黑" panose="020B0503020204020204" charset="-122"/>
                        <a:ea typeface="微软雅黑" panose="020B0503020204020204" charset="-122"/>
                        <a:cs typeface="+mn-cs"/>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54380">
                <a:tc>
                  <a:txBody>
                    <a:bodyPr/>
                    <a:lstStyle/>
                    <a:p>
                      <a:pPr algn="ctr" fontAlgn="ctr"/>
                      <a:r>
                        <a:rPr lang="zh-CN" altLang="en-US" sz="1200" b="1" u="none" strike="noStrike" dirty="0" smtClean="0">
                          <a:solidFill>
                            <a:schemeClr val="tx1"/>
                          </a:solidFill>
                          <a:effectLst/>
                          <a:latin typeface="微软雅黑" panose="020B0503020204020204" charset="-122"/>
                          <a:ea typeface="微软雅黑" panose="020B0503020204020204" charset="-122"/>
                        </a:rPr>
                        <a:t>结果约束力</a:t>
                      </a:r>
                      <a:endParaRPr lang="zh-CN" altLang="en-US" sz="1200" b="1" i="0" u="none" strike="noStrike" dirty="0" smtClean="0">
                        <a:solidFill>
                          <a:schemeClr val="tx1"/>
                        </a:solidFill>
                        <a:effectLst/>
                        <a:latin typeface="微软雅黑" panose="020B0503020204020204" charset="-122"/>
                        <a:ea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经发承包双方书面形式</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签署确认</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，作为和解协议</a:t>
                      </a:r>
                      <a:r>
                        <a:rPr lang="zh-CN" altLang="en-US" sz="1200" b="0" i="0" u="none" strike="noStrike" dirty="0" smtClean="0">
                          <a:solidFill>
                            <a:schemeClr val="bg1"/>
                          </a:solidFill>
                          <a:effectLst/>
                          <a:latin typeface="微软雅黑" panose="020B0503020204020204" charset="-122"/>
                          <a:ea typeface="微软雅黑" panose="020B0503020204020204" charset="-122"/>
                          <a:cs typeface="微软雅黑" panose="020B0503020204020204" charset="-122"/>
                        </a:rPr>
                        <a:t>，</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对双方均具有约束力</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a:t>
                      </a:r>
                      <a:endPar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endParaRPr>
                    </a:p>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发承包双方中任一方对处理意见</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有异议</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的，处理意见对发承包双方</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不具有约束力。</a:t>
                      </a:r>
                      <a:endParaRPr lang="zh-CN" altLang="en-US" sz="1200" b="0" i="0" u="none" strike="noStrike" kern="1200" dirty="0">
                        <a:solidFill>
                          <a:srgbClr val="DB3B30"/>
                        </a:solidFill>
                        <a:effectLst/>
                        <a:latin typeface="微软雅黑" panose="020B0503020204020204" charset="-122"/>
                        <a:ea typeface="微软雅黑" panose="020B0503020204020204" charset="-122"/>
                        <a:cs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1.</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经发承包双方签署确认</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并作为合同补充文件的调解书，</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对双方均具有约束力；</a:t>
                      </a:r>
                      <a:endParaRPr lang="en-US" altLang="zh-CN"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endParaRPr>
                    </a:p>
                    <a:p>
                      <a:pPr algn="l" fontAlgn="ctr"/>
                      <a:r>
                        <a:rPr lang="en-US" altLang="zh-CN"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2.</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双方</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未共同签字确认</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微软雅黑" panose="020B0503020204020204" charset="-122"/>
                        </a:rPr>
                        <a:t>的调解书，对合同双方均</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微软雅黑" panose="020B0503020204020204" charset="-122"/>
                        </a:rPr>
                        <a:t>不具有约束力。</a:t>
                      </a:r>
                      <a:endParaRPr lang="zh-CN" altLang="en-US" sz="1200" b="0" i="0" u="none" strike="noStrike" kern="1200" dirty="0">
                        <a:solidFill>
                          <a:srgbClr val="DB3B30"/>
                        </a:solidFill>
                        <a:effectLst/>
                        <a:latin typeface="微软雅黑" panose="020B0503020204020204" charset="-122"/>
                        <a:ea typeface="微软雅黑" panose="020B0503020204020204" charset="-122"/>
                        <a:cs typeface="微软雅黑" panose="020B0503020204020204" charset="-122"/>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mn-cs"/>
                        </a:rPr>
                        <a:t>仲裁或诉讼的最终决定，</a:t>
                      </a:r>
                      <a:r>
                        <a:rPr lang="zh-CN" altLang="en-US" sz="1200" b="0" i="0" u="none" strike="noStrike" kern="1200" dirty="0" smtClean="0">
                          <a:solidFill>
                            <a:srgbClr val="DB3B30"/>
                          </a:solidFill>
                          <a:effectLst/>
                          <a:latin typeface="微软雅黑" panose="020B0503020204020204" charset="-122"/>
                          <a:ea typeface="微软雅黑" panose="020B0503020204020204" charset="-122"/>
                          <a:cs typeface="+mn-cs"/>
                        </a:rPr>
                        <a:t>对发承包双方均有法定约束力，</a:t>
                      </a:r>
                      <a:r>
                        <a:rPr lang="zh-CN" altLang="en-US" sz="1200" b="0" i="0" u="none" strike="noStrike" kern="1200" dirty="0" smtClean="0">
                          <a:solidFill>
                            <a:schemeClr val="tx1"/>
                          </a:solidFill>
                          <a:effectLst/>
                          <a:latin typeface="微软雅黑" panose="020B0503020204020204" charset="-122"/>
                          <a:ea typeface="微软雅黑" panose="020B0503020204020204" charset="-122"/>
                          <a:cs typeface="+mn-cs"/>
                        </a:rPr>
                        <a:t>应共同遵守。</a:t>
                      </a:r>
                      <a:endParaRPr lang="zh-CN" altLang="en-US" sz="1200" b="0" i="0" u="none" strike="noStrike" kern="1200" dirty="0">
                        <a:solidFill>
                          <a:schemeClr val="tx1"/>
                        </a:solidFill>
                        <a:effectLst/>
                        <a:latin typeface="微软雅黑" panose="020B0503020204020204" charset="-122"/>
                        <a:ea typeface="微软雅黑" panose="020B0503020204020204" charset="-122"/>
                        <a:cs typeface="+mn-cs"/>
                      </a:endParaRPr>
                    </a:p>
                  </a:txBody>
                  <a:tcPr marL="18000" marR="18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圆角矩形 7"/>
          <p:cNvSpPr/>
          <p:nvPr>
            <p:custDataLst>
              <p:tags r:id="rId2"/>
            </p:custDataLst>
          </p:nvPr>
        </p:nvSpPr>
        <p:spPr>
          <a:xfrm>
            <a:off x="588010" y="5607685"/>
            <a:ext cx="10927715" cy="1010285"/>
          </a:xfrm>
          <a:prstGeom prst="roundRect">
            <a:avLst>
              <a:gd name="adj" fmla="val 0"/>
            </a:avLst>
          </a:prstGeom>
          <a:gradFill>
            <a:gsLst>
              <a:gs pos="50000">
                <a:schemeClr val="accent1"/>
              </a:gs>
              <a:gs pos="0">
                <a:schemeClr val="accent1">
                  <a:lumMod val="25000"/>
                  <a:lumOff val="75000"/>
                </a:schemeClr>
              </a:gs>
              <a:gs pos="100000">
                <a:schemeClr val="accent1">
                  <a:lumMod val="85000"/>
                </a:schemeClr>
              </a:gs>
            </a:gsLst>
            <a:lin ang="5400000" scaled="1"/>
          </a:gradFill>
          <a:ln>
            <a:noFill/>
          </a:ln>
        </p:spPr>
        <p:txBody>
          <a:bodyPr wrap="square" anchor="t">
            <a:noAutofit/>
          </a:bodyPr>
          <a:lstStyle/>
          <a:p>
            <a:pPr lvl="0" algn="just"/>
            <a:r>
              <a:rPr lang="zh-CN" altLang="en-US" sz="1400" b="1" dirty="0">
                <a:solidFill>
                  <a:schemeClr val="lt1"/>
                </a:solidFill>
                <a:latin typeface="微软雅黑" panose="020B0503020204020204" charset="-122"/>
                <a:ea typeface="微软雅黑" panose="020B0503020204020204" charset="-122"/>
                <a:cs typeface="微软雅黑" panose="020B0503020204020204" charset="-122"/>
              </a:rPr>
              <a:t>争议评审、调解置于仲裁或诉讼解纷机制前的重要</a:t>
            </a:r>
            <a:r>
              <a:rPr lang="zh-CN" altLang="en-US" sz="1400" b="1" dirty="0" smtClean="0">
                <a:solidFill>
                  <a:schemeClr val="lt1"/>
                </a:solidFill>
                <a:latin typeface="微软雅黑" panose="020B0503020204020204" charset="-122"/>
                <a:ea typeface="微软雅黑" panose="020B0503020204020204" charset="-122"/>
                <a:cs typeface="微软雅黑" panose="020B0503020204020204" charset="-122"/>
              </a:rPr>
              <a:t>作用：</a:t>
            </a:r>
            <a:endParaRPr lang="en-US" altLang="zh-CN" sz="1400" b="1" dirty="0" smtClean="0">
              <a:solidFill>
                <a:schemeClr val="lt1"/>
              </a:solidFill>
              <a:latin typeface="微软雅黑" panose="020B0503020204020204" charset="-122"/>
              <a:ea typeface="微软雅黑" panose="020B0503020204020204" charset="-122"/>
              <a:cs typeface="微软雅黑" panose="020B0503020204020204" charset="-122"/>
            </a:endParaRPr>
          </a:p>
          <a:p>
            <a:pPr lvl="0" algn="just"/>
            <a:endParaRPr lang="en-US" altLang="zh-CN" sz="600" b="1" dirty="0">
              <a:solidFill>
                <a:schemeClr val="lt1"/>
              </a:solidFill>
              <a:latin typeface="微软雅黑" panose="020B0503020204020204" charset="-122"/>
              <a:ea typeface="微软雅黑" panose="020B0503020204020204" charset="-122"/>
              <a:cs typeface="微软雅黑" panose="020B0503020204020204" charset="-122"/>
            </a:endParaRPr>
          </a:p>
          <a:p>
            <a:pPr lvl="0" algn="just" eaLnBrk="0" fontAlgn="base" hangingPunct="0">
              <a:spcBef>
                <a:spcPct val="0"/>
              </a:spcBef>
              <a:spcAft>
                <a:spcPct val="0"/>
              </a:spcAft>
            </a:pP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1</a:t>
            </a:r>
            <a:r>
              <a:rPr lang="zh-CN" altLang="zh-CN" sz="1400" b="1" dirty="0">
                <a:solidFill>
                  <a:schemeClr val="lt1"/>
                </a:solidFill>
                <a:latin typeface="微软雅黑" panose="020B0503020204020204" charset="-122"/>
                <a:ea typeface="微软雅黑" panose="020B0503020204020204" charset="-122"/>
                <a:cs typeface="微软雅黑" panose="020B0503020204020204" charset="-122"/>
              </a:rPr>
              <a:t>、增强纠纷解决合力。</a:t>
            </a:r>
            <a:endParaRPr lang="zh-CN" altLang="zh-CN" sz="1000" dirty="0">
              <a:solidFill>
                <a:schemeClr val="lt1"/>
              </a:solidFill>
              <a:latin typeface="微软雅黑" panose="020B0503020204020204" charset="-122"/>
              <a:ea typeface="微软雅黑" panose="020B0503020204020204" charset="-122"/>
              <a:cs typeface="微软雅黑" panose="020B0503020204020204" charset="-122"/>
            </a:endParaRPr>
          </a:p>
          <a:p>
            <a:pPr lvl="0" algn="just" eaLnBrk="0" fontAlgn="base" hangingPunct="0">
              <a:spcBef>
                <a:spcPct val="0"/>
              </a:spcBef>
              <a:spcAft>
                <a:spcPct val="0"/>
              </a:spcAft>
            </a:pP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2</a:t>
            </a:r>
            <a:r>
              <a:rPr lang="zh-CN" altLang="zh-CN" sz="1400" b="1" dirty="0">
                <a:solidFill>
                  <a:schemeClr val="lt1"/>
                </a:solidFill>
                <a:latin typeface="微软雅黑" panose="020B0503020204020204" charset="-122"/>
                <a:ea typeface="微软雅黑" panose="020B0503020204020204" charset="-122"/>
                <a:cs typeface="微软雅黑" panose="020B0503020204020204" charset="-122"/>
              </a:rPr>
              <a:t>、从源头预防和化解矛盾纠纷，减少衍生诉讼案件的发生。</a:t>
            </a:r>
            <a:endParaRPr lang="zh-CN" altLang="zh-CN" sz="1000" dirty="0">
              <a:solidFill>
                <a:schemeClr val="lt1"/>
              </a:solidFill>
              <a:latin typeface="微软雅黑" panose="020B0503020204020204" charset="-122"/>
              <a:ea typeface="微软雅黑" panose="020B0503020204020204" charset="-122"/>
              <a:cs typeface="微软雅黑" panose="020B0503020204020204" charset="-122"/>
            </a:endParaRPr>
          </a:p>
          <a:p>
            <a:pPr lvl="0" algn="just" eaLnBrk="0" fontAlgn="base" hangingPunct="0">
              <a:spcBef>
                <a:spcPct val="0"/>
              </a:spcBef>
              <a:spcAft>
                <a:spcPct val="0"/>
              </a:spcAft>
            </a:pPr>
            <a:r>
              <a:rPr lang="en-US" altLang="zh-CN" sz="1400" b="1" dirty="0">
                <a:solidFill>
                  <a:schemeClr val="lt1"/>
                </a:solidFill>
                <a:latin typeface="微软雅黑" panose="020B0503020204020204" charset="-122"/>
                <a:ea typeface="微软雅黑" panose="020B0503020204020204" charset="-122"/>
                <a:cs typeface="微软雅黑" panose="020B0503020204020204" charset="-122"/>
              </a:rPr>
              <a:t>3</a:t>
            </a:r>
            <a:r>
              <a:rPr lang="zh-CN" altLang="zh-CN" sz="1400" b="1" dirty="0">
                <a:solidFill>
                  <a:schemeClr val="lt1"/>
                </a:solidFill>
                <a:latin typeface="微软雅黑" panose="020B0503020204020204" charset="-122"/>
                <a:ea typeface="微软雅黑" panose="020B0503020204020204" charset="-122"/>
                <a:cs typeface="微软雅黑" panose="020B0503020204020204" charset="-122"/>
              </a:rPr>
              <a:t>、避免在仲裁或诉讼程序中对于争议问题启动司法鉴定程序。</a:t>
            </a:r>
            <a:endParaRPr lang="zh-CN" altLang="zh-CN" sz="1400" b="1" dirty="0">
              <a:solidFill>
                <a:schemeClr val="lt1"/>
              </a:solidFill>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custDataLst>
              <p:tags r:id="rId1"/>
            </p:custDataLst>
          </p:nvPr>
        </p:nvSpPr>
        <p:spPr>
          <a:xfrm>
            <a:off x="482321" y="1718362"/>
            <a:ext cx="11384782" cy="1124988"/>
          </a:xfrm>
          <a:prstGeom prst="rightArrow">
            <a:avLst/>
          </a:prstGeom>
          <a:gradFill>
            <a:gsLst>
              <a:gs pos="50000">
                <a:schemeClr val="accent1"/>
              </a:gs>
              <a:gs pos="0">
                <a:schemeClr val="accent1">
                  <a:lumMod val="25000"/>
                  <a:lumOff val="75000"/>
                </a:schemeClr>
              </a:gs>
              <a:gs pos="100000">
                <a:schemeClr val="accent1">
                  <a:lumMod val="85000"/>
                </a:schemeClr>
              </a:gs>
            </a:gsLst>
            <a:lin ang="5400000" scaled="1"/>
          </a:gradFill>
          <a:ln>
            <a:noFill/>
          </a:ln>
        </p:spPr>
        <p:txBody>
          <a:bodyPr wrap="square" anchor="t">
            <a:noAutofit/>
          </a:bodyPr>
          <a:p>
            <a:pPr algn="ctr">
              <a:lnSpc>
                <a:spcPct val="150000"/>
              </a:lnSpc>
            </a:pPr>
            <a:r>
              <a:rPr lang="zh-CN" altLang="en-US" sz="2000" b="1" dirty="0" smtClean="0">
                <a:solidFill>
                  <a:schemeClr val="lt1"/>
                </a:solidFill>
                <a:latin typeface="微软雅黑" panose="020B0503020204020204" charset="-122"/>
                <a:ea typeface="微软雅黑" panose="020B0503020204020204" charset="-122"/>
              </a:rPr>
              <a:t>交保函抗风险，严格审批，按约支付</a:t>
            </a:r>
            <a:endParaRPr lang="zh-CN" altLang="en-US" sz="2000" b="1" dirty="0" smtClean="0">
              <a:solidFill>
                <a:schemeClr val="lt1"/>
              </a:solidFill>
              <a:latin typeface="微软雅黑" panose="020B0503020204020204" charset="-122"/>
              <a:ea typeface="微软雅黑" panose="020B0503020204020204" charset="-122"/>
            </a:endParaRPr>
          </a:p>
        </p:txBody>
      </p:sp>
      <p:sp>
        <p:nvSpPr>
          <p:cNvPr id="23" name="矩形 22"/>
          <p:cNvSpPr/>
          <p:nvPr>
            <p:custDataLst>
              <p:tags r:id="rId2"/>
            </p:custDataLst>
          </p:nvPr>
        </p:nvSpPr>
        <p:spPr>
          <a:xfrm>
            <a:off x="1445260" y="6054090"/>
            <a:ext cx="9424670" cy="719455"/>
          </a:xfrm>
          <a:prstGeom prst="rect">
            <a:avLst/>
          </a:prstGeom>
          <a:gradFill>
            <a:gsLst>
              <a:gs pos="50000">
                <a:schemeClr val="accent1"/>
              </a:gs>
              <a:gs pos="0">
                <a:schemeClr val="accent1">
                  <a:lumMod val="25000"/>
                  <a:lumOff val="75000"/>
                </a:schemeClr>
              </a:gs>
              <a:gs pos="100000">
                <a:schemeClr val="accent1">
                  <a:lumMod val="85000"/>
                </a:schemeClr>
              </a:gs>
            </a:gsLst>
            <a:lin ang="5400000" scaled="1"/>
          </a:gradFill>
          <a:ln>
            <a:noFill/>
          </a:ln>
        </p:spPr>
        <p:txBody>
          <a:bodyPr wrap="square" anchor="ctr">
            <a:noAutofit/>
          </a:bodyPr>
          <a:p>
            <a:pPr algn="ctr">
              <a:lnSpc>
                <a:spcPct val="150000"/>
              </a:lnSpc>
            </a:pPr>
            <a:r>
              <a:rPr lang="zh-CN" altLang="en-US" b="1" dirty="0">
                <a:solidFill>
                  <a:schemeClr val="lt1"/>
                </a:solidFill>
                <a:latin typeface="微软雅黑" panose="020B0503020204020204" charset="-122"/>
                <a:ea typeface="微软雅黑" panose="020B0503020204020204" charset="-122"/>
              </a:rPr>
              <a:t>建筑工人工资应专款专用</a:t>
            </a:r>
            <a:endParaRPr lang="zh-CN" altLang="en-US" b="1" dirty="0">
              <a:solidFill>
                <a:schemeClr val="lt1"/>
              </a:solidFill>
              <a:latin typeface="微软雅黑" panose="020B0503020204020204" charset="-122"/>
              <a:ea typeface="微软雅黑" panose="020B0503020204020204" charset="-122"/>
            </a:endParaRPr>
          </a:p>
          <a:p>
            <a:pPr algn="ctr">
              <a:lnSpc>
                <a:spcPct val="150000"/>
              </a:lnSpc>
            </a:pPr>
            <a:r>
              <a:rPr lang="zh-CN" altLang="en-US" sz="1200" b="1" dirty="0">
                <a:solidFill>
                  <a:schemeClr val="lt1"/>
                </a:solidFill>
                <a:latin typeface="微软雅黑" panose="020B0503020204020204" charset="-122"/>
                <a:ea typeface="微软雅黑" panose="020B0503020204020204" charset="-122"/>
                <a:sym typeface="+mn-ea"/>
              </a:rPr>
              <a:t>建筑工人的工资宜按工程完成进度与工程总量的比例、依据用工实名制按日计算，承包人应按相关规定及时支付给建筑工人</a:t>
            </a:r>
            <a:endParaRPr lang="zh-CN" altLang="en-US" sz="1200" b="1" dirty="0">
              <a:solidFill>
                <a:schemeClr val="lt1"/>
              </a:solidFill>
              <a:latin typeface="微软雅黑" panose="020B0503020204020204" charset="-122"/>
              <a:ea typeface="微软雅黑" panose="020B0503020204020204" charset="-122"/>
              <a:sym typeface="+mn-ea"/>
            </a:endParaRPr>
          </a:p>
        </p:txBody>
      </p:sp>
      <p:sp>
        <p:nvSpPr>
          <p:cNvPr id="38" name="圆角矩形 37"/>
          <p:cNvSpPr/>
          <p:nvPr>
            <p:custDataLst>
              <p:tags r:id="rId3"/>
            </p:custDataLst>
          </p:nvPr>
        </p:nvSpPr>
        <p:spPr>
          <a:xfrm>
            <a:off x="380365" y="2844165"/>
            <a:ext cx="2290445" cy="3093085"/>
          </a:xfrm>
          <a:prstGeom prst="roundRect">
            <a:avLst>
              <a:gd name="adj" fmla="val 10558"/>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30000"/>
              </a:lnSpc>
              <a:buFont typeface="Wingdings" panose="05000000000000000000" pitchFamily="2" charset="2"/>
              <a:buChar char="u"/>
            </a:pPr>
            <a:r>
              <a:rPr lang="zh-CN" altLang="en-US" sz="1000" b="1"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预付款：吸引有竞争力的投标者、缓解承包人前期现金流压力</a:t>
            </a:r>
            <a:endParaRPr lang="zh-CN" altLang="en-US" sz="1000" b="1" kern="100" dirty="0" smtClean="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1.</a:t>
            </a:r>
            <a:r>
              <a:rPr lang="zh-CN" altLang="en-US"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支付比例、支付时间</a:t>
            </a:r>
            <a:r>
              <a:rPr lang="zh-CN" altLang="en-US" sz="1000" kern="100" dirty="0">
                <a:solidFill>
                  <a:schemeClr val="lt1"/>
                </a:solidFill>
                <a:latin typeface="微软雅黑" panose="020B0503020204020204" charset="-122"/>
                <a:ea typeface="微软雅黑" panose="020B0503020204020204" charset="-122"/>
                <a:cs typeface="微软雅黑" panose="020B0503020204020204" charset="-122"/>
                <a:sym typeface="+mn-ea"/>
              </a:rPr>
              <a:t>均</a:t>
            </a:r>
            <a:r>
              <a:rPr lang="zh-CN" altLang="en-US"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调整为按合同约定；明确计算依据；</a:t>
            </a:r>
            <a:endParaRPr lang="en-US" altLang="zh-CN" sz="1000" kern="100" dirty="0" smtClean="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2.</a:t>
            </a:r>
            <a:r>
              <a:rPr lang="zh-CN" altLang="en-US" sz="1000" b="1"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增加跨年度实施重大工程的支付分解规则险；</a:t>
            </a:r>
            <a:endParaRPr lang="en-US" altLang="zh-CN" sz="1000" kern="100" dirty="0" smtClean="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3.</a:t>
            </a:r>
            <a:r>
              <a:rPr lang="zh-CN" altLang="en-US"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增加预付款扣回方式；</a:t>
            </a:r>
            <a:endParaRPr lang="en-US" altLang="zh-CN" sz="1000" kern="100" dirty="0" smtClean="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4.</a:t>
            </a:r>
            <a:r>
              <a:rPr lang="zh-CN" altLang="en-US"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无息借款，</a:t>
            </a:r>
            <a:r>
              <a:rPr lang="zh-CN" altLang="en-US" sz="1000" b="1"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专款专用。</a:t>
            </a:r>
            <a:endParaRPr lang="en-US" altLang="zh-CN" sz="1000" b="1" kern="100" dirty="0" smtClean="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buFont typeface="Wingdings" panose="05000000000000000000" pitchFamily="2" charset="2"/>
              <a:buChar char="u"/>
            </a:pPr>
            <a:r>
              <a:rPr lang="zh-CN" altLang="en-US" sz="1000" b="1"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安全生产</a:t>
            </a:r>
            <a:r>
              <a:rPr lang="zh-CN" altLang="en-US" sz="1000" b="1" kern="100" dirty="0">
                <a:solidFill>
                  <a:schemeClr val="lt1"/>
                </a:solidFill>
                <a:latin typeface="微软雅黑" panose="020B0503020204020204" charset="-122"/>
                <a:ea typeface="微软雅黑" panose="020B0503020204020204" charset="-122"/>
                <a:cs typeface="微软雅黑" panose="020B0503020204020204" charset="-122"/>
                <a:sym typeface="+mn-ea"/>
              </a:rPr>
              <a:t>措施</a:t>
            </a:r>
            <a:r>
              <a:rPr lang="zh-CN" altLang="en-US" sz="1000" b="1"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费</a:t>
            </a:r>
            <a:endParaRPr lang="en-US" altLang="zh-CN" sz="1000" b="1" kern="100" dirty="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1.</a:t>
            </a:r>
            <a:r>
              <a:rPr lang="zh-CN" altLang="en-US"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由</a:t>
            </a:r>
            <a:r>
              <a:rPr lang="zh-CN" altLang="en-US" sz="1000" kern="100" dirty="0">
                <a:solidFill>
                  <a:schemeClr val="lt1"/>
                </a:solidFill>
                <a:latin typeface="微软雅黑" panose="020B0503020204020204" charset="-122"/>
                <a:ea typeface="微软雅黑" panose="020B0503020204020204" charset="-122"/>
                <a:cs typeface="微软雅黑" panose="020B0503020204020204" charset="-122"/>
                <a:sym typeface="+mn-ea"/>
              </a:rPr>
              <a:t>“当年施工进度计划的安全文明施工费总额的</a:t>
            </a:r>
            <a:r>
              <a:rPr lang="en-US" altLang="zh-CN" sz="1000" kern="100" dirty="0">
                <a:solidFill>
                  <a:schemeClr val="lt1"/>
                </a:solidFill>
                <a:latin typeface="微软雅黑" panose="020B0503020204020204" charset="-122"/>
                <a:ea typeface="微软雅黑" panose="020B0503020204020204" charset="-122"/>
                <a:cs typeface="微软雅黑" panose="020B0503020204020204" charset="-122"/>
                <a:sym typeface="+mn-ea"/>
              </a:rPr>
              <a:t>60%</a:t>
            </a:r>
            <a:r>
              <a:rPr lang="zh-CN" altLang="en-US" sz="1000" kern="100" dirty="0">
                <a:solidFill>
                  <a:schemeClr val="lt1"/>
                </a:solidFill>
                <a:latin typeface="微软雅黑" panose="020B0503020204020204" charset="-122"/>
                <a:ea typeface="微软雅黑" panose="020B0503020204020204" charset="-122"/>
                <a:cs typeface="微软雅黑" panose="020B0503020204020204" charset="-122"/>
                <a:sym typeface="+mn-ea"/>
              </a:rPr>
              <a:t>”调整为“不低于安全生产措施费总额的</a:t>
            </a:r>
            <a:r>
              <a:rPr lang="en-US" altLang="zh-CN" sz="1000" kern="100" dirty="0">
                <a:solidFill>
                  <a:schemeClr val="lt1"/>
                </a:solidFill>
                <a:latin typeface="微软雅黑" panose="020B0503020204020204" charset="-122"/>
                <a:ea typeface="微软雅黑" panose="020B0503020204020204" charset="-122"/>
                <a:cs typeface="微软雅黑" panose="020B0503020204020204" charset="-122"/>
                <a:sym typeface="+mn-ea"/>
              </a:rPr>
              <a:t>50%</a:t>
            </a:r>
            <a:r>
              <a:rPr lang="zh-CN" altLang="en-US"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endParaRPr lang="en-US" altLang="zh-CN" sz="1000" kern="100" dirty="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2.</a:t>
            </a:r>
            <a:r>
              <a:rPr lang="zh-CN" altLang="en-US" sz="1000" b="1"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增加</a:t>
            </a:r>
            <a:r>
              <a:rPr lang="zh-CN" altLang="en-US" sz="1000" b="1" kern="100" dirty="0">
                <a:solidFill>
                  <a:schemeClr val="lt1"/>
                </a:solidFill>
                <a:latin typeface="微软雅黑" panose="020B0503020204020204" charset="-122"/>
                <a:ea typeface="微软雅黑" panose="020B0503020204020204" charset="-122"/>
                <a:cs typeface="微软雅黑" panose="020B0503020204020204" charset="-122"/>
                <a:sym typeface="+mn-ea"/>
              </a:rPr>
              <a:t>对跨年度实施的重大工程预付的安全生产措施</a:t>
            </a:r>
            <a:r>
              <a:rPr lang="zh-CN" altLang="en-US" sz="1000" b="1"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费支付分解规则</a:t>
            </a:r>
            <a:r>
              <a:rPr lang="zh-CN" altLang="en-US"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endParaRPr lang="en-US" altLang="zh-CN" sz="1000" kern="100" dirty="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000"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3.</a:t>
            </a:r>
            <a:r>
              <a:rPr lang="zh-CN" altLang="en-US" sz="1000" b="1" kern="100" dirty="0" smtClean="0">
                <a:solidFill>
                  <a:schemeClr val="lt1"/>
                </a:solidFill>
                <a:latin typeface="微软雅黑" panose="020B0503020204020204" charset="-122"/>
                <a:ea typeface="微软雅黑" panose="020B0503020204020204" charset="-122"/>
                <a:cs typeface="微软雅黑" panose="020B0503020204020204" charset="-122"/>
                <a:sym typeface="+mn-ea"/>
              </a:rPr>
              <a:t>专款专用。</a:t>
            </a:r>
            <a:endParaRPr lang="zh-CN" altLang="en-US" sz="1000" b="1" kern="100" dirty="0" smtClean="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9" name="矩形 8"/>
          <p:cNvSpPr/>
          <p:nvPr>
            <p:custDataLst>
              <p:tags r:id="rId4"/>
            </p:custDataLst>
          </p:nvPr>
        </p:nvSpPr>
        <p:spPr>
          <a:xfrm>
            <a:off x="747078" y="1235075"/>
            <a:ext cx="1605280" cy="583565"/>
          </a:xfrm>
          <a:prstGeom prst="rect">
            <a:avLst/>
          </a:prstGeom>
          <a:gradFill>
            <a:gsLst>
              <a:gs pos="50000">
                <a:schemeClr val="accent1"/>
              </a:gs>
              <a:gs pos="0">
                <a:schemeClr val="accent1">
                  <a:lumMod val="25000"/>
                  <a:lumOff val="75000"/>
                </a:schemeClr>
              </a:gs>
              <a:gs pos="100000">
                <a:schemeClr val="accent1">
                  <a:lumMod val="85000"/>
                </a:schemeClr>
              </a:gs>
            </a:gsLst>
            <a:lin ang="5400000" scaled="0"/>
          </a:gradFill>
        </p:spPr>
        <p:txBody>
          <a:bodyPr wrap="none">
            <a:spAutoFit/>
          </a:bodyPr>
          <a:p>
            <a:pPr algn="ctr">
              <a:buClrTx/>
              <a:buSzTx/>
              <a:buFontTx/>
            </a:pPr>
            <a:r>
              <a:rPr lang="zh-CN" altLang="en-US" sz="1600" b="1" dirty="0" smtClean="0">
                <a:solidFill>
                  <a:schemeClr val="lt1"/>
                </a:solidFill>
                <a:latin typeface="微软雅黑" panose="020B0503020204020204" charset="-122"/>
                <a:ea typeface="微软雅黑" panose="020B0503020204020204" charset="-122"/>
              </a:rPr>
              <a:t>预付款、</a:t>
            </a:r>
            <a:endParaRPr lang="zh-CN" altLang="en-US" sz="1600" b="1" dirty="0" smtClean="0">
              <a:solidFill>
                <a:schemeClr val="lt1"/>
              </a:solidFill>
              <a:latin typeface="微软雅黑" panose="020B0503020204020204" charset="-122"/>
              <a:ea typeface="微软雅黑" panose="020B0503020204020204" charset="-122"/>
            </a:endParaRPr>
          </a:p>
          <a:p>
            <a:pPr algn="ctr">
              <a:buClrTx/>
              <a:buSzTx/>
              <a:buFontTx/>
            </a:pPr>
            <a:r>
              <a:rPr lang="zh-CN" altLang="en-US" sz="1600" b="1" dirty="0" smtClean="0">
                <a:solidFill>
                  <a:schemeClr val="lt1"/>
                </a:solidFill>
                <a:latin typeface="微软雅黑" panose="020B0503020204020204" charset="-122"/>
                <a:ea typeface="微软雅黑" panose="020B0503020204020204" charset="-122"/>
              </a:rPr>
              <a:t>安全生产措施费</a:t>
            </a:r>
            <a:endParaRPr lang="zh-CN" altLang="en-US" sz="1600" b="1" dirty="0" smtClean="0">
              <a:solidFill>
                <a:schemeClr val="lt1"/>
              </a:solidFill>
              <a:latin typeface="微软雅黑" panose="020B0503020204020204" charset="-122"/>
              <a:ea typeface="微软雅黑" panose="020B0503020204020204" charset="-122"/>
            </a:endParaRPr>
          </a:p>
        </p:txBody>
      </p:sp>
      <p:sp>
        <p:nvSpPr>
          <p:cNvPr id="24" name="等腰三角形 23"/>
          <p:cNvSpPr/>
          <p:nvPr>
            <p:custDataLst>
              <p:tags r:id="rId5"/>
            </p:custDataLst>
          </p:nvPr>
        </p:nvSpPr>
        <p:spPr>
          <a:xfrm>
            <a:off x="1244600" y="1819910"/>
            <a:ext cx="609600" cy="123825"/>
          </a:xfrm>
          <a:prstGeom prst="triangle">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0" name="等腰三角形 9"/>
          <p:cNvSpPr/>
          <p:nvPr>
            <p:custDataLst>
              <p:tags r:id="rId6"/>
            </p:custDataLst>
          </p:nvPr>
        </p:nvSpPr>
        <p:spPr>
          <a:xfrm flipV="1">
            <a:off x="1244600" y="2635885"/>
            <a:ext cx="609600" cy="123825"/>
          </a:xfrm>
          <a:prstGeom prst="triangle">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1" name="矩形 10"/>
          <p:cNvSpPr/>
          <p:nvPr>
            <p:custDataLst>
              <p:tags r:id="rId7"/>
            </p:custDataLst>
          </p:nvPr>
        </p:nvSpPr>
        <p:spPr>
          <a:xfrm>
            <a:off x="3389630" y="1358265"/>
            <a:ext cx="792480" cy="337185"/>
          </a:xfrm>
          <a:prstGeom prst="rect">
            <a:avLst/>
          </a:prstGeom>
          <a:gradFill>
            <a:gsLst>
              <a:gs pos="50000">
                <a:schemeClr val="accent1"/>
              </a:gs>
              <a:gs pos="0">
                <a:schemeClr val="accent1">
                  <a:lumMod val="25000"/>
                  <a:lumOff val="75000"/>
                </a:schemeClr>
              </a:gs>
              <a:gs pos="100000">
                <a:schemeClr val="accent1">
                  <a:lumMod val="85000"/>
                </a:schemeClr>
              </a:gs>
            </a:gsLst>
            <a:lin ang="5400000" scaled="0"/>
          </a:gradFill>
        </p:spPr>
        <p:txBody>
          <a:bodyPr wrap="none">
            <a:spAutoFit/>
          </a:bodyPr>
          <a:p>
            <a:pPr algn="ctr"/>
            <a:r>
              <a:rPr lang="zh-CN" altLang="en-US" sz="1600" b="1" dirty="0" smtClean="0">
                <a:solidFill>
                  <a:schemeClr val="lt1"/>
                </a:solidFill>
                <a:latin typeface="微软雅黑" panose="020B0503020204020204" charset="-122"/>
                <a:ea typeface="微软雅黑" panose="020B0503020204020204" charset="-122"/>
              </a:rPr>
              <a:t>进度款</a:t>
            </a:r>
            <a:endParaRPr lang="zh-CN" altLang="en-US" sz="1600" b="1" dirty="0" smtClean="0">
              <a:solidFill>
                <a:schemeClr val="lt1"/>
              </a:solidFill>
              <a:latin typeface="微软雅黑" panose="020B0503020204020204" charset="-122"/>
              <a:ea typeface="微软雅黑" panose="020B0503020204020204" charset="-122"/>
            </a:endParaRPr>
          </a:p>
        </p:txBody>
      </p:sp>
      <p:sp>
        <p:nvSpPr>
          <p:cNvPr id="39" name="圆角矩形 38"/>
          <p:cNvSpPr/>
          <p:nvPr>
            <p:custDataLst>
              <p:tags r:id="rId8"/>
            </p:custDataLst>
          </p:nvPr>
        </p:nvSpPr>
        <p:spPr>
          <a:xfrm>
            <a:off x="2790825" y="2844165"/>
            <a:ext cx="1989455" cy="3093085"/>
          </a:xfrm>
          <a:prstGeom prst="roundRect">
            <a:avLst>
              <a:gd name="adj" fmla="val 10558"/>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eaLnBrk="0" fontAlgn="base" hangingPunct="0">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1.</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已完工程总值的支付额度、预付款的扣回价款应按合同约定确定。支付比例</a:t>
            </a: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不宜低于累计完成工程总值的</a:t>
            </a:r>
            <a:r>
              <a:rPr lang="en-US" altLang="zh-CN" sz="1000" dirty="0">
                <a:solidFill>
                  <a:schemeClr val="lt1"/>
                </a:solidFill>
                <a:latin typeface="微软雅黑" panose="020B0503020204020204" charset="-122"/>
                <a:ea typeface="微软雅黑" panose="020B0503020204020204" charset="-122"/>
                <a:cs typeface="微软雅黑" panose="020B0503020204020204" charset="-122"/>
                <a:sym typeface="+mn-ea"/>
              </a:rPr>
              <a:t>80</a:t>
            </a: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endPar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endParaRPr>
          </a:p>
          <a:p>
            <a:pPr lvl="0" eaLnBrk="0" fontAlgn="base" hangingPunct="0">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2.</a:t>
            </a:r>
            <a:r>
              <a:rPr 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完善</a:t>
            </a:r>
            <a:r>
              <a:rPr lang="zh-CN" altLang="zh-CN" sz="1000" b="1" dirty="0">
                <a:solidFill>
                  <a:schemeClr val="lt1"/>
                </a:solidFill>
                <a:latin typeface="微软雅黑" panose="020B0503020204020204" charset="-122"/>
                <a:ea typeface="微软雅黑" panose="020B0503020204020204" charset="-122"/>
                <a:cs typeface="微软雅黑" panose="020B0503020204020204" charset="-122"/>
                <a:sym typeface="+mn-ea"/>
              </a:rPr>
              <a:t>进度</a:t>
            </a:r>
            <a:r>
              <a:rPr lang="zh-CN" altLang="zh-CN" sz="1000" b="1" dirty="0" smtClean="0">
                <a:solidFill>
                  <a:schemeClr val="lt1"/>
                </a:solidFill>
                <a:latin typeface="微软雅黑" panose="020B0503020204020204" charset="-122"/>
                <a:ea typeface="微软雅黑" panose="020B0503020204020204" charset="-122"/>
                <a:cs typeface="微软雅黑" panose="020B0503020204020204" charset="-122"/>
                <a:sym typeface="+mn-ea"/>
              </a:rPr>
              <a:t>款计算规则</a:t>
            </a:r>
            <a:r>
              <a:rPr lang="zh-CN" altLang="en-US" sz="1000" b="1"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endParaRPr lang="en-US" altLang="zh-CN" sz="1000" b="1" dirty="0" smtClean="0">
              <a:solidFill>
                <a:schemeClr val="lt1"/>
              </a:solidFill>
              <a:latin typeface="微软雅黑" panose="020B0503020204020204" charset="-122"/>
              <a:ea typeface="微软雅黑" panose="020B0503020204020204" charset="-122"/>
              <a:cs typeface="微软雅黑" panose="020B0503020204020204" charset="-122"/>
            </a:endParaRPr>
          </a:p>
          <a:p>
            <a:pPr lvl="0" eaLnBrk="0" fontAlgn="base" hangingPunct="0">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3.</a:t>
            </a: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累计完成工程总值</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包括已确认的合同价格调整价款或暂付款，暂付款不应作为工程结算及已完工程的依据；</a:t>
            </a:r>
            <a:endPar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endParaRPr>
          </a:p>
          <a:p>
            <a:pPr lvl="0" eaLnBrk="0" fontAlgn="base" hangingPunct="0">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4.</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如存在遗漏、重复或错误</a:t>
            </a: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发包人和承包人均有权提出修正申请</a:t>
            </a: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在下一期支付或扣除。</a:t>
            </a:r>
            <a:endPar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25" name="等腰三角形 24"/>
          <p:cNvSpPr/>
          <p:nvPr>
            <p:custDataLst>
              <p:tags r:id="rId9"/>
            </p:custDataLst>
          </p:nvPr>
        </p:nvSpPr>
        <p:spPr>
          <a:xfrm>
            <a:off x="3481070" y="1819910"/>
            <a:ext cx="609600" cy="123825"/>
          </a:xfrm>
          <a:prstGeom prst="triangle">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2" name="等腰三角形 11"/>
          <p:cNvSpPr/>
          <p:nvPr>
            <p:custDataLst>
              <p:tags r:id="rId10"/>
            </p:custDataLst>
          </p:nvPr>
        </p:nvSpPr>
        <p:spPr>
          <a:xfrm flipV="1">
            <a:off x="3481070" y="2635885"/>
            <a:ext cx="609600" cy="123825"/>
          </a:xfrm>
          <a:prstGeom prst="triangle">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3" name="矩形 12"/>
          <p:cNvSpPr/>
          <p:nvPr>
            <p:custDataLst>
              <p:tags r:id="rId11"/>
            </p:custDataLst>
          </p:nvPr>
        </p:nvSpPr>
        <p:spPr>
          <a:xfrm>
            <a:off x="5322888" y="1358265"/>
            <a:ext cx="1605280" cy="337185"/>
          </a:xfrm>
          <a:prstGeom prst="rect">
            <a:avLst/>
          </a:prstGeom>
          <a:gradFill>
            <a:gsLst>
              <a:gs pos="50000">
                <a:schemeClr val="accent1"/>
              </a:gs>
              <a:gs pos="0">
                <a:schemeClr val="accent1">
                  <a:lumMod val="25000"/>
                  <a:lumOff val="75000"/>
                </a:schemeClr>
              </a:gs>
              <a:gs pos="100000">
                <a:schemeClr val="accent1">
                  <a:lumMod val="85000"/>
                </a:schemeClr>
              </a:gs>
            </a:gsLst>
            <a:lin ang="5400000" scaled="0"/>
          </a:gradFill>
        </p:spPr>
        <p:txBody>
          <a:bodyPr wrap="none">
            <a:spAutoFit/>
          </a:bodyPr>
          <a:p>
            <a:pPr algn="ctr"/>
            <a:r>
              <a:rPr lang="zh-CN" altLang="en-US" sz="1600" b="1" dirty="0" smtClean="0">
                <a:solidFill>
                  <a:schemeClr val="lt1"/>
                </a:solidFill>
                <a:latin typeface="微软雅黑" panose="020B0503020204020204" charset="-122"/>
                <a:ea typeface="微软雅黑" panose="020B0503020204020204" charset="-122"/>
              </a:rPr>
              <a:t>施工过程结算款</a:t>
            </a:r>
            <a:endParaRPr lang="zh-CN" altLang="en-US" sz="1600" b="1" dirty="0" smtClean="0">
              <a:solidFill>
                <a:schemeClr val="lt1"/>
              </a:solidFill>
              <a:latin typeface="微软雅黑" panose="020B0503020204020204" charset="-122"/>
              <a:ea typeface="微软雅黑" panose="020B0503020204020204" charset="-122"/>
            </a:endParaRPr>
          </a:p>
        </p:txBody>
      </p:sp>
      <p:sp>
        <p:nvSpPr>
          <p:cNvPr id="40" name="圆角矩形 39"/>
          <p:cNvSpPr/>
          <p:nvPr>
            <p:custDataLst>
              <p:tags r:id="rId12"/>
            </p:custDataLst>
          </p:nvPr>
        </p:nvSpPr>
        <p:spPr>
          <a:xfrm>
            <a:off x="4954270" y="2844165"/>
            <a:ext cx="2341880" cy="3093085"/>
          </a:xfrm>
          <a:prstGeom prst="roundRect">
            <a:avLst>
              <a:gd name="adj" fmla="val 10558"/>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lvl="0" eaLnBrk="0" fontAlgn="base" hangingPunct="0">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1.</a:t>
            </a: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明确支付比例：不应低于当期施工过程结算价款总额的</a:t>
            </a:r>
            <a:r>
              <a:rPr lang="en-US" altLang="zh-CN" sz="1000" dirty="0">
                <a:solidFill>
                  <a:schemeClr val="lt1"/>
                </a:solidFill>
                <a:latin typeface="微软雅黑" panose="020B0503020204020204" charset="-122"/>
                <a:ea typeface="微软雅黑" panose="020B0503020204020204" charset="-122"/>
                <a:cs typeface="微软雅黑" panose="020B0503020204020204" charset="-122"/>
                <a:sym typeface="+mn-ea"/>
              </a:rPr>
              <a:t>80</a:t>
            </a: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endPar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endParaRPr>
          </a:p>
          <a:p>
            <a:pPr lvl="0" eaLnBrk="0" fontAlgn="base" hangingPunct="0">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2.</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明确过程结算文件的效力：应</a:t>
            </a: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作为工程竣工结算文件的组成部分</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，除措施项目费用和总承包服务费外，竣工</a:t>
            </a: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结算不应对其重新计量、</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计价；</a:t>
            </a:r>
            <a:endPar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endParaRPr>
          </a:p>
          <a:p>
            <a:pPr lvl="0" eaLnBrk="0" fontAlgn="base" hangingPunct="0">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3.</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明确施工过程结算提交资料：</a:t>
            </a:r>
            <a:r>
              <a:rPr lang="zh-CN"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承包人</a:t>
            </a:r>
            <a:r>
              <a:rPr lang="zh-CN" altLang="zh-CN" sz="1000" dirty="0">
                <a:solidFill>
                  <a:schemeClr val="lt1"/>
                </a:solidFill>
                <a:latin typeface="微软雅黑" panose="020B0503020204020204" charset="-122"/>
                <a:ea typeface="微软雅黑" panose="020B0503020204020204" charset="-122"/>
                <a:cs typeface="微软雅黑" panose="020B0503020204020204" charset="-122"/>
                <a:sym typeface="+mn-ea"/>
              </a:rPr>
              <a:t>提交施工过程结算文件时，应同时提交施工过程结算项目的相关质量合格证明等验收资料</a:t>
            </a:r>
            <a:r>
              <a:rPr lang="zh-CN"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但施工</a:t>
            </a: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过程验收不代替竣工验收，不能免除或</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减轻整改义务，也不</a:t>
            </a: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应影响缺陷责任期及质量</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保修期。</a:t>
            </a:r>
            <a:endPar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26" name="等腰三角形 25"/>
          <p:cNvSpPr/>
          <p:nvPr>
            <p:custDataLst>
              <p:tags r:id="rId13"/>
            </p:custDataLst>
          </p:nvPr>
        </p:nvSpPr>
        <p:spPr>
          <a:xfrm>
            <a:off x="5820410" y="1819910"/>
            <a:ext cx="609600" cy="123825"/>
          </a:xfrm>
          <a:prstGeom prst="triangle">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4" name="等腰三角形 33"/>
          <p:cNvSpPr/>
          <p:nvPr>
            <p:custDataLst>
              <p:tags r:id="rId14"/>
            </p:custDataLst>
          </p:nvPr>
        </p:nvSpPr>
        <p:spPr>
          <a:xfrm flipV="1">
            <a:off x="5820410" y="2635885"/>
            <a:ext cx="609600" cy="123825"/>
          </a:xfrm>
          <a:prstGeom prst="triangle">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4" name="矩形 13"/>
          <p:cNvSpPr/>
          <p:nvPr>
            <p:custDataLst>
              <p:tags r:id="rId15"/>
            </p:custDataLst>
          </p:nvPr>
        </p:nvSpPr>
        <p:spPr>
          <a:xfrm>
            <a:off x="7474903" y="1235075"/>
            <a:ext cx="995680" cy="583565"/>
          </a:xfrm>
          <a:prstGeom prst="rect">
            <a:avLst/>
          </a:prstGeom>
          <a:gradFill>
            <a:gsLst>
              <a:gs pos="50000">
                <a:schemeClr val="accent1"/>
              </a:gs>
              <a:gs pos="0">
                <a:schemeClr val="accent1">
                  <a:lumMod val="25000"/>
                  <a:lumOff val="75000"/>
                </a:schemeClr>
              </a:gs>
              <a:gs pos="100000">
                <a:schemeClr val="accent1">
                  <a:lumMod val="85000"/>
                </a:schemeClr>
              </a:gs>
            </a:gsLst>
            <a:lin ang="5400000" scaled="0"/>
          </a:gradFill>
        </p:spPr>
        <p:txBody>
          <a:bodyPr wrap="none">
            <a:spAutoFit/>
          </a:bodyPr>
          <a:p>
            <a:pPr algn="ctr">
              <a:buClrTx/>
              <a:buSzTx/>
              <a:buFontTx/>
            </a:pPr>
            <a:r>
              <a:rPr lang="zh-CN" altLang="en-US" sz="1600" b="1" dirty="0" smtClean="0">
                <a:solidFill>
                  <a:schemeClr val="lt1"/>
                </a:solidFill>
                <a:latin typeface="微软雅黑" panose="020B0503020204020204" charset="-122"/>
                <a:ea typeface="微软雅黑" panose="020B0503020204020204" charset="-122"/>
              </a:rPr>
              <a:t>合同解除</a:t>
            </a:r>
            <a:endParaRPr lang="zh-CN" altLang="en-US" sz="1600" b="1" dirty="0" smtClean="0">
              <a:solidFill>
                <a:schemeClr val="lt1"/>
              </a:solidFill>
              <a:latin typeface="微软雅黑" panose="020B0503020204020204" charset="-122"/>
              <a:ea typeface="微软雅黑" panose="020B0503020204020204" charset="-122"/>
            </a:endParaRPr>
          </a:p>
          <a:p>
            <a:pPr algn="ctr">
              <a:buClrTx/>
              <a:buSzTx/>
              <a:buFontTx/>
            </a:pPr>
            <a:r>
              <a:rPr lang="zh-CN" altLang="en-US" sz="1600" b="1" dirty="0" smtClean="0">
                <a:solidFill>
                  <a:schemeClr val="lt1"/>
                </a:solidFill>
                <a:latin typeface="微软雅黑" panose="020B0503020204020204" charset="-122"/>
                <a:ea typeface="微软雅黑" panose="020B0503020204020204" charset="-122"/>
              </a:rPr>
              <a:t>结算款</a:t>
            </a:r>
            <a:endParaRPr lang="zh-CN" altLang="en-US" sz="1600" b="1" dirty="0" smtClean="0">
              <a:solidFill>
                <a:schemeClr val="lt1"/>
              </a:solidFill>
              <a:latin typeface="微软雅黑" panose="020B0503020204020204" charset="-122"/>
              <a:ea typeface="微软雅黑" panose="020B0503020204020204" charset="-122"/>
            </a:endParaRPr>
          </a:p>
        </p:txBody>
      </p:sp>
      <p:sp>
        <p:nvSpPr>
          <p:cNvPr id="41" name="圆角矩形 40"/>
          <p:cNvSpPr/>
          <p:nvPr>
            <p:custDataLst>
              <p:tags r:id="rId16"/>
            </p:custDataLst>
          </p:nvPr>
        </p:nvSpPr>
        <p:spPr>
          <a:xfrm>
            <a:off x="7400925" y="2844165"/>
            <a:ext cx="1126490" cy="3093085"/>
          </a:xfrm>
          <a:prstGeom prst="roundRect">
            <a:avLst>
              <a:gd name="adj" fmla="val 10558"/>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1.</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完善因</a:t>
            </a: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不可抗力引起合同无法</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履行而解除合同、因承包人违约解除合同、因发包人违约解除合同的价款结算规则；</a:t>
            </a:r>
            <a:endPar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000" dirty="0">
                <a:solidFill>
                  <a:schemeClr val="lt1"/>
                </a:solidFill>
                <a:latin typeface="微软雅黑" panose="020B0503020204020204" charset="-122"/>
                <a:ea typeface="微软雅黑" panose="020B0503020204020204" charset="-122"/>
                <a:cs typeface="微软雅黑" panose="020B0503020204020204" charset="-122"/>
                <a:sym typeface="+mn-ea"/>
              </a:rPr>
              <a:t>2.</a:t>
            </a: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因承包人违约解除合同的</a:t>
            </a:r>
            <a:r>
              <a:rPr lang="en-US" altLang="zh-CN" sz="1000" dirty="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不应免除承包人对其已完成工程的质量保证责任。</a:t>
            </a:r>
            <a:endPar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27" name="等腰三角形 26"/>
          <p:cNvSpPr/>
          <p:nvPr>
            <p:custDataLst>
              <p:tags r:id="rId17"/>
            </p:custDataLst>
          </p:nvPr>
        </p:nvSpPr>
        <p:spPr>
          <a:xfrm>
            <a:off x="7668260" y="1819910"/>
            <a:ext cx="609600" cy="123825"/>
          </a:xfrm>
          <a:prstGeom prst="triangle">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5" name="等腰三角形 34"/>
          <p:cNvSpPr/>
          <p:nvPr>
            <p:custDataLst>
              <p:tags r:id="rId18"/>
            </p:custDataLst>
          </p:nvPr>
        </p:nvSpPr>
        <p:spPr>
          <a:xfrm flipV="1">
            <a:off x="7668260" y="2635885"/>
            <a:ext cx="609600" cy="123825"/>
          </a:xfrm>
          <a:prstGeom prst="triangle">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5" name="矩形 14"/>
          <p:cNvSpPr/>
          <p:nvPr>
            <p:custDataLst>
              <p:tags r:id="rId19"/>
            </p:custDataLst>
          </p:nvPr>
        </p:nvSpPr>
        <p:spPr>
          <a:xfrm>
            <a:off x="8655050" y="1358265"/>
            <a:ext cx="1198880" cy="337185"/>
          </a:xfrm>
          <a:prstGeom prst="rect">
            <a:avLst/>
          </a:prstGeom>
          <a:gradFill>
            <a:gsLst>
              <a:gs pos="50000">
                <a:schemeClr val="accent1"/>
              </a:gs>
              <a:gs pos="0">
                <a:schemeClr val="accent1">
                  <a:lumMod val="25000"/>
                  <a:lumOff val="75000"/>
                </a:schemeClr>
              </a:gs>
              <a:gs pos="100000">
                <a:schemeClr val="accent1">
                  <a:lumMod val="85000"/>
                </a:schemeClr>
              </a:gs>
            </a:gsLst>
            <a:lin ang="5400000" scaled="0"/>
          </a:gradFill>
        </p:spPr>
        <p:txBody>
          <a:bodyPr wrap="none">
            <a:spAutoFit/>
          </a:bodyPr>
          <a:p>
            <a:pPr algn="ctr"/>
            <a:r>
              <a:rPr lang="zh-CN" altLang="en-US" sz="1600" b="1" dirty="0" smtClean="0">
                <a:solidFill>
                  <a:schemeClr val="lt1"/>
                </a:solidFill>
                <a:latin typeface="微软雅黑" panose="020B0503020204020204" charset="-122"/>
                <a:ea typeface="微软雅黑" panose="020B0503020204020204" charset="-122"/>
              </a:rPr>
              <a:t>竣工结算款</a:t>
            </a:r>
            <a:endParaRPr lang="zh-CN" altLang="en-US" sz="1600" b="1" dirty="0" smtClean="0">
              <a:solidFill>
                <a:schemeClr val="lt1"/>
              </a:solidFill>
              <a:latin typeface="微软雅黑" panose="020B0503020204020204" charset="-122"/>
              <a:ea typeface="微软雅黑" panose="020B0503020204020204" charset="-122"/>
            </a:endParaRPr>
          </a:p>
        </p:txBody>
      </p:sp>
      <p:sp>
        <p:nvSpPr>
          <p:cNvPr id="42" name="圆角矩形 41"/>
          <p:cNvSpPr/>
          <p:nvPr>
            <p:custDataLst>
              <p:tags r:id="rId20"/>
            </p:custDataLst>
          </p:nvPr>
        </p:nvSpPr>
        <p:spPr>
          <a:xfrm>
            <a:off x="8649335" y="2844165"/>
            <a:ext cx="1310005" cy="3093085"/>
          </a:xfrm>
          <a:prstGeom prst="roundRect">
            <a:avLst>
              <a:gd name="adj" fmla="val 10558"/>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1.</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可在施工</a:t>
            </a: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过程结算的基础</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上</a:t>
            </a: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补充完善相关质量合格</a:t>
            </a:r>
            <a:endParaRPr lang="zh-CN" altLang="en-US" sz="1000" dirty="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1000" dirty="0">
                <a:solidFill>
                  <a:schemeClr val="lt1"/>
                </a:solidFill>
                <a:latin typeface="微软雅黑" panose="020B0503020204020204" charset="-122"/>
                <a:ea typeface="微软雅黑" panose="020B0503020204020204" charset="-122"/>
                <a:cs typeface="微软雅黑" panose="020B0503020204020204" charset="-122"/>
                <a:sym typeface="+mn-ea"/>
              </a:rPr>
              <a:t>验收证明等资料并提</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交完整的工程竣工结算文件；</a:t>
            </a:r>
            <a:endPar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2.</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对施工过程结算文件的措施项目费用和总承包服务费重新计算确定；</a:t>
            </a:r>
            <a:endPar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3.</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发包人未按合同约定支付竣工结算款的</a:t>
            </a: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承包人可催告发包人支付</a:t>
            </a: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并可索赔。</a:t>
            </a:r>
            <a:endPar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28" name="等腰三角形 27"/>
          <p:cNvSpPr/>
          <p:nvPr>
            <p:custDataLst>
              <p:tags r:id="rId21"/>
            </p:custDataLst>
          </p:nvPr>
        </p:nvSpPr>
        <p:spPr>
          <a:xfrm>
            <a:off x="8949690" y="1819910"/>
            <a:ext cx="609600" cy="123825"/>
          </a:xfrm>
          <a:prstGeom prst="triangle">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6" name="等腰三角形 35"/>
          <p:cNvSpPr/>
          <p:nvPr>
            <p:custDataLst>
              <p:tags r:id="rId22"/>
            </p:custDataLst>
          </p:nvPr>
        </p:nvSpPr>
        <p:spPr>
          <a:xfrm flipV="1">
            <a:off x="8949690" y="2635885"/>
            <a:ext cx="609600" cy="123825"/>
          </a:xfrm>
          <a:prstGeom prst="triangle">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17" name="矩形 16"/>
          <p:cNvSpPr/>
          <p:nvPr>
            <p:custDataLst>
              <p:tags r:id="rId23"/>
            </p:custDataLst>
          </p:nvPr>
        </p:nvSpPr>
        <p:spPr>
          <a:xfrm>
            <a:off x="10206355" y="1235075"/>
            <a:ext cx="1198880" cy="583565"/>
          </a:xfrm>
          <a:prstGeom prst="rect">
            <a:avLst/>
          </a:prstGeom>
          <a:gradFill>
            <a:gsLst>
              <a:gs pos="50000">
                <a:schemeClr val="accent1"/>
              </a:gs>
              <a:gs pos="0">
                <a:schemeClr val="accent1">
                  <a:lumMod val="25000"/>
                  <a:lumOff val="75000"/>
                </a:schemeClr>
              </a:gs>
              <a:gs pos="100000">
                <a:schemeClr val="accent1">
                  <a:lumMod val="85000"/>
                </a:schemeClr>
              </a:gs>
            </a:gsLst>
            <a:lin ang="5400000" scaled="0"/>
          </a:gradFill>
        </p:spPr>
        <p:txBody>
          <a:bodyPr wrap="none">
            <a:spAutoFit/>
          </a:bodyPr>
          <a:p>
            <a:pPr algn="ctr">
              <a:buClrTx/>
              <a:buSzTx/>
              <a:buNone/>
            </a:pPr>
            <a:r>
              <a:rPr lang="zh-CN" altLang="en-US" sz="1600" b="1" dirty="0" smtClean="0">
                <a:solidFill>
                  <a:schemeClr val="lt1"/>
                </a:solidFill>
                <a:latin typeface="微软雅黑" panose="020B0503020204020204" charset="-122"/>
                <a:ea typeface="微软雅黑" panose="020B0503020204020204" charset="-122"/>
              </a:rPr>
              <a:t>工程保修与</a:t>
            </a:r>
            <a:endParaRPr lang="zh-CN" altLang="en-US" sz="1600" b="1" dirty="0" smtClean="0">
              <a:solidFill>
                <a:schemeClr val="lt1"/>
              </a:solidFill>
              <a:latin typeface="微软雅黑" panose="020B0503020204020204" charset="-122"/>
              <a:ea typeface="微软雅黑" panose="020B0503020204020204" charset="-122"/>
            </a:endParaRPr>
          </a:p>
          <a:p>
            <a:pPr algn="ctr">
              <a:buClrTx/>
              <a:buSzTx/>
              <a:buNone/>
            </a:pPr>
            <a:r>
              <a:rPr lang="zh-CN" altLang="en-US" sz="1600" b="1" dirty="0" smtClean="0">
                <a:solidFill>
                  <a:schemeClr val="lt1"/>
                </a:solidFill>
                <a:latin typeface="微软雅黑" panose="020B0503020204020204" charset="-122"/>
                <a:ea typeface="微软雅黑" panose="020B0503020204020204" charset="-122"/>
              </a:rPr>
              <a:t>结清结算款</a:t>
            </a:r>
            <a:endParaRPr lang="zh-CN" altLang="en-US" sz="1600" b="1" dirty="0" smtClean="0">
              <a:solidFill>
                <a:schemeClr val="lt1"/>
              </a:solidFill>
              <a:latin typeface="微软雅黑" panose="020B0503020204020204" charset="-122"/>
              <a:ea typeface="微软雅黑" panose="020B0503020204020204" charset="-122"/>
            </a:endParaRPr>
          </a:p>
        </p:txBody>
      </p:sp>
      <p:sp>
        <p:nvSpPr>
          <p:cNvPr id="43" name="圆角矩形 42"/>
          <p:cNvSpPr/>
          <p:nvPr>
            <p:custDataLst>
              <p:tags r:id="rId24"/>
            </p:custDataLst>
          </p:nvPr>
        </p:nvSpPr>
        <p:spPr>
          <a:xfrm>
            <a:off x="10034270" y="2844165"/>
            <a:ext cx="1628775" cy="3093085"/>
          </a:xfrm>
          <a:prstGeom prst="roundRect">
            <a:avLst>
              <a:gd name="adj" fmla="val 10558"/>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1.</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明确预留质保金上限不得超过工程结算总价的</a:t>
            </a: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3%</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endPar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2</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、缺陷责任期内</a:t>
            </a: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因承包人原因造成的缺陷或</a:t>
            </a: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和</a:t>
            </a: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损坏</a:t>
            </a: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承包人应负责维修</a:t>
            </a: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并承担鉴定及维修</a:t>
            </a:r>
            <a:endPar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费用；</a:t>
            </a:r>
            <a:endPar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endParaRPr>
          </a:p>
          <a:p>
            <a:pPr>
              <a:lnSpc>
                <a:spcPct val="130000"/>
              </a:lnSpc>
            </a:pP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3.最终结清款应为预留的质量保证金扣除缺陷责任期内发生的应由承包人承担的修复费用；</a:t>
            </a:r>
            <a:endPar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endParaRPr>
          </a:p>
          <a:p>
            <a:pPr>
              <a:lnSpc>
                <a:spcPct val="130000"/>
              </a:lnSpc>
            </a:pPr>
            <a:r>
              <a:rPr lang="en-US" altLang="zh-CN"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4.</a:t>
            </a:r>
            <a:r>
              <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rPr>
              <a:t>质量担保保函或剩余的质量保证金返不计息。</a:t>
            </a:r>
            <a:endParaRPr lang="zh-CN" altLang="en-US" sz="1000" dirty="0" smtClean="0">
              <a:solidFill>
                <a:schemeClr val="lt1"/>
              </a:solidFill>
              <a:latin typeface="微软雅黑" panose="020B0503020204020204" charset="-122"/>
              <a:ea typeface="微软雅黑" panose="020B0503020204020204" charset="-122"/>
              <a:cs typeface="微软雅黑" panose="020B0503020204020204" charset="-122"/>
              <a:sym typeface="+mn-ea"/>
            </a:endParaRPr>
          </a:p>
        </p:txBody>
      </p:sp>
      <p:sp>
        <p:nvSpPr>
          <p:cNvPr id="20" name="等腰三角形 19"/>
          <p:cNvSpPr/>
          <p:nvPr>
            <p:custDataLst>
              <p:tags r:id="rId25"/>
            </p:custDataLst>
          </p:nvPr>
        </p:nvSpPr>
        <p:spPr>
          <a:xfrm>
            <a:off x="10501630" y="1819910"/>
            <a:ext cx="609600" cy="123825"/>
          </a:xfrm>
          <a:prstGeom prst="triangle">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37" name="等腰三角形 36"/>
          <p:cNvSpPr/>
          <p:nvPr>
            <p:custDataLst>
              <p:tags r:id="rId26"/>
            </p:custDataLst>
          </p:nvPr>
        </p:nvSpPr>
        <p:spPr>
          <a:xfrm flipV="1">
            <a:off x="10501630" y="2635885"/>
            <a:ext cx="609600" cy="123825"/>
          </a:xfrm>
          <a:prstGeom prst="triangle">
            <a:avLst/>
          </a:prstGeom>
          <a:gradFill>
            <a:gsLst>
              <a:gs pos="50000">
                <a:schemeClr val="accent1"/>
              </a:gs>
              <a:gs pos="0">
                <a:schemeClr val="accent1">
                  <a:lumMod val="25000"/>
                  <a:lumOff val="75000"/>
                </a:schemeClr>
              </a:gs>
              <a:gs pos="100000">
                <a:schemeClr val="accent1">
                  <a:lumMod val="8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21" name="标题 1"/>
          <p:cNvSpPr>
            <a:spLocks noGrp="1"/>
          </p:cNvSpPr>
          <p:nvPr>
            <p:custDataLst>
              <p:tags r:id="rId27"/>
            </p:custDataLst>
          </p:nvPr>
        </p:nvSpPr>
        <p:spPr>
          <a:xfrm>
            <a:off x="525850" y="608400"/>
            <a:ext cx="10969200" cy="705600"/>
          </a:xfrm>
          <a:prstGeom prst="rect">
            <a:avLst/>
          </a:prstGeom>
        </p:spPr>
        <p:txBody>
          <a:bodyPr vert="horz" lIns="90170" tIns="46990" rIns="90170" bIns="46990" rtlCol="0" anchor="t" anchorCtr="0">
            <a:normAutofit/>
          </a:bodyPr>
          <a:lstStyle>
            <a:lvl1pPr marL="0" marR="0" lvl="0" algn="l" defTabSz="914400" rtl="0" eaLnBrk="1" fontAlgn="auto" latinLnBrk="0" hangingPunct="1">
              <a:lnSpc>
                <a:spcPct val="100000"/>
              </a:lnSpc>
              <a:spcBef>
                <a:spcPct val="0"/>
              </a:spcBef>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lgn="l"/>
            <a:r>
              <a:rPr lang="zh-CN" altLang="en-US"/>
              <a:t>严格支付</a:t>
            </a:r>
            <a:r>
              <a:rPr lang="zh-CN" altLang="en-US"/>
              <a:t>管理</a:t>
            </a:r>
            <a:endParaRPr lang="zh-CN" altLang="en-US"/>
          </a:p>
        </p:txBody>
      </p:sp>
    </p:spTree>
    <p:custDataLst>
      <p:tags r:id="rId28"/>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 name="文本框 80"/>
          <p:cNvSpPr txBox="1"/>
          <p:nvPr>
            <p:custDataLst>
              <p:tags r:id="rId1"/>
            </p:custDataLst>
          </p:nvPr>
        </p:nvSpPr>
        <p:spPr>
          <a:xfrm>
            <a:off x="7092056" y="2629287"/>
            <a:ext cx="3831772" cy="1015663"/>
          </a:xfrm>
          <a:prstGeom prst="rect">
            <a:avLst/>
          </a:prstGeom>
          <a:noFill/>
          <a:ln>
            <a:noFill/>
          </a:ln>
        </p:spPr>
        <p:txBody>
          <a:bodyPr wrap="square" rtlCol="0">
            <a:normAutofit/>
          </a:bodyPr>
          <a:lstStyle>
            <a:defPPr>
              <a:defRPr lang="zh-CN"/>
            </a:defPPr>
            <a:lvl1pPr algn="ctr">
              <a:defRPr sz="6000" b="1">
                <a:blipFill dpi="0" rotWithShape="1">
                  <a:blip r:embed="rId2"/>
                  <a:srcRect/>
                  <a:stretch>
                    <a:fillRect/>
                  </a:stretch>
                </a:blipFill>
              </a:defRPr>
            </a:lvl1pPr>
          </a:lstStyle>
          <a:p>
            <a:r>
              <a:rPr lang="en-US" altLang="zh-CN" b="0" dirty="0">
                <a:solidFill>
                  <a:schemeClr val="accent1"/>
                </a:solidFill>
                <a:latin typeface="Arial" panose="020B0604020202020204" pitchFamily="34" charset="0"/>
                <a:ea typeface="微软雅黑" panose="020B0503020204020204" charset="-122"/>
                <a:cs typeface="Arial" panose="020B0604020202020204" pitchFamily="34" charset="0"/>
              </a:rPr>
              <a:t>PART 04</a:t>
            </a:r>
            <a:endParaRPr lang="en-US" altLang="zh-CN" b="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0" name="标题 9"/>
          <p:cNvSpPr>
            <a:spLocks noGrp="1"/>
          </p:cNvSpPr>
          <p:nvPr>
            <p:ph type="title"/>
            <p:custDataLst>
              <p:tags r:id="rId3"/>
            </p:custDataLst>
          </p:nvPr>
        </p:nvSpPr>
        <p:spPr>
          <a:xfrm>
            <a:off x="6608445" y="3498215"/>
            <a:ext cx="4879340" cy="715645"/>
          </a:xfrm>
        </p:spPr>
        <p:txBody>
          <a:bodyPr>
            <a:normAutofit fontScale="90000"/>
          </a:bodyPr>
          <a:lstStyle/>
          <a:p>
            <a:pPr marL="0" indent="0" algn="ctr">
              <a:lnSpc>
                <a:spcPct val="100000"/>
              </a:lnSpc>
              <a:spcBef>
                <a:spcPts val="0"/>
              </a:spcBef>
              <a:spcAft>
                <a:spcPts val="0"/>
              </a:spcAft>
              <a:buSzPct val="100000"/>
              <a:buNone/>
            </a:pPr>
            <a:r>
              <a:rPr lang="zh-CN" altLang="en-US" sz="3600" dirty="0">
                <a:solidFill>
                  <a:schemeClr val="accent1"/>
                </a:solidFill>
                <a:sym typeface="+mn-ea"/>
              </a:rPr>
              <a:t>清单费用的组成</a:t>
            </a:r>
            <a:r>
              <a:rPr lang="zh-CN" altLang="en-US" sz="3600" dirty="0">
                <a:solidFill>
                  <a:schemeClr val="accent1"/>
                </a:solidFill>
                <a:sym typeface="+mn-ea"/>
              </a:rPr>
              <a:t>与应用</a:t>
            </a:r>
            <a:endParaRPr lang="zh-CN" altLang="en-US" sz="3600" dirty="0">
              <a:solidFill>
                <a:schemeClr val="accent1"/>
              </a:solidFill>
              <a:sym typeface="+mn-ea"/>
            </a:endParaRPr>
          </a:p>
        </p:txBody>
      </p:sp>
      <p:sp>
        <p:nvSpPr>
          <p:cNvPr id="2" name="灯片编号占位符 1"/>
          <p:cNvSpPr>
            <a:spLocks noGrp="1"/>
          </p:cNvSpPr>
          <p:nvPr>
            <p:ph type="sldNum" sz="quarter" idx="12"/>
            <p:custDataLst>
              <p:tags r:id="rId4"/>
            </p:custDataLst>
          </p:nvPr>
        </p:nvSpPr>
        <p:spPr/>
        <p:txBody>
          <a:bodyPr vert="horz" lIns="91440" tIns="45720" rIns="91440" bIns="45720" rtlCol="0" anchor="ctr"/>
          <a:p>
            <a:pPr marL="0" marR="0" indent="0" algn="r" defTabSz="1089025" rtl="0" eaLnBrk="1" fontAlgn="auto" latinLnBrk="0" hangingPunct="1">
              <a:lnSpc>
                <a:spcPct val="100000"/>
              </a:lnSpc>
              <a:spcBef>
                <a:spcPct val="0"/>
              </a:spcBef>
              <a:spcAft>
                <a:spcPct val="0"/>
              </a:spcAft>
              <a:buClrTx/>
              <a:buSzTx/>
              <a:buFontTx/>
              <a:buNone/>
            </a:pPr>
            <a:fld id="{48F63A3B-78C7-47BE-AE5E-E10140E04643}" type="slidenum">
              <a:rPr kumimoji="0" lang="en-US" sz="1200" b="0" i="0" u="none" strike="noStrike" kern="1200" cap="none" spc="0" normalizeH="0" baseline="0" noProof="1" smtClean="0">
                <a:solidFill>
                  <a:schemeClr val="dk1">
                    <a:tint val="75000"/>
                    <a:lumMod val="85000"/>
                    <a:lumOff val="15000"/>
                  </a:schemeClr>
                </a:solidFill>
                <a:latin typeface="+mn-lt"/>
                <a:ea typeface="+mn-ea"/>
                <a:cs typeface="+mn-cs"/>
              </a:rPr>
            </a:fld>
            <a:endParaRPr kumimoji="0" lang="en-US" sz="1200" b="0" i="0" u="none" strike="noStrike" kern="1200" cap="none" spc="0" normalizeH="0" baseline="0" noProof="1" dirty="0" smtClean="0">
              <a:solidFill>
                <a:schemeClr val="dk1">
                  <a:tint val="75000"/>
                  <a:lumMod val="85000"/>
                  <a:lumOff val="15000"/>
                </a:schemeClr>
              </a:solidFill>
              <a:latin typeface="+mn-lt"/>
              <a:ea typeface="+mn-ea"/>
              <a:cs typeface="+mn-cs"/>
            </a:endParaRPr>
          </a:p>
        </p:txBody>
      </p:sp>
    </p:spTree>
    <p:custDataLst>
      <p:tags r:id="rId5"/>
    </p:custData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wrap="square">
            <a:normAutofit/>
          </a:bodyPr>
          <a:lstStyle/>
          <a:p>
            <a:r>
              <a:rPr lang="zh-CN" altLang="en-US" dirty="0"/>
              <a:t>清单费用组成</a:t>
            </a:r>
            <a:endParaRPr lang="zh-CN" altLang="en-US" dirty="0"/>
          </a:p>
        </p:txBody>
      </p:sp>
      <p:sp>
        <p:nvSpPr>
          <p:cNvPr id="23" name="椭圆 22"/>
          <p:cNvSpPr/>
          <p:nvPr>
            <p:custDataLst>
              <p:tags r:id="rId2"/>
            </p:custDataLst>
          </p:nvPr>
        </p:nvSpPr>
        <p:spPr>
          <a:xfrm>
            <a:off x="3733800" y="4243070"/>
            <a:ext cx="1468755" cy="854710"/>
          </a:xfrm>
          <a:prstGeom prst="ellipse">
            <a:avLst/>
          </a:prstGeom>
          <a:noFill/>
          <a:ln>
            <a:solidFill>
              <a:schemeClr val="tx1">
                <a:lumMod val="50000"/>
                <a:lumOff val="50000"/>
                <a:alpha val="2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矩形 2"/>
          <p:cNvSpPr/>
          <p:nvPr>
            <p:custDataLst>
              <p:tags r:id="rId3"/>
            </p:custDataLst>
          </p:nvPr>
        </p:nvSpPr>
        <p:spPr>
          <a:xfrm>
            <a:off x="1534795" y="1890395"/>
            <a:ext cx="2616200" cy="390525"/>
          </a:xfrm>
          <a:prstGeom prst="rect">
            <a:avLst/>
          </a:prstGeom>
          <a:noFill/>
        </p:spPr>
        <p:txBody>
          <a:bodyPr wrap="square" lIns="0" tIns="0" rIns="0" bIns="0" rtlCol="0" anchor="b" anchorCtr="0">
            <a:noAutofit/>
          </a:bodyPr>
          <a:lstStyle/>
          <a:p>
            <a:pPr algn="ctr">
              <a:spcBef>
                <a:spcPct val="0"/>
              </a:spcBef>
              <a:spcAft>
                <a:spcPct val="0"/>
              </a:spcAft>
            </a:pPr>
            <a:r>
              <a:rPr lang="zh-CN" altLang="en-US" b="1">
                <a:solidFill>
                  <a:schemeClr val="accent1"/>
                </a:solidFill>
                <a:latin typeface="+mn-ea"/>
                <a:cs typeface="+mn-ea"/>
              </a:rPr>
              <a:t>分部分项工程量清单</a:t>
            </a:r>
            <a:endParaRPr lang="zh-CN" altLang="en-US" b="1">
              <a:solidFill>
                <a:schemeClr val="accent1"/>
              </a:solidFill>
              <a:latin typeface="+mn-ea"/>
              <a:cs typeface="+mn-ea"/>
            </a:endParaRPr>
          </a:p>
        </p:txBody>
      </p:sp>
      <p:sp>
        <p:nvSpPr>
          <p:cNvPr id="10" name="矩形 9"/>
          <p:cNvSpPr/>
          <p:nvPr>
            <p:custDataLst>
              <p:tags r:id="rId4"/>
            </p:custDataLst>
          </p:nvPr>
        </p:nvSpPr>
        <p:spPr>
          <a:xfrm>
            <a:off x="3159760" y="5363845"/>
            <a:ext cx="2616200" cy="390525"/>
          </a:xfrm>
          <a:prstGeom prst="rect">
            <a:avLst/>
          </a:prstGeom>
          <a:noFill/>
        </p:spPr>
        <p:txBody>
          <a:bodyPr wrap="square" lIns="0" tIns="0" rIns="0" bIns="0" rtlCol="0" anchor="b" anchorCtr="0">
            <a:noAutofit/>
          </a:bodyPr>
          <a:lstStyle/>
          <a:p>
            <a:pPr algn="ctr">
              <a:spcBef>
                <a:spcPct val="0"/>
              </a:spcBef>
              <a:spcAft>
                <a:spcPct val="0"/>
              </a:spcAft>
            </a:pPr>
            <a:r>
              <a:rPr lang="zh-CN" altLang="en-US" b="1" dirty="0">
                <a:solidFill>
                  <a:schemeClr val="accent1"/>
                </a:solidFill>
                <a:latin typeface="+mn-ea"/>
                <a:cs typeface="+mn-ea"/>
              </a:rPr>
              <a:t>措施项目工程量清单</a:t>
            </a:r>
            <a:endParaRPr lang="zh-CN" altLang="en-US" b="1" dirty="0">
              <a:solidFill>
                <a:schemeClr val="accent1"/>
              </a:solidFill>
              <a:latin typeface="+mn-ea"/>
              <a:cs typeface="+mn-ea"/>
            </a:endParaRPr>
          </a:p>
        </p:txBody>
      </p:sp>
      <p:sp>
        <p:nvSpPr>
          <p:cNvPr id="18" name="矩形 17"/>
          <p:cNvSpPr/>
          <p:nvPr>
            <p:custDataLst>
              <p:tags r:id="rId5"/>
            </p:custDataLst>
          </p:nvPr>
        </p:nvSpPr>
        <p:spPr>
          <a:xfrm>
            <a:off x="4784725" y="1890395"/>
            <a:ext cx="2616200" cy="390525"/>
          </a:xfrm>
          <a:prstGeom prst="rect">
            <a:avLst/>
          </a:prstGeom>
          <a:noFill/>
        </p:spPr>
        <p:txBody>
          <a:bodyPr wrap="square" lIns="0" tIns="0" rIns="0" bIns="0" rtlCol="0" anchor="b" anchorCtr="0">
            <a:noAutofit/>
          </a:bodyPr>
          <a:lstStyle/>
          <a:p>
            <a:pPr lvl="0" algn="ctr">
              <a:buClrTx/>
              <a:buSzTx/>
              <a:buFontTx/>
            </a:pPr>
            <a:r>
              <a:rPr lang="zh-CN" altLang="en-US" b="1">
                <a:solidFill>
                  <a:schemeClr val="accent1"/>
                </a:solidFill>
                <a:latin typeface="+mn-ea"/>
                <a:cs typeface="+mn-ea"/>
                <a:sym typeface="+mn-ea"/>
              </a:rPr>
              <a:t>其他项目清单</a:t>
            </a:r>
            <a:endParaRPr lang="zh-CN" altLang="en-US" b="1">
              <a:solidFill>
                <a:schemeClr val="accent1"/>
              </a:solidFill>
              <a:latin typeface="+mn-ea"/>
              <a:cs typeface="+mn-ea"/>
              <a:sym typeface="+mn-ea"/>
            </a:endParaRPr>
          </a:p>
        </p:txBody>
      </p:sp>
      <p:sp>
        <p:nvSpPr>
          <p:cNvPr id="20" name="矩形 19"/>
          <p:cNvSpPr/>
          <p:nvPr>
            <p:custDataLst>
              <p:tags r:id="rId6"/>
            </p:custDataLst>
          </p:nvPr>
        </p:nvSpPr>
        <p:spPr>
          <a:xfrm>
            <a:off x="6409690" y="5363845"/>
            <a:ext cx="2616200" cy="390525"/>
          </a:xfrm>
          <a:prstGeom prst="rect">
            <a:avLst/>
          </a:prstGeom>
          <a:noFill/>
        </p:spPr>
        <p:txBody>
          <a:bodyPr wrap="square" lIns="0" tIns="0" rIns="0" bIns="0" rtlCol="0" anchor="b" anchorCtr="0">
            <a:noAutofit/>
          </a:bodyPr>
          <a:lstStyle/>
          <a:p>
            <a:pPr algn="ctr">
              <a:spcBef>
                <a:spcPct val="0"/>
              </a:spcBef>
              <a:spcAft>
                <a:spcPct val="0"/>
              </a:spcAft>
            </a:pPr>
            <a:r>
              <a:rPr lang="zh-CN" altLang="en-US" b="1">
                <a:solidFill>
                  <a:schemeClr val="accent1"/>
                </a:solidFill>
                <a:latin typeface="+mn-ea"/>
                <a:cs typeface="+mn-ea"/>
              </a:rPr>
              <a:t>规费</a:t>
            </a:r>
            <a:endParaRPr lang="zh-CN" altLang="en-US" b="1">
              <a:solidFill>
                <a:schemeClr val="accent1"/>
              </a:solidFill>
              <a:latin typeface="+mn-ea"/>
              <a:cs typeface="+mn-ea"/>
            </a:endParaRPr>
          </a:p>
        </p:txBody>
      </p:sp>
      <p:cxnSp>
        <p:nvCxnSpPr>
          <p:cNvPr id="21" name="直接连接符 20"/>
          <p:cNvCxnSpPr>
            <a:stCxn id="13" idx="5"/>
          </p:cNvCxnSpPr>
          <p:nvPr>
            <p:custDataLst>
              <p:tags r:id="rId7"/>
            </p:custDataLst>
          </p:nvPr>
        </p:nvCxnSpPr>
        <p:spPr>
          <a:xfrm>
            <a:off x="3362325" y="4032885"/>
            <a:ext cx="568325" cy="353060"/>
          </a:xfrm>
          <a:prstGeom prst="line">
            <a:avLst/>
          </a:prstGeom>
          <a:ln>
            <a:solidFill>
              <a:schemeClr val="tx1">
                <a:lumMod val="50000"/>
                <a:lumOff val="50000"/>
                <a:alpha val="30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custDataLst>
              <p:tags r:id="rId8"/>
            </p:custDataLst>
          </p:nvPr>
        </p:nvSpPr>
        <p:spPr>
          <a:xfrm>
            <a:off x="3601085" y="4187190"/>
            <a:ext cx="102235" cy="6286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6" name="直接连接符 25"/>
          <p:cNvCxnSpPr/>
          <p:nvPr>
            <p:custDataLst>
              <p:tags r:id="rId9"/>
            </p:custDataLst>
          </p:nvPr>
        </p:nvCxnSpPr>
        <p:spPr>
          <a:xfrm flipV="1">
            <a:off x="4999355" y="4042410"/>
            <a:ext cx="573405" cy="353060"/>
          </a:xfrm>
          <a:prstGeom prst="line">
            <a:avLst/>
          </a:prstGeom>
          <a:ln>
            <a:solidFill>
              <a:schemeClr val="tx1">
                <a:lumMod val="50000"/>
                <a:lumOff val="50000"/>
                <a:alpha val="30000"/>
              </a:schemeClr>
            </a:solidFill>
          </a:ln>
        </p:spPr>
        <p:style>
          <a:lnRef idx="1">
            <a:schemeClr val="accent1"/>
          </a:lnRef>
          <a:fillRef idx="0">
            <a:schemeClr val="accent1"/>
          </a:fillRef>
          <a:effectRef idx="0">
            <a:schemeClr val="accent1"/>
          </a:effectRef>
          <a:fontRef idx="minor">
            <a:schemeClr val="tx1"/>
          </a:fontRef>
        </p:style>
      </p:cxnSp>
      <p:sp>
        <p:nvSpPr>
          <p:cNvPr id="27" name="椭圆 26"/>
          <p:cNvSpPr/>
          <p:nvPr>
            <p:custDataLst>
              <p:tags r:id="rId10"/>
            </p:custDataLst>
          </p:nvPr>
        </p:nvSpPr>
        <p:spPr>
          <a:xfrm>
            <a:off x="5234940" y="4187190"/>
            <a:ext cx="102235" cy="6286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 name="椭圆 12"/>
          <p:cNvSpPr/>
          <p:nvPr>
            <p:custDataLst>
              <p:tags r:id="rId11"/>
            </p:custDataLst>
          </p:nvPr>
        </p:nvSpPr>
        <p:spPr>
          <a:xfrm>
            <a:off x="2108835" y="3303270"/>
            <a:ext cx="1468755" cy="854710"/>
          </a:xfrm>
          <a:prstGeom prst="ellipse">
            <a:avLst/>
          </a:prstGeom>
          <a:noFill/>
          <a:ln>
            <a:solidFill>
              <a:schemeClr val="tx1">
                <a:lumMod val="65000"/>
                <a:lumOff val="35000"/>
                <a:alpha val="2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51" name="直接连接符 50"/>
          <p:cNvCxnSpPr>
            <a:stCxn id="48" idx="5"/>
          </p:cNvCxnSpPr>
          <p:nvPr>
            <p:custDataLst>
              <p:tags r:id="rId12"/>
            </p:custDataLst>
          </p:nvPr>
        </p:nvCxnSpPr>
        <p:spPr>
          <a:xfrm>
            <a:off x="6612255" y="4032885"/>
            <a:ext cx="568325" cy="353060"/>
          </a:xfrm>
          <a:prstGeom prst="line">
            <a:avLst/>
          </a:prstGeom>
          <a:ln>
            <a:solidFill>
              <a:schemeClr val="tx1">
                <a:lumMod val="50000"/>
                <a:lumOff val="50000"/>
                <a:alpha val="30000"/>
              </a:schemeClr>
            </a:solidFill>
          </a:ln>
        </p:spPr>
        <p:style>
          <a:lnRef idx="1">
            <a:schemeClr val="accent1"/>
          </a:lnRef>
          <a:fillRef idx="0">
            <a:schemeClr val="accent1"/>
          </a:fillRef>
          <a:effectRef idx="0">
            <a:schemeClr val="accent1"/>
          </a:effectRef>
          <a:fontRef idx="minor">
            <a:schemeClr val="tx1"/>
          </a:fontRef>
        </p:style>
      </p:cxnSp>
      <p:sp>
        <p:nvSpPr>
          <p:cNvPr id="52" name="椭圆 51"/>
          <p:cNvSpPr/>
          <p:nvPr>
            <p:custDataLst>
              <p:tags r:id="rId13"/>
            </p:custDataLst>
          </p:nvPr>
        </p:nvSpPr>
        <p:spPr>
          <a:xfrm>
            <a:off x="6849745" y="4187190"/>
            <a:ext cx="102235" cy="6286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8" name="椭圆 47"/>
          <p:cNvSpPr/>
          <p:nvPr>
            <p:custDataLst>
              <p:tags r:id="rId14"/>
            </p:custDataLst>
          </p:nvPr>
        </p:nvSpPr>
        <p:spPr>
          <a:xfrm>
            <a:off x="5358765" y="3303270"/>
            <a:ext cx="1468755" cy="854710"/>
          </a:xfrm>
          <a:prstGeom prst="ellipse">
            <a:avLst/>
          </a:prstGeom>
          <a:noFill/>
          <a:ln>
            <a:solidFill>
              <a:schemeClr val="tx1">
                <a:lumMod val="65000"/>
                <a:lumOff val="35000"/>
                <a:alpha val="2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椭圆 52"/>
          <p:cNvSpPr/>
          <p:nvPr>
            <p:custDataLst>
              <p:tags r:id="rId15"/>
            </p:custDataLst>
          </p:nvPr>
        </p:nvSpPr>
        <p:spPr>
          <a:xfrm>
            <a:off x="6983730" y="4243070"/>
            <a:ext cx="1468755" cy="854710"/>
          </a:xfrm>
          <a:prstGeom prst="ellipse">
            <a:avLst/>
          </a:prstGeom>
          <a:noFill/>
          <a:ln>
            <a:solidFill>
              <a:schemeClr val="tx1">
                <a:lumMod val="50000"/>
                <a:lumOff val="50000"/>
                <a:alpha val="2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60" name="直接连接符 59"/>
          <p:cNvCxnSpPr/>
          <p:nvPr>
            <p:custDataLst>
              <p:tags r:id="rId16"/>
            </p:custDataLst>
          </p:nvPr>
        </p:nvCxnSpPr>
        <p:spPr>
          <a:xfrm flipV="1">
            <a:off x="8247380" y="4042410"/>
            <a:ext cx="573405" cy="353060"/>
          </a:xfrm>
          <a:prstGeom prst="line">
            <a:avLst/>
          </a:prstGeom>
          <a:ln>
            <a:solidFill>
              <a:schemeClr val="tx1">
                <a:lumMod val="50000"/>
                <a:lumOff val="50000"/>
                <a:alpha val="30000"/>
              </a:schemeClr>
            </a:solidFill>
          </a:ln>
        </p:spPr>
        <p:style>
          <a:lnRef idx="1">
            <a:schemeClr val="accent1"/>
          </a:lnRef>
          <a:fillRef idx="0">
            <a:schemeClr val="accent1"/>
          </a:fillRef>
          <a:effectRef idx="0">
            <a:schemeClr val="accent1"/>
          </a:effectRef>
          <a:fontRef idx="minor">
            <a:schemeClr val="tx1"/>
          </a:fontRef>
        </p:style>
      </p:cxnSp>
      <p:sp>
        <p:nvSpPr>
          <p:cNvPr id="61" name="椭圆 60"/>
          <p:cNvSpPr/>
          <p:nvPr>
            <p:custDataLst>
              <p:tags r:id="rId17"/>
            </p:custDataLst>
          </p:nvPr>
        </p:nvSpPr>
        <p:spPr>
          <a:xfrm>
            <a:off x="8482965" y="4187190"/>
            <a:ext cx="102235" cy="62865"/>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2" name="椭圆 61"/>
          <p:cNvSpPr/>
          <p:nvPr>
            <p:custDataLst>
              <p:tags r:id="rId18"/>
            </p:custDataLst>
          </p:nvPr>
        </p:nvSpPr>
        <p:spPr>
          <a:xfrm>
            <a:off x="8608695" y="3307715"/>
            <a:ext cx="1468755" cy="854710"/>
          </a:xfrm>
          <a:prstGeom prst="ellipse">
            <a:avLst/>
          </a:prstGeom>
          <a:noFill/>
          <a:ln>
            <a:solidFill>
              <a:schemeClr val="tx1">
                <a:lumMod val="65000"/>
                <a:lumOff val="35000"/>
                <a:alpha val="2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矩形 24"/>
          <p:cNvSpPr/>
          <p:nvPr>
            <p:custDataLst>
              <p:tags r:id="rId19"/>
            </p:custDataLst>
          </p:nvPr>
        </p:nvSpPr>
        <p:spPr>
          <a:xfrm>
            <a:off x="8034655" y="1894840"/>
            <a:ext cx="2616200" cy="390525"/>
          </a:xfrm>
          <a:prstGeom prst="rect">
            <a:avLst/>
          </a:prstGeom>
          <a:noFill/>
        </p:spPr>
        <p:txBody>
          <a:bodyPr wrap="square" lIns="0" tIns="0" rIns="0" bIns="0" rtlCol="0" anchor="b" anchorCtr="0">
            <a:noAutofit/>
          </a:bodyPr>
          <a:lstStyle/>
          <a:p>
            <a:pPr algn="ctr">
              <a:spcBef>
                <a:spcPct val="0"/>
              </a:spcBef>
              <a:spcAft>
                <a:spcPct val="0"/>
              </a:spcAft>
            </a:pPr>
            <a:r>
              <a:rPr lang="zh-CN" altLang="en-US" b="1" dirty="0">
                <a:solidFill>
                  <a:schemeClr val="accent1"/>
                </a:solidFill>
                <a:latin typeface="+mn-ea"/>
                <a:cs typeface="+mn-ea"/>
                <a:sym typeface="+mn-ea"/>
              </a:rPr>
              <a:t>营业税</a:t>
            </a:r>
            <a:r>
              <a:rPr lang="en-US" altLang="zh-CN" b="1" dirty="0">
                <a:solidFill>
                  <a:schemeClr val="accent1"/>
                </a:solidFill>
                <a:latin typeface="+mn-ea"/>
                <a:cs typeface="+mn-ea"/>
                <a:sym typeface="+mn-ea"/>
              </a:rPr>
              <a:t>→</a:t>
            </a:r>
            <a:r>
              <a:rPr lang="zh-CN" altLang="en-US" b="1" dirty="0">
                <a:solidFill>
                  <a:schemeClr val="accent1"/>
                </a:solidFill>
                <a:latin typeface="+mn-ea"/>
                <a:cs typeface="+mn-ea"/>
                <a:sym typeface="+mn-ea"/>
              </a:rPr>
              <a:t>增值税</a:t>
            </a:r>
            <a:endParaRPr lang="zh-CN" altLang="en-US" b="1">
              <a:solidFill>
                <a:schemeClr val="accent1"/>
              </a:solidFill>
              <a:latin typeface="+mn-ea"/>
              <a:cs typeface="+mn-ea"/>
            </a:endParaRPr>
          </a:p>
        </p:txBody>
      </p:sp>
      <p:sp>
        <p:nvSpPr>
          <p:cNvPr id="5" name="任意多边形 4"/>
          <p:cNvSpPr/>
          <p:nvPr>
            <p:custDataLst>
              <p:tags r:id="rId20"/>
            </p:custDataLst>
          </p:nvPr>
        </p:nvSpPr>
        <p:spPr>
          <a:xfrm>
            <a:off x="5554980" y="3046730"/>
            <a:ext cx="1076325" cy="995680"/>
          </a:xfrm>
          <a:custGeom>
            <a:avLst/>
            <a:gdLst/>
            <a:ahLst/>
            <a:cxnLst>
              <a:cxn ang="3">
                <a:pos x="hc" y="t"/>
              </a:cxn>
              <a:cxn ang="cd2">
                <a:pos x="l" y="vc"/>
              </a:cxn>
              <a:cxn ang="cd4">
                <a:pos x="hc" y="b"/>
              </a:cxn>
              <a:cxn ang="0">
                <a:pos x="r" y="vc"/>
              </a:cxn>
            </a:cxnLst>
            <a:rect l="l" t="t" r="r" b="b"/>
            <a:pathLst>
              <a:path w="1695" h="1491">
                <a:moveTo>
                  <a:pt x="0" y="0"/>
                </a:moveTo>
                <a:lnTo>
                  <a:pt x="1695" y="0"/>
                </a:lnTo>
                <a:lnTo>
                  <a:pt x="1695" y="1029"/>
                </a:lnTo>
                <a:cubicBezTo>
                  <a:pt x="1695" y="1284"/>
                  <a:pt x="1316" y="1491"/>
                  <a:pt x="848" y="1491"/>
                </a:cubicBezTo>
                <a:cubicBezTo>
                  <a:pt x="379" y="1491"/>
                  <a:pt x="0" y="1284"/>
                  <a:pt x="0" y="1029"/>
                </a:cubicBezTo>
                <a:lnTo>
                  <a:pt x="0" y="0"/>
                </a:lnTo>
                <a:close/>
              </a:path>
            </a:pathLst>
          </a:custGeom>
          <a:gradFill>
            <a:gsLst>
              <a:gs pos="0">
                <a:schemeClr val="accent1">
                  <a:lumMod val="60000"/>
                  <a:lumOff val="40000"/>
                </a:schemeClr>
              </a:gs>
              <a:gs pos="68000">
                <a:schemeClr val="accent1"/>
              </a:gs>
            </a:gsLst>
            <a:lin ang="2700000" scaled="0"/>
          </a:gradFill>
          <a:ln>
            <a:noFill/>
          </a:ln>
          <a:effectLst>
            <a:outerShdw blurRad="508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tIns="21590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b="1" dirty="0">
              <a:latin typeface="+mj-ea"/>
              <a:ea typeface="+mj-ea"/>
              <a:sym typeface="+mn-ea"/>
            </a:endParaRPr>
          </a:p>
        </p:txBody>
      </p:sp>
      <p:sp>
        <p:nvSpPr>
          <p:cNvPr id="6" name="椭圆 5"/>
          <p:cNvSpPr/>
          <p:nvPr>
            <p:custDataLst>
              <p:tags r:id="rId21"/>
            </p:custDataLst>
          </p:nvPr>
        </p:nvSpPr>
        <p:spPr>
          <a:xfrm>
            <a:off x="5554980" y="2731770"/>
            <a:ext cx="1076325" cy="615950"/>
          </a:xfrm>
          <a:prstGeom prst="ellipse">
            <a:avLst/>
          </a:prstGeom>
          <a:gradFill>
            <a:gsLst>
              <a:gs pos="0">
                <a:schemeClr val="accent1">
                  <a:lumMod val="40000"/>
                  <a:lumOff val="60000"/>
                </a:schemeClr>
              </a:gs>
              <a:gs pos="68000">
                <a:schemeClr val="accent1">
                  <a:lumMod val="60000"/>
                  <a:lumOff val="40000"/>
                </a:schemeClr>
              </a:gs>
            </a:gsLst>
            <a:lin ang="270000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36195" tIns="36195" rIns="36195"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sz="1700" b="1" dirty="0">
                <a:effectLst>
                  <a:outerShdw blurRad="38100" dist="38100" dir="2700000" algn="tl">
                    <a:schemeClr val="accent1">
                      <a:lumMod val="75000"/>
                      <a:alpha val="43137"/>
                    </a:schemeClr>
                  </a:outerShdw>
                </a:effectLst>
                <a:latin typeface="+mn-ea"/>
                <a:cs typeface="+mn-ea"/>
                <a:sym typeface="+mn-ea"/>
              </a:rPr>
              <a:t>保留</a:t>
            </a:r>
            <a:endParaRPr lang="zh-CN" altLang="en-US" sz="1700" b="1" dirty="0">
              <a:effectLst>
                <a:outerShdw blurRad="38100" dist="38100" dir="2700000" algn="tl">
                  <a:schemeClr val="accent1">
                    <a:lumMod val="75000"/>
                    <a:alpha val="43137"/>
                  </a:schemeClr>
                </a:outerShdw>
              </a:effectLst>
              <a:latin typeface="+mn-ea"/>
              <a:cs typeface="+mn-ea"/>
              <a:sym typeface="+mn-ea"/>
            </a:endParaRPr>
          </a:p>
        </p:txBody>
      </p:sp>
      <p:sp>
        <p:nvSpPr>
          <p:cNvPr id="7" name="任意多边形 6"/>
          <p:cNvSpPr/>
          <p:nvPr>
            <p:custDataLst>
              <p:tags r:id="rId22"/>
            </p:custDataLst>
          </p:nvPr>
        </p:nvSpPr>
        <p:spPr>
          <a:xfrm>
            <a:off x="7184390" y="3985260"/>
            <a:ext cx="1076325" cy="995680"/>
          </a:xfrm>
          <a:custGeom>
            <a:avLst/>
            <a:gdLst/>
            <a:ahLst/>
            <a:cxnLst>
              <a:cxn ang="3">
                <a:pos x="hc" y="t"/>
              </a:cxn>
              <a:cxn ang="cd2">
                <a:pos x="l" y="vc"/>
              </a:cxn>
              <a:cxn ang="cd4">
                <a:pos x="hc" y="b"/>
              </a:cxn>
              <a:cxn ang="0">
                <a:pos x="r" y="vc"/>
              </a:cxn>
            </a:cxnLst>
            <a:rect l="l" t="t" r="r" b="b"/>
            <a:pathLst>
              <a:path w="1695" h="1491">
                <a:moveTo>
                  <a:pt x="0" y="0"/>
                </a:moveTo>
                <a:lnTo>
                  <a:pt x="1695" y="0"/>
                </a:lnTo>
                <a:lnTo>
                  <a:pt x="1695" y="1029"/>
                </a:lnTo>
                <a:cubicBezTo>
                  <a:pt x="1695" y="1284"/>
                  <a:pt x="1316" y="1491"/>
                  <a:pt x="848" y="1491"/>
                </a:cubicBezTo>
                <a:cubicBezTo>
                  <a:pt x="379" y="1491"/>
                  <a:pt x="0" y="1284"/>
                  <a:pt x="0" y="1029"/>
                </a:cubicBezTo>
                <a:lnTo>
                  <a:pt x="0" y="0"/>
                </a:lnTo>
                <a:close/>
              </a:path>
            </a:pathLst>
          </a:custGeom>
          <a:gradFill>
            <a:gsLst>
              <a:gs pos="0">
                <a:schemeClr val="accent1">
                  <a:lumMod val="60000"/>
                  <a:lumOff val="40000"/>
                </a:schemeClr>
              </a:gs>
              <a:gs pos="68000">
                <a:schemeClr val="accent1"/>
              </a:gs>
            </a:gsLst>
            <a:lin ang="2700000" scaled="0"/>
          </a:gradFill>
          <a:ln>
            <a:noFill/>
          </a:ln>
          <a:effectLst>
            <a:outerShdw blurRad="508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tIns="21590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b="1" dirty="0">
              <a:latin typeface="+mj-ea"/>
              <a:ea typeface="+mj-ea"/>
              <a:sym typeface="+mn-ea"/>
            </a:endParaRPr>
          </a:p>
        </p:txBody>
      </p:sp>
      <p:sp>
        <p:nvSpPr>
          <p:cNvPr id="8" name="椭圆 7"/>
          <p:cNvSpPr/>
          <p:nvPr>
            <p:custDataLst>
              <p:tags r:id="rId23"/>
            </p:custDataLst>
          </p:nvPr>
        </p:nvSpPr>
        <p:spPr>
          <a:xfrm>
            <a:off x="7184390" y="3670300"/>
            <a:ext cx="1076325" cy="615950"/>
          </a:xfrm>
          <a:prstGeom prst="ellipse">
            <a:avLst/>
          </a:prstGeom>
          <a:gradFill>
            <a:gsLst>
              <a:gs pos="0">
                <a:schemeClr val="accent1">
                  <a:lumMod val="40000"/>
                  <a:lumOff val="60000"/>
                </a:schemeClr>
              </a:gs>
              <a:gs pos="68000">
                <a:schemeClr val="accent1">
                  <a:lumMod val="60000"/>
                  <a:lumOff val="40000"/>
                </a:schemeClr>
              </a:gs>
            </a:gsLst>
            <a:lin ang="270000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36195" tIns="36195" rIns="36195"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sz="1700" b="1">
                <a:effectLst>
                  <a:outerShdw blurRad="38100" dist="38100" dir="2700000" algn="tl">
                    <a:schemeClr val="accent1">
                      <a:lumMod val="75000"/>
                      <a:alpha val="43137"/>
                    </a:schemeClr>
                  </a:outerShdw>
                </a:effectLst>
                <a:latin typeface="+mn-ea"/>
                <a:cs typeface="+mn-ea"/>
                <a:sym typeface="+mn-ea"/>
              </a:rPr>
              <a:t>删除</a:t>
            </a:r>
            <a:endParaRPr lang="zh-CN" altLang="en-US" sz="1700" b="1">
              <a:effectLst>
                <a:outerShdw blurRad="38100" dist="38100" dir="2700000" algn="tl">
                  <a:schemeClr val="accent1">
                    <a:lumMod val="75000"/>
                    <a:alpha val="43137"/>
                  </a:schemeClr>
                </a:outerShdw>
              </a:effectLst>
              <a:latin typeface="+mn-ea"/>
              <a:cs typeface="+mn-ea"/>
              <a:sym typeface="+mn-ea"/>
            </a:endParaRPr>
          </a:p>
        </p:txBody>
      </p:sp>
      <p:sp>
        <p:nvSpPr>
          <p:cNvPr id="9" name="任意多边形 8"/>
          <p:cNvSpPr/>
          <p:nvPr>
            <p:custDataLst>
              <p:tags r:id="rId24"/>
            </p:custDataLst>
          </p:nvPr>
        </p:nvSpPr>
        <p:spPr>
          <a:xfrm>
            <a:off x="8813800" y="3049905"/>
            <a:ext cx="1076325" cy="995680"/>
          </a:xfrm>
          <a:custGeom>
            <a:avLst/>
            <a:gdLst/>
            <a:ahLst/>
            <a:cxnLst>
              <a:cxn ang="3">
                <a:pos x="hc" y="t"/>
              </a:cxn>
              <a:cxn ang="cd2">
                <a:pos x="l" y="vc"/>
              </a:cxn>
              <a:cxn ang="cd4">
                <a:pos x="hc" y="b"/>
              </a:cxn>
              <a:cxn ang="0">
                <a:pos x="r" y="vc"/>
              </a:cxn>
            </a:cxnLst>
            <a:rect l="l" t="t" r="r" b="b"/>
            <a:pathLst>
              <a:path w="1695" h="1491">
                <a:moveTo>
                  <a:pt x="0" y="0"/>
                </a:moveTo>
                <a:lnTo>
                  <a:pt x="1695" y="0"/>
                </a:lnTo>
                <a:lnTo>
                  <a:pt x="1695" y="1029"/>
                </a:lnTo>
                <a:cubicBezTo>
                  <a:pt x="1695" y="1284"/>
                  <a:pt x="1316" y="1491"/>
                  <a:pt x="848" y="1491"/>
                </a:cubicBezTo>
                <a:cubicBezTo>
                  <a:pt x="379" y="1491"/>
                  <a:pt x="0" y="1284"/>
                  <a:pt x="0" y="1029"/>
                </a:cubicBezTo>
                <a:lnTo>
                  <a:pt x="0" y="0"/>
                </a:lnTo>
                <a:close/>
              </a:path>
            </a:pathLst>
          </a:custGeom>
          <a:gradFill>
            <a:gsLst>
              <a:gs pos="0">
                <a:schemeClr val="accent1">
                  <a:lumMod val="60000"/>
                  <a:lumOff val="40000"/>
                </a:schemeClr>
              </a:gs>
              <a:gs pos="68000">
                <a:schemeClr val="accent1"/>
              </a:gs>
            </a:gsLst>
            <a:lin ang="2700000" scaled="0"/>
          </a:gradFill>
          <a:ln>
            <a:noFill/>
          </a:ln>
          <a:effectLst>
            <a:outerShdw blurRad="508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tIns="21590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b="1" dirty="0">
              <a:latin typeface="+mj-ea"/>
              <a:ea typeface="+mj-ea"/>
              <a:sym typeface="+mn-ea"/>
            </a:endParaRPr>
          </a:p>
        </p:txBody>
      </p:sp>
      <p:sp>
        <p:nvSpPr>
          <p:cNvPr id="12" name="椭圆 11"/>
          <p:cNvSpPr/>
          <p:nvPr>
            <p:custDataLst>
              <p:tags r:id="rId25"/>
            </p:custDataLst>
          </p:nvPr>
        </p:nvSpPr>
        <p:spPr>
          <a:xfrm>
            <a:off x="8813800" y="2734945"/>
            <a:ext cx="1076325" cy="615950"/>
          </a:xfrm>
          <a:prstGeom prst="ellipse">
            <a:avLst/>
          </a:prstGeom>
          <a:gradFill>
            <a:gsLst>
              <a:gs pos="0">
                <a:schemeClr val="accent1">
                  <a:lumMod val="40000"/>
                  <a:lumOff val="60000"/>
                </a:schemeClr>
              </a:gs>
              <a:gs pos="68000">
                <a:schemeClr val="accent1">
                  <a:lumMod val="60000"/>
                  <a:lumOff val="40000"/>
                </a:schemeClr>
              </a:gs>
            </a:gsLst>
            <a:lin ang="270000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36195" tIns="36195" rIns="36195"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sz="1700" b="1" dirty="0">
                <a:effectLst>
                  <a:outerShdw blurRad="38100" dist="38100" dir="2700000" algn="tl">
                    <a:schemeClr val="accent1">
                      <a:lumMod val="75000"/>
                      <a:alpha val="43137"/>
                    </a:schemeClr>
                  </a:outerShdw>
                </a:effectLst>
                <a:latin typeface="+mn-ea"/>
                <a:cs typeface="+mn-ea"/>
                <a:sym typeface="+mn-ea"/>
              </a:rPr>
              <a:t>修改</a:t>
            </a:r>
            <a:endParaRPr lang="zh-CN" altLang="en-US" sz="1700" b="1">
              <a:effectLst>
                <a:outerShdw blurRad="38100" dist="38100" dir="2700000" algn="tl">
                  <a:schemeClr val="accent1">
                    <a:lumMod val="75000"/>
                    <a:alpha val="43137"/>
                  </a:schemeClr>
                </a:outerShdw>
              </a:effectLst>
              <a:latin typeface="+mn-ea"/>
              <a:cs typeface="+mn-ea"/>
              <a:sym typeface="+mn-ea"/>
            </a:endParaRPr>
          </a:p>
        </p:txBody>
      </p:sp>
      <p:sp>
        <p:nvSpPr>
          <p:cNvPr id="14" name="任意多边形 13"/>
          <p:cNvSpPr/>
          <p:nvPr>
            <p:custDataLst>
              <p:tags r:id="rId26"/>
            </p:custDataLst>
          </p:nvPr>
        </p:nvSpPr>
        <p:spPr>
          <a:xfrm>
            <a:off x="3931285" y="3985260"/>
            <a:ext cx="1076325" cy="995680"/>
          </a:xfrm>
          <a:custGeom>
            <a:avLst/>
            <a:gdLst/>
            <a:ahLst/>
            <a:cxnLst>
              <a:cxn ang="3">
                <a:pos x="hc" y="t"/>
              </a:cxn>
              <a:cxn ang="cd2">
                <a:pos x="l" y="vc"/>
              </a:cxn>
              <a:cxn ang="cd4">
                <a:pos x="hc" y="b"/>
              </a:cxn>
              <a:cxn ang="0">
                <a:pos x="r" y="vc"/>
              </a:cxn>
            </a:cxnLst>
            <a:rect l="l" t="t" r="r" b="b"/>
            <a:pathLst>
              <a:path w="1695" h="1491">
                <a:moveTo>
                  <a:pt x="0" y="0"/>
                </a:moveTo>
                <a:lnTo>
                  <a:pt x="1695" y="0"/>
                </a:lnTo>
                <a:lnTo>
                  <a:pt x="1695" y="1029"/>
                </a:lnTo>
                <a:cubicBezTo>
                  <a:pt x="1695" y="1284"/>
                  <a:pt x="1316" y="1491"/>
                  <a:pt x="848" y="1491"/>
                </a:cubicBezTo>
                <a:cubicBezTo>
                  <a:pt x="379" y="1491"/>
                  <a:pt x="0" y="1284"/>
                  <a:pt x="0" y="1029"/>
                </a:cubicBezTo>
                <a:lnTo>
                  <a:pt x="0" y="0"/>
                </a:lnTo>
                <a:close/>
              </a:path>
            </a:pathLst>
          </a:custGeom>
          <a:gradFill>
            <a:gsLst>
              <a:gs pos="0">
                <a:schemeClr val="accent1">
                  <a:lumMod val="60000"/>
                  <a:lumOff val="40000"/>
                </a:schemeClr>
              </a:gs>
              <a:gs pos="68000">
                <a:schemeClr val="accent1"/>
              </a:gs>
            </a:gsLst>
            <a:lin ang="2700000" scaled="0"/>
          </a:gradFill>
          <a:ln>
            <a:noFill/>
          </a:ln>
          <a:effectLst>
            <a:outerShdw blurRad="508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tIns="21590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b="1" dirty="0">
              <a:latin typeface="+mj-ea"/>
              <a:ea typeface="+mj-ea"/>
              <a:sym typeface="+mn-ea"/>
            </a:endParaRPr>
          </a:p>
        </p:txBody>
      </p:sp>
      <p:sp>
        <p:nvSpPr>
          <p:cNvPr id="15" name="椭圆 14"/>
          <p:cNvSpPr/>
          <p:nvPr>
            <p:custDataLst>
              <p:tags r:id="rId27"/>
            </p:custDataLst>
          </p:nvPr>
        </p:nvSpPr>
        <p:spPr>
          <a:xfrm>
            <a:off x="3931285" y="3670300"/>
            <a:ext cx="1076325" cy="615950"/>
          </a:xfrm>
          <a:prstGeom prst="ellipse">
            <a:avLst/>
          </a:prstGeom>
          <a:gradFill>
            <a:gsLst>
              <a:gs pos="0">
                <a:schemeClr val="accent1">
                  <a:lumMod val="40000"/>
                  <a:lumOff val="60000"/>
                </a:schemeClr>
              </a:gs>
              <a:gs pos="68000">
                <a:schemeClr val="accent1">
                  <a:lumMod val="60000"/>
                  <a:lumOff val="40000"/>
                </a:schemeClr>
              </a:gs>
            </a:gsLst>
            <a:lin ang="270000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36195" tIns="36195" rIns="36195"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sz="1700" b="1" dirty="0">
                <a:effectLst>
                  <a:outerShdw blurRad="38100" dist="38100" dir="2700000" algn="tl">
                    <a:schemeClr val="accent1">
                      <a:lumMod val="75000"/>
                      <a:alpha val="43137"/>
                    </a:schemeClr>
                  </a:outerShdw>
                </a:effectLst>
                <a:latin typeface="+mn-ea"/>
                <a:cs typeface="+mn-ea"/>
                <a:sym typeface="+mn-ea"/>
              </a:rPr>
              <a:t>保留</a:t>
            </a:r>
            <a:endParaRPr lang="en-US" altLang="zh-CN" sz="1700" b="1" dirty="0">
              <a:effectLst>
                <a:outerShdw blurRad="38100" dist="38100" dir="2700000" algn="tl">
                  <a:schemeClr val="accent1">
                    <a:lumMod val="75000"/>
                    <a:alpha val="43137"/>
                  </a:schemeClr>
                </a:outerShdw>
              </a:effectLst>
              <a:latin typeface="+mn-ea"/>
              <a:cs typeface="+mn-ea"/>
              <a:sym typeface="+mn-ea"/>
            </a:endParaRPr>
          </a:p>
        </p:txBody>
      </p:sp>
      <p:sp>
        <p:nvSpPr>
          <p:cNvPr id="16" name="任意多边形 15"/>
          <p:cNvSpPr/>
          <p:nvPr>
            <p:custDataLst>
              <p:tags r:id="rId28"/>
            </p:custDataLst>
          </p:nvPr>
        </p:nvSpPr>
        <p:spPr>
          <a:xfrm>
            <a:off x="2311400" y="3049905"/>
            <a:ext cx="1076325" cy="995680"/>
          </a:xfrm>
          <a:custGeom>
            <a:avLst/>
            <a:gdLst/>
            <a:ahLst/>
            <a:cxnLst>
              <a:cxn ang="3">
                <a:pos x="hc" y="t"/>
              </a:cxn>
              <a:cxn ang="cd2">
                <a:pos x="l" y="vc"/>
              </a:cxn>
              <a:cxn ang="cd4">
                <a:pos x="hc" y="b"/>
              </a:cxn>
              <a:cxn ang="0">
                <a:pos x="r" y="vc"/>
              </a:cxn>
            </a:cxnLst>
            <a:rect l="l" t="t" r="r" b="b"/>
            <a:pathLst>
              <a:path w="1695" h="1491">
                <a:moveTo>
                  <a:pt x="0" y="0"/>
                </a:moveTo>
                <a:lnTo>
                  <a:pt x="1695" y="0"/>
                </a:lnTo>
                <a:lnTo>
                  <a:pt x="1695" y="1029"/>
                </a:lnTo>
                <a:cubicBezTo>
                  <a:pt x="1695" y="1284"/>
                  <a:pt x="1316" y="1491"/>
                  <a:pt x="848" y="1491"/>
                </a:cubicBezTo>
                <a:cubicBezTo>
                  <a:pt x="379" y="1491"/>
                  <a:pt x="0" y="1284"/>
                  <a:pt x="0" y="1029"/>
                </a:cubicBezTo>
                <a:lnTo>
                  <a:pt x="0" y="0"/>
                </a:lnTo>
                <a:close/>
              </a:path>
            </a:pathLst>
          </a:custGeom>
          <a:gradFill>
            <a:gsLst>
              <a:gs pos="0">
                <a:schemeClr val="accent1">
                  <a:lumMod val="60000"/>
                  <a:lumOff val="40000"/>
                </a:schemeClr>
              </a:gs>
              <a:gs pos="68000">
                <a:schemeClr val="accent1"/>
              </a:gs>
            </a:gsLst>
            <a:lin ang="2700000" scaled="0"/>
          </a:gradFill>
          <a:ln>
            <a:noFill/>
          </a:ln>
          <a:effectLst>
            <a:outerShdw blurRad="50800" dist="38100" dir="5400000" algn="t"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tIns="21590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sz="1600" b="1" dirty="0">
              <a:latin typeface="+mj-ea"/>
              <a:ea typeface="+mj-ea"/>
              <a:sym typeface="+mn-ea"/>
            </a:endParaRPr>
          </a:p>
        </p:txBody>
      </p:sp>
      <p:sp>
        <p:nvSpPr>
          <p:cNvPr id="17" name="椭圆 16"/>
          <p:cNvSpPr/>
          <p:nvPr>
            <p:custDataLst>
              <p:tags r:id="rId29"/>
            </p:custDataLst>
          </p:nvPr>
        </p:nvSpPr>
        <p:spPr>
          <a:xfrm>
            <a:off x="2311400" y="2734945"/>
            <a:ext cx="1076325" cy="615950"/>
          </a:xfrm>
          <a:prstGeom prst="ellipse">
            <a:avLst/>
          </a:prstGeom>
          <a:gradFill>
            <a:gsLst>
              <a:gs pos="0">
                <a:schemeClr val="accent1">
                  <a:lumMod val="40000"/>
                  <a:lumOff val="60000"/>
                </a:schemeClr>
              </a:gs>
              <a:gs pos="68000">
                <a:schemeClr val="accent1">
                  <a:lumMod val="60000"/>
                  <a:lumOff val="40000"/>
                </a:schemeClr>
              </a:gs>
            </a:gsLst>
            <a:lin ang="2700000"/>
          </a:gra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36195" tIns="36195" rIns="36195"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zh-CN" altLang="en-US" sz="1700" b="1" dirty="0">
                <a:effectLst>
                  <a:outerShdw blurRad="38100" dist="38100" dir="2700000" algn="tl">
                    <a:schemeClr val="accent1">
                      <a:lumMod val="75000"/>
                      <a:alpha val="43137"/>
                    </a:schemeClr>
                  </a:outerShdw>
                </a:effectLst>
                <a:latin typeface="+mn-ea"/>
                <a:cs typeface="+mn-ea"/>
                <a:sym typeface="+mn-ea"/>
              </a:rPr>
              <a:t>保留</a:t>
            </a:r>
            <a:endParaRPr lang="zh-CN" altLang="en-US" sz="1700" b="1" dirty="0">
              <a:effectLst>
                <a:outerShdw blurRad="38100" dist="38100" dir="2700000" algn="tl">
                  <a:schemeClr val="accent1">
                    <a:lumMod val="75000"/>
                    <a:alpha val="43137"/>
                  </a:schemeClr>
                </a:outerShdw>
              </a:effectLst>
              <a:latin typeface="+mn-ea"/>
              <a:cs typeface="+mn-ea"/>
              <a:sym typeface="+mn-ea"/>
            </a:endParaRPr>
          </a:p>
        </p:txBody>
      </p:sp>
    </p:spTree>
    <p:custDataLst>
      <p:tags r:id="rId30"/>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608400" y="608400"/>
            <a:ext cx="10969200" cy="705600"/>
          </a:xfrm>
        </p:spPr>
        <p:txBody>
          <a:bodyPr/>
          <a:lstStyle/>
          <a:p>
            <a:r>
              <a:rPr lang="zh-CN" altLang="en-US">
                <a:latin typeface="+mj-ea"/>
                <a:ea typeface="+mj-ea"/>
                <a:sym typeface="+mn-ea"/>
              </a:rPr>
              <a:t>清单费用组成</a:t>
            </a:r>
            <a:r>
              <a:rPr lang="en-US" altLang="zh-CN">
                <a:latin typeface="+mj-ea"/>
                <a:ea typeface="+mj-ea"/>
                <a:sym typeface="+mn-ea"/>
              </a:rPr>
              <a:t>--</a:t>
            </a:r>
            <a:r>
              <a:rPr>
                <a:latin typeface="+mj-ea"/>
                <a:ea typeface="+mj-ea"/>
                <a:sym typeface="+mn-ea"/>
              </a:rPr>
              <a:t>分部分项工程量清单工程费</a:t>
            </a:r>
            <a:endParaRPr>
              <a:latin typeface="+mj-ea"/>
              <a:ea typeface="+mj-ea"/>
              <a:sym typeface="+mn-ea"/>
            </a:endParaRPr>
          </a:p>
        </p:txBody>
      </p:sp>
      <p:sp>
        <p:nvSpPr>
          <p:cNvPr id="6" name="矩形 5"/>
          <p:cNvSpPr/>
          <p:nvPr>
            <p:custDataLst>
              <p:tags r:id="rId2"/>
            </p:custDataLst>
          </p:nvPr>
        </p:nvSpPr>
        <p:spPr>
          <a:xfrm>
            <a:off x="9054465" y="1663700"/>
            <a:ext cx="2329047" cy="1172210"/>
          </a:xfrm>
          <a:prstGeom prst="rect">
            <a:avLst/>
          </a:prstGeom>
          <a:noFill/>
        </p:spPr>
        <p:txBody>
          <a:bodyPr wrap="square" lIns="0" tIns="0" rIns="0" bIns="0" rtlCol="0" anchor="ctr" anchorCtr="0">
            <a:noAutofit/>
          </a:bodyPr>
          <a:lstStyle/>
          <a:p>
            <a:pPr algn="just">
              <a:lnSpc>
                <a:spcPct val="130000"/>
              </a:lnSpc>
              <a:spcBef>
                <a:spcPct val="0"/>
              </a:spcBef>
              <a:spcAft>
                <a:spcPct val="0"/>
              </a:spcAft>
            </a:pPr>
            <a:r>
              <a:rPr lang="zh-CN" altLang="en-US" sz="1400" dirty="0">
                <a:solidFill>
                  <a:schemeClr val="tx1">
                    <a:lumMod val="85000"/>
                    <a:lumOff val="15000"/>
                  </a:schemeClr>
                </a:solidFill>
                <a:latin typeface="+mn-ea"/>
                <a:cs typeface="+mn-ea"/>
              </a:rPr>
              <a:t> 满足国家及行业有关技术标准规范等要求所需的费用；</a:t>
            </a:r>
            <a:endParaRPr lang="zh-CN" altLang="en-US" sz="1400" dirty="0">
              <a:solidFill>
                <a:schemeClr val="tx1">
                  <a:lumMod val="85000"/>
                  <a:lumOff val="15000"/>
                </a:schemeClr>
              </a:solidFill>
              <a:latin typeface="+mn-ea"/>
              <a:cs typeface="+mn-ea"/>
            </a:endParaRPr>
          </a:p>
        </p:txBody>
      </p:sp>
      <p:sp>
        <p:nvSpPr>
          <p:cNvPr id="8" name="矩形 7"/>
          <p:cNvSpPr/>
          <p:nvPr>
            <p:custDataLst>
              <p:tags r:id="rId3"/>
            </p:custDataLst>
          </p:nvPr>
        </p:nvSpPr>
        <p:spPr>
          <a:xfrm>
            <a:off x="9054465" y="3265805"/>
            <a:ext cx="2329047" cy="1172210"/>
          </a:xfrm>
          <a:prstGeom prst="rect">
            <a:avLst/>
          </a:prstGeom>
          <a:noFill/>
        </p:spPr>
        <p:txBody>
          <a:bodyPr wrap="square" lIns="0" tIns="0" rIns="0" bIns="0" rtlCol="0" anchor="ctr" anchorCtr="0">
            <a:noAutofit/>
          </a:bodyPr>
          <a:lstStyle/>
          <a:p>
            <a:pPr algn="just">
              <a:lnSpc>
                <a:spcPct val="130000"/>
              </a:lnSpc>
              <a:spcBef>
                <a:spcPct val="0"/>
              </a:spcBef>
              <a:spcAft>
                <a:spcPct val="0"/>
              </a:spcAft>
            </a:pPr>
            <a:r>
              <a:rPr lang="zh-CN" altLang="en-US" sz="1400" dirty="0">
                <a:solidFill>
                  <a:schemeClr val="tx1">
                    <a:lumMod val="85000"/>
                    <a:lumOff val="15000"/>
                  </a:schemeClr>
                </a:solidFill>
                <a:latin typeface="+mn-ea"/>
                <a:cs typeface="+mn-ea"/>
              </a:rPr>
              <a:t> 完成符合完工交付要求的相应清单项目必要的施工任务及其不可或缺的辅助工作所需的费用；</a:t>
            </a:r>
            <a:endParaRPr lang="zh-CN" altLang="en-US" sz="1400" dirty="0">
              <a:solidFill>
                <a:schemeClr val="tx1">
                  <a:lumMod val="85000"/>
                  <a:lumOff val="15000"/>
                </a:schemeClr>
              </a:solidFill>
              <a:latin typeface="+mn-ea"/>
              <a:cs typeface="+mn-ea"/>
            </a:endParaRPr>
          </a:p>
        </p:txBody>
      </p:sp>
      <p:sp>
        <p:nvSpPr>
          <p:cNvPr id="9" name="矩形 8"/>
          <p:cNvSpPr/>
          <p:nvPr>
            <p:custDataLst>
              <p:tags r:id="rId4"/>
            </p:custDataLst>
          </p:nvPr>
        </p:nvSpPr>
        <p:spPr>
          <a:xfrm>
            <a:off x="9054465" y="4833620"/>
            <a:ext cx="2329047" cy="1172210"/>
          </a:xfrm>
          <a:prstGeom prst="rect">
            <a:avLst/>
          </a:prstGeom>
          <a:noFill/>
        </p:spPr>
        <p:txBody>
          <a:bodyPr wrap="square" lIns="0" tIns="0" rIns="0" bIns="0" rtlCol="0" anchor="ctr" anchorCtr="0">
            <a:noAutofit/>
          </a:bodyPr>
          <a:lstStyle/>
          <a:p>
            <a:pPr algn="just">
              <a:lnSpc>
                <a:spcPct val="130000"/>
              </a:lnSpc>
              <a:spcBef>
                <a:spcPct val="0"/>
              </a:spcBef>
              <a:spcAft>
                <a:spcPct val="0"/>
              </a:spcAft>
            </a:pPr>
            <a:r>
              <a:rPr lang="zh-CN" altLang="en-US" sz="1400" dirty="0">
                <a:solidFill>
                  <a:schemeClr val="tx1">
                    <a:lumMod val="85000"/>
                    <a:lumOff val="15000"/>
                  </a:schemeClr>
                </a:solidFill>
                <a:latin typeface="+mn-ea"/>
                <a:cs typeface="+mn-ea"/>
              </a:rPr>
              <a:t>合同约定范围与幅度内的风险费用。</a:t>
            </a:r>
            <a:endParaRPr lang="zh-CN" altLang="en-US" sz="1400" dirty="0">
              <a:solidFill>
                <a:schemeClr val="tx1">
                  <a:lumMod val="85000"/>
                  <a:lumOff val="15000"/>
                </a:schemeClr>
              </a:solidFill>
              <a:latin typeface="+mn-ea"/>
              <a:cs typeface="+mn-ea"/>
            </a:endParaRPr>
          </a:p>
        </p:txBody>
      </p:sp>
      <p:sp>
        <p:nvSpPr>
          <p:cNvPr id="11" name="矩形 10"/>
          <p:cNvSpPr/>
          <p:nvPr>
            <p:custDataLst>
              <p:tags r:id="rId5"/>
            </p:custDataLst>
          </p:nvPr>
        </p:nvSpPr>
        <p:spPr>
          <a:xfrm>
            <a:off x="836428" y="4053840"/>
            <a:ext cx="2329047" cy="1172210"/>
          </a:xfrm>
          <a:prstGeom prst="rect">
            <a:avLst/>
          </a:prstGeom>
          <a:noFill/>
        </p:spPr>
        <p:txBody>
          <a:bodyPr wrap="square" lIns="0" tIns="0" rIns="0" bIns="0" rtlCol="0" anchor="ctr" anchorCtr="0">
            <a:noAutofit/>
          </a:bodyPr>
          <a:lstStyle/>
          <a:p>
            <a:pPr algn="r">
              <a:lnSpc>
                <a:spcPct val="130000"/>
              </a:lnSpc>
              <a:spcBef>
                <a:spcPct val="0"/>
              </a:spcBef>
              <a:spcAft>
                <a:spcPct val="0"/>
              </a:spcAft>
            </a:pPr>
            <a:r>
              <a:rPr lang="zh-CN" altLang="en-US" sz="1400" dirty="0">
                <a:solidFill>
                  <a:schemeClr val="tx1">
                    <a:lumMod val="85000"/>
                    <a:lumOff val="15000"/>
                  </a:schemeClr>
                </a:solidFill>
                <a:latin typeface="+mn-ea"/>
                <a:cs typeface="+mn-ea"/>
              </a:rPr>
              <a:t> 因施工程序、施工条件、环境气候等因素影响所引起的费用；</a:t>
            </a:r>
            <a:endParaRPr lang="zh-CN" altLang="en-US" sz="1400" dirty="0">
              <a:solidFill>
                <a:schemeClr val="tx1">
                  <a:lumMod val="85000"/>
                  <a:lumOff val="15000"/>
                </a:schemeClr>
              </a:solidFill>
              <a:latin typeface="+mn-ea"/>
              <a:cs typeface="+mn-ea"/>
            </a:endParaRPr>
          </a:p>
        </p:txBody>
      </p:sp>
      <p:sp>
        <p:nvSpPr>
          <p:cNvPr id="15" name="矩形 14"/>
          <p:cNvSpPr/>
          <p:nvPr>
            <p:custDataLst>
              <p:tags r:id="rId6"/>
            </p:custDataLst>
          </p:nvPr>
        </p:nvSpPr>
        <p:spPr>
          <a:xfrm>
            <a:off x="836428" y="2439035"/>
            <a:ext cx="2329047" cy="1172210"/>
          </a:xfrm>
          <a:prstGeom prst="rect">
            <a:avLst/>
          </a:prstGeom>
          <a:noFill/>
        </p:spPr>
        <p:txBody>
          <a:bodyPr wrap="square" lIns="0" tIns="0" rIns="0" bIns="0" rtlCol="0" anchor="ctr" anchorCtr="0">
            <a:noAutofit/>
          </a:bodyPr>
          <a:lstStyle/>
          <a:p>
            <a:pPr algn="r">
              <a:lnSpc>
                <a:spcPct val="130000"/>
              </a:lnSpc>
              <a:spcBef>
                <a:spcPct val="0"/>
              </a:spcBef>
              <a:spcAft>
                <a:spcPct val="0"/>
              </a:spcAft>
            </a:pPr>
            <a:r>
              <a:rPr lang="zh-CN" altLang="en-US" sz="1400" dirty="0">
                <a:solidFill>
                  <a:schemeClr val="tx1">
                    <a:lumMod val="85000"/>
                    <a:lumOff val="15000"/>
                  </a:schemeClr>
                </a:solidFill>
                <a:latin typeface="+mn-ea"/>
                <a:cs typeface="+mn-ea"/>
              </a:rPr>
              <a:t> 总价合同中出现工程量清单缺陷所需的费用；</a:t>
            </a:r>
            <a:endParaRPr lang="zh-CN" altLang="en-US" sz="1400" dirty="0">
              <a:solidFill>
                <a:schemeClr val="tx1">
                  <a:lumMod val="85000"/>
                  <a:lumOff val="15000"/>
                </a:schemeClr>
              </a:solidFill>
              <a:latin typeface="+mn-ea"/>
              <a:cs typeface="+mn-ea"/>
            </a:endParaRPr>
          </a:p>
        </p:txBody>
      </p:sp>
      <p:sp>
        <p:nvSpPr>
          <p:cNvPr id="7" name="平行四边形 6"/>
          <p:cNvSpPr/>
          <p:nvPr>
            <p:custDataLst>
              <p:tags r:id="rId7"/>
            </p:custDataLst>
          </p:nvPr>
        </p:nvSpPr>
        <p:spPr>
          <a:xfrm rot="16200000">
            <a:off x="4065270" y="5401945"/>
            <a:ext cx="529590" cy="613410"/>
          </a:xfrm>
          <a:prstGeom prst="parallelogram">
            <a:avLst>
              <a:gd name="adj" fmla="val 47404"/>
            </a:avLst>
          </a:prstGeom>
          <a:gradFill>
            <a:gsLst>
              <a:gs pos="0">
                <a:schemeClr val="accent5">
                  <a:lumMod val="85000"/>
                </a:schemeClr>
              </a:gs>
              <a:gs pos="100000">
                <a:schemeClr val="accent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2" name="标题"/>
          <p:cNvSpPr/>
          <p:nvPr>
            <p:custDataLst>
              <p:tags r:id="rId8"/>
            </p:custDataLst>
          </p:nvPr>
        </p:nvSpPr>
        <p:spPr>
          <a:xfrm>
            <a:off x="4021455" y="5111750"/>
            <a:ext cx="3368040" cy="612140"/>
          </a:xfrm>
          <a:prstGeom prst="rect">
            <a:avLst/>
          </a:prstGeom>
          <a:gradFill>
            <a:gsLst>
              <a:gs pos="80000">
                <a:schemeClr val="accent5">
                  <a:lumMod val="70000"/>
                  <a:lumOff val="30000"/>
                </a:schemeClr>
              </a:gs>
              <a:gs pos="20000">
                <a:schemeClr val="accent5"/>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lumMod val="100000"/>
                  </a:schemeClr>
                </a:solidFill>
                <a:uFillTx/>
                <a:latin typeface="+mn-ea"/>
                <a:cs typeface="+mn-ea"/>
                <a:sym typeface="+mn-ea"/>
              </a:rPr>
              <a:t>5</a:t>
            </a:r>
            <a:endParaRPr lang="en-US" altLang="zh-CN" b="1">
              <a:solidFill>
                <a:schemeClr val="lt1">
                  <a:lumMod val="100000"/>
                </a:schemeClr>
              </a:solidFill>
              <a:uFillTx/>
              <a:latin typeface="+mn-ea"/>
              <a:cs typeface="+mn-ea"/>
              <a:sym typeface="+mn-ea"/>
            </a:endParaRPr>
          </a:p>
        </p:txBody>
      </p:sp>
      <p:sp>
        <p:nvSpPr>
          <p:cNvPr id="18" name="平行四边形 17"/>
          <p:cNvSpPr/>
          <p:nvPr>
            <p:custDataLst>
              <p:tags r:id="rId9"/>
            </p:custDataLst>
          </p:nvPr>
        </p:nvSpPr>
        <p:spPr>
          <a:xfrm rot="16200000" flipV="1">
            <a:off x="7600315" y="4610735"/>
            <a:ext cx="529590" cy="619760"/>
          </a:xfrm>
          <a:prstGeom prst="parallelogram">
            <a:avLst>
              <a:gd name="adj" fmla="val 47404"/>
            </a:avLst>
          </a:prstGeom>
          <a:gradFill>
            <a:gsLst>
              <a:gs pos="0">
                <a:schemeClr val="accent4">
                  <a:lumMod val="75000"/>
                </a:schemeClr>
              </a:gs>
              <a:gs pos="100000">
                <a:schemeClr val="accent4">
                  <a:lumMod val="9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6" name="标题"/>
          <p:cNvSpPr/>
          <p:nvPr>
            <p:custDataLst>
              <p:tags r:id="rId10"/>
            </p:custDataLst>
          </p:nvPr>
        </p:nvSpPr>
        <p:spPr>
          <a:xfrm>
            <a:off x="4806315" y="4323715"/>
            <a:ext cx="3368040" cy="612140"/>
          </a:xfrm>
          <a:prstGeom prst="rect">
            <a:avLst/>
          </a:prstGeom>
          <a:gradFill>
            <a:gsLst>
              <a:gs pos="80000">
                <a:schemeClr val="accent4">
                  <a:lumMod val="70000"/>
                  <a:lumOff val="30000"/>
                </a:schemeClr>
              </a:gs>
              <a:gs pos="20000">
                <a:schemeClr val="accent4"/>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lumMod val="100000"/>
                  </a:schemeClr>
                </a:solidFill>
                <a:uFillTx/>
                <a:latin typeface="+mn-ea"/>
                <a:cs typeface="+mn-ea"/>
                <a:sym typeface="+mn-ea"/>
              </a:rPr>
              <a:t>4</a:t>
            </a:r>
            <a:endParaRPr lang="en-US" altLang="zh-CN" b="1">
              <a:solidFill>
                <a:schemeClr val="lt1">
                  <a:lumMod val="100000"/>
                </a:schemeClr>
              </a:solidFill>
              <a:uFillTx/>
              <a:latin typeface="+mn-ea"/>
              <a:cs typeface="+mn-ea"/>
              <a:sym typeface="+mn-ea"/>
            </a:endParaRPr>
          </a:p>
        </p:txBody>
      </p:sp>
      <p:sp>
        <p:nvSpPr>
          <p:cNvPr id="5" name="平行四边形 4"/>
          <p:cNvSpPr/>
          <p:nvPr>
            <p:custDataLst>
              <p:tags r:id="rId11"/>
            </p:custDataLst>
          </p:nvPr>
        </p:nvSpPr>
        <p:spPr>
          <a:xfrm rot="16200000">
            <a:off x="4065270" y="3827780"/>
            <a:ext cx="529590" cy="613410"/>
          </a:xfrm>
          <a:prstGeom prst="parallelogram">
            <a:avLst>
              <a:gd name="adj" fmla="val 47404"/>
            </a:avLst>
          </a:prstGeom>
          <a:gradFill>
            <a:gsLst>
              <a:gs pos="0">
                <a:schemeClr val="accent3">
                  <a:lumMod val="85000"/>
                </a:schemeClr>
              </a:gs>
              <a:gs pos="100000">
                <a:schemeClr val="accent3"/>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3" name="标题"/>
          <p:cNvSpPr/>
          <p:nvPr>
            <p:custDataLst>
              <p:tags r:id="rId12"/>
            </p:custDataLst>
          </p:nvPr>
        </p:nvSpPr>
        <p:spPr>
          <a:xfrm>
            <a:off x="4020820" y="3535680"/>
            <a:ext cx="3368040" cy="612140"/>
          </a:xfrm>
          <a:prstGeom prst="rect">
            <a:avLst/>
          </a:prstGeom>
          <a:gradFill>
            <a:gsLst>
              <a:gs pos="80000">
                <a:schemeClr val="accent3">
                  <a:lumMod val="70000"/>
                  <a:lumOff val="30000"/>
                </a:schemeClr>
              </a:gs>
              <a:gs pos="20000">
                <a:schemeClr val="accent3"/>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lumMod val="100000"/>
                  </a:schemeClr>
                </a:solidFill>
                <a:uFillTx/>
                <a:latin typeface="+mn-ea"/>
                <a:cs typeface="+mn-ea"/>
                <a:sym typeface="+mn-ea"/>
              </a:rPr>
              <a:t>3</a:t>
            </a:r>
            <a:endParaRPr lang="en-US" altLang="zh-CN" b="1">
              <a:solidFill>
                <a:schemeClr val="lt1">
                  <a:lumMod val="100000"/>
                </a:schemeClr>
              </a:solidFill>
              <a:uFillTx/>
              <a:latin typeface="+mn-ea"/>
              <a:cs typeface="+mn-ea"/>
              <a:sym typeface="+mn-ea"/>
            </a:endParaRPr>
          </a:p>
        </p:txBody>
      </p:sp>
      <p:sp>
        <p:nvSpPr>
          <p:cNvPr id="14" name="平行四边形 13"/>
          <p:cNvSpPr/>
          <p:nvPr>
            <p:custDataLst>
              <p:tags r:id="rId13"/>
            </p:custDataLst>
          </p:nvPr>
        </p:nvSpPr>
        <p:spPr>
          <a:xfrm rot="16200000" flipV="1">
            <a:off x="7600315" y="3034665"/>
            <a:ext cx="529590" cy="619760"/>
          </a:xfrm>
          <a:prstGeom prst="parallelogram">
            <a:avLst>
              <a:gd name="adj" fmla="val 47404"/>
            </a:avLst>
          </a:prstGeom>
          <a:gradFill>
            <a:gsLst>
              <a:gs pos="0">
                <a:schemeClr val="accent2">
                  <a:lumMod val="75000"/>
                </a:schemeClr>
              </a:gs>
              <a:gs pos="100000">
                <a:schemeClr val="accent2">
                  <a:lumMod val="9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2" name="标题"/>
          <p:cNvSpPr/>
          <p:nvPr>
            <p:custDataLst>
              <p:tags r:id="rId14"/>
            </p:custDataLst>
          </p:nvPr>
        </p:nvSpPr>
        <p:spPr>
          <a:xfrm>
            <a:off x="4806315" y="2747645"/>
            <a:ext cx="3368675" cy="612140"/>
          </a:xfrm>
          <a:prstGeom prst="rect">
            <a:avLst/>
          </a:prstGeom>
          <a:gradFill>
            <a:gsLst>
              <a:gs pos="80000">
                <a:schemeClr val="accent2">
                  <a:lumMod val="70000"/>
                  <a:lumOff val="30000"/>
                </a:schemeClr>
              </a:gs>
              <a:gs pos="20000">
                <a:schemeClr val="accent2"/>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lumMod val="100000"/>
                  </a:schemeClr>
                </a:solidFill>
                <a:uFillTx/>
                <a:latin typeface="+mn-ea"/>
                <a:cs typeface="+mn-ea"/>
                <a:sym typeface="+mn-ea"/>
              </a:rPr>
              <a:t>2</a:t>
            </a:r>
            <a:endParaRPr lang="en-US" altLang="zh-CN" b="1">
              <a:solidFill>
                <a:schemeClr val="lt1">
                  <a:lumMod val="100000"/>
                </a:schemeClr>
              </a:solidFill>
              <a:uFillTx/>
              <a:latin typeface="+mn-ea"/>
              <a:cs typeface="+mn-ea"/>
              <a:sym typeface="+mn-ea"/>
            </a:endParaRPr>
          </a:p>
        </p:txBody>
      </p:sp>
      <p:sp>
        <p:nvSpPr>
          <p:cNvPr id="4" name="平行四边形 3"/>
          <p:cNvSpPr/>
          <p:nvPr>
            <p:custDataLst>
              <p:tags r:id="rId15"/>
            </p:custDataLst>
          </p:nvPr>
        </p:nvSpPr>
        <p:spPr>
          <a:xfrm rot="16200000">
            <a:off x="4065270" y="2251710"/>
            <a:ext cx="529590" cy="613410"/>
          </a:xfrm>
          <a:prstGeom prst="parallelogram">
            <a:avLst>
              <a:gd name="adj" fmla="val 47404"/>
            </a:avLst>
          </a:prstGeom>
          <a:gradFill>
            <a:gsLst>
              <a:gs pos="0">
                <a:schemeClr val="accent1">
                  <a:lumMod val="85000"/>
                </a:schemeClr>
              </a:gs>
              <a:gs pos="100000">
                <a:schemeClr val="accent1">
                  <a:alpha val="100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10" name="标题"/>
          <p:cNvSpPr/>
          <p:nvPr>
            <p:custDataLst>
              <p:tags r:id="rId16"/>
            </p:custDataLst>
          </p:nvPr>
        </p:nvSpPr>
        <p:spPr>
          <a:xfrm>
            <a:off x="4023360" y="1967230"/>
            <a:ext cx="3359785" cy="604520"/>
          </a:xfrm>
          <a:prstGeom prst="rect">
            <a:avLst/>
          </a:prstGeom>
          <a:gradFill>
            <a:gsLst>
              <a:gs pos="80000">
                <a:schemeClr val="accent1">
                  <a:lumMod val="70000"/>
                  <a:lumOff val="30000"/>
                </a:schemeClr>
              </a:gs>
              <a:gs pos="20000">
                <a:schemeClr val="accent1"/>
              </a:gs>
            </a:gsLst>
            <a:lin ang="81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chemeClr val="lt1">
                    <a:lumMod val="100000"/>
                  </a:schemeClr>
                </a:solidFill>
                <a:uFillTx/>
                <a:latin typeface="+mn-ea"/>
                <a:cs typeface="+mn-ea"/>
                <a:sym typeface="+mn-ea"/>
              </a:rPr>
              <a:t>1</a:t>
            </a:r>
            <a:endParaRPr lang="en-US" altLang="zh-CN" b="1">
              <a:solidFill>
                <a:schemeClr val="lt1">
                  <a:lumMod val="100000"/>
                </a:schemeClr>
              </a:solidFill>
              <a:uFillTx/>
              <a:latin typeface="+mn-ea"/>
              <a:cs typeface="+mn-ea"/>
              <a:sym typeface="+mn-ea"/>
            </a:endParaRPr>
          </a:p>
        </p:txBody>
      </p:sp>
      <p:cxnSp>
        <p:nvCxnSpPr>
          <p:cNvPr id="28" name="直接连接符 27"/>
          <p:cNvCxnSpPr/>
          <p:nvPr>
            <p:custDataLst>
              <p:tags r:id="rId17"/>
            </p:custDataLst>
          </p:nvPr>
        </p:nvCxnSpPr>
        <p:spPr>
          <a:xfrm>
            <a:off x="7451090" y="2244725"/>
            <a:ext cx="965200" cy="0"/>
          </a:xfrm>
          <a:prstGeom prst="line">
            <a:avLst/>
          </a:prstGeom>
          <a:ln w="9525">
            <a:solidFill>
              <a:schemeClr val="accent1">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18"/>
            </p:custDataLst>
          </p:nvPr>
        </p:nvCxnSpPr>
        <p:spPr>
          <a:xfrm>
            <a:off x="7451090" y="3862705"/>
            <a:ext cx="965200" cy="0"/>
          </a:xfrm>
          <a:prstGeom prst="line">
            <a:avLst/>
          </a:prstGeom>
          <a:ln w="9525">
            <a:solidFill>
              <a:schemeClr val="accent3">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19"/>
            </p:custDataLst>
          </p:nvPr>
        </p:nvCxnSpPr>
        <p:spPr>
          <a:xfrm>
            <a:off x="7451090" y="5441315"/>
            <a:ext cx="965200" cy="0"/>
          </a:xfrm>
          <a:prstGeom prst="line">
            <a:avLst/>
          </a:prstGeom>
          <a:ln w="9525">
            <a:solidFill>
              <a:schemeClr val="accent5">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sp>
        <p:nvSpPr>
          <p:cNvPr id="33" name="椭圆 32"/>
          <p:cNvSpPr/>
          <p:nvPr>
            <p:custDataLst>
              <p:tags r:id="rId20"/>
            </p:custDataLst>
          </p:nvPr>
        </p:nvSpPr>
        <p:spPr>
          <a:xfrm>
            <a:off x="8484870" y="2050415"/>
            <a:ext cx="388620" cy="388620"/>
          </a:xfrm>
          <a:prstGeom prst="ellipse">
            <a:avLst/>
          </a:prstGeom>
          <a:gradFill>
            <a:gsLst>
              <a:gs pos="0">
                <a:schemeClr val="accent1">
                  <a:lumMod val="75000"/>
                  <a:lumOff val="25000"/>
                </a:schemeClr>
              </a:gs>
              <a:gs pos="100000">
                <a:schemeClr val="accent1">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cxnSp>
        <p:nvCxnSpPr>
          <p:cNvPr id="35" name="直接连接符 34"/>
          <p:cNvCxnSpPr/>
          <p:nvPr>
            <p:custDataLst>
              <p:tags r:id="rId21"/>
            </p:custDataLst>
          </p:nvPr>
        </p:nvCxnSpPr>
        <p:spPr>
          <a:xfrm>
            <a:off x="3770630" y="3053715"/>
            <a:ext cx="965200" cy="0"/>
          </a:xfrm>
          <a:prstGeom prst="line">
            <a:avLst/>
          </a:prstGeom>
          <a:ln w="9525">
            <a:solidFill>
              <a:schemeClr val="accent2">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cxnSp>
        <p:nvCxnSpPr>
          <p:cNvPr id="36" name="直接连接符 35"/>
          <p:cNvCxnSpPr/>
          <p:nvPr>
            <p:custDataLst>
              <p:tags r:id="rId22"/>
            </p:custDataLst>
          </p:nvPr>
        </p:nvCxnSpPr>
        <p:spPr>
          <a:xfrm>
            <a:off x="3770630" y="4655820"/>
            <a:ext cx="965200" cy="0"/>
          </a:xfrm>
          <a:prstGeom prst="line">
            <a:avLst/>
          </a:prstGeom>
          <a:ln w="9525">
            <a:solidFill>
              <a:schemeClr val="accent4">
                <a:lumMod val="60000"/>
                <a:lumOff val="40000"/>
              </a:schemeClr>
            </a:solidFill>
            <a:prstDash val="dash"/>
            <a:headEnd type="oval" w="sm" len="sm"/>
            <a:tailEnd type="oval" w="sm" len="sm"/>
          </a:ln>
        </p:spPr>
        <p:style>
          <a:lnRef idx="2">
            <a:schemeClr val="accent1"/>
          </a:lnRef>
          <a:fillRef idx="0">
            <a:srgbClr val="FFFFFF"/>
          </a:fillRef>
          <a:effectRef idx="0">
            <a:srgbClr val="FFFFFF"/>
          </a:effectRef>
          <a:fontRef idx="minor">
            <a:schemeClr val="tx1"/>
          </a:fontRef>
        </p:style>
      </p:cxnSp>
      <p:sp>
        <p:nvSpPr>
          <p:cNvPr id="37" name="椭圆 36"/>
          <p:cNvSpPr/>
          <p:nvPr>
            <p:custDataLst>
              <p:tags r:id="rId23"/>
            </p:custDataLst>
          </p:nvPr>
        </p:nvSpPr>
        <p:spPr>
          <a:xfrm>
            <a:off x="8484870" y="3668395"/>
            <a:ext cx="388620" cy="388620"/>
          </a:xfrm>
          <a:prstGeom prst="ellipse">
            <a:avLst/>
          </a:prstGeom>
          <a:gradFill>
            <a:gsLst>
              <a:gs pos="0">
                <a:schemeClr val="accent3">
                  <a:lumMod val="75000"/>
                  <a:lumOff val="25000"/>
                </a:schemeClr>
              </a:gs>
              <a:gs pos="100000">
                <a:schemeClr val="accent3">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38" name="椭圆 37"/>
          <p:cNvSpPr/>
          <p:nvPr>
            <p:custDataLst>
              <p:tags r:id="rId24"/>
            </p:custDataLst>
          </p:nvPr>
        </p:nvSpPr>
        <p:spPr>
          <a:xfrm>
            <a:off x="8484870" y="5247005"/>
            <a:ext cx="388620" cy="388620"/>
          </a:xfrm>
          <a:prstGeom prst="ellipse">
            <a:avLst/>
          </a:prstGeom>
          <a:gradFill>
            <a:gsLst>
              <a:gs pos="0">
                <a:schemeClr val="accent5">
                  <a:lumMod val="75000"/>
                  <a:lumOff val="25000"/>
                </a:schemeClr>
              </a:gs>
              <a:gs pos="100000">
                <a:schemeClr val="accent5">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sp>
        <p:nvSpPr>
          <p:cNvPr id="41" name="椭圆 40"/>
          <p:cNvSpPr/>
          <p:nvPr>
            <p:custDataLst>
              <p:tags r:id="rId25"/>
            </p:custDataLst>
          </p:nvPr>
        </p:nvSpPr>
        <p:spPr>
          <a:xfrm>
            <a:off x="3315335" y="2859405"/>
            <a:ext cx="388620" cy="388620"/>
          </a:xfrm>
          <a:prstGeom prst="ellipse">
            <a:avLst/>
          </a:prstGeom>
          <a:gradFill>
            <a:gsLst>
              <a:gs pos="0">
                <a:schemeClr val="accent2">
                  <a:lumMod val="75000"/>
                  <a:lumOff val="25000"/>
                </a:schemeClr>
              </a:gs>
              <a:gs pos="100000">
                <a:schemeClr val="accent2">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pic>
        <p:nvPicPr>
          <p:cNvPr id="39" name="图片 12" descr="343439383331313b343532303032383bbfcdbba7b9dcc0ed"/>
          <p:cNvPicPr>
            <a:picLocks noChangeAspect="1"/>
          </p:cNvPicPr>
          <p:nvPr>
            <p:custDataLst>
              <p:tags r:id="rId26"/>
            </p:custDataLst>
          </p:nvPr>
        </p:nvPicPr>
        <p:blipFill>
          <a:blip r:embed="rId27">
            <a:extLst>
              <a:ext uri="{96DAC541-7B7A-43D3-8B79-37D633B846F1}">
                <asvg:svgBlip xmlns:asvg="http://schemas.microsoft.com/office/drawing/2016/SVG/main" r:embed="rId28"/>
              </a:ext>
            </a:extLst>
          </a:blip>
          <a:stretch>
            <a:fillRect/>
          </a:stretch>
        </p:blipFill>
        <p:spPr>
          <a:xfrm>
            <a:off x="8574780" y="2144023"/>
            <a:ext cx="201404" cy="201404"/>
          </a:xfrm>
          <a:prstGeom prst="rect">
            <a:avLst/>
          </a:prstGeom>
        </p:spPr>
      </p:pic>
      <p:sp>
        <p:nvSpPr>
          <p:cNvPr id="42" name="椭圆 41"/>
          <p:cNvSpPr/>
          <p:nvPr>
            <p:custDataLst>
              <p:tags r:id="rId29"/>
            </p:custDataLst>
          </p:nvPr>
        </p:nvSpPr>
        <p:spPr>
          <a:xfrm>
            <a:off x="3315335" y="4461510"/>
            <a:ext cx="388620" cy="388620"/>
          </a:xfrm>
          <a:prstGeom prst="ellipse">
            <a:avLst/>
          </a:prstGeom>
          <a:gradFill>
            <a:gsLst>
              <a:gs pos="0">
                <a:schemeClr val="accent4">
                  <a:lumMod val="75000"/>
                  <a:lumOff val="25000"/>
                </a:schemeClr>
              </a:gs>
              <a:gs pos="100000">
                <a:schemeClr val="accent4">
                  <a:lumMod val="85000"/>
                  <a:lumOff val="15000"/>
                </a:schemeClr>
              </a:gs>
            </a:gsLst>
            <a:lin ang="264000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sym typeface="+mn-ea"/>
            </a:endParaRPr>
          </a:p>
        </p:txBody>
      </p:sp>
      <p:pic>
        <p:nvPicPr>
          <p:cNvPr id="45" name="图片 15" descr="343439383331313b343532303033313bd3a6d3c3c9ccb3c7"/>
          <p:cNvPicPr>
            <a:picLocks noChangeAspect="1"/>
          </p:cNvPicPr>
          <p:nvPr>
            <p:custDataLst>
              <p:tags r:id="rId30"/>
            </p:custDataLst>
          </p:nvPr>
        </p:nvPicPr>
        <p:blipFill>
          <a:blip r:embed="rId31">
            <a:extLst>
              <a:ext uri="{96DAC541-7B7A-43D3-8B79-37D633B846F1}">
                <asvg:svgBlip xmlns:asvg="http://schemas.microsoft.com/office/drawing/2016/SVG/main" r:embed="rId32"/>
              </a:ext>
            </a:extLst>
          </a:blip>
          <a:stretch>
            <a:fillRect/>
          </a:stretch>
        </p:blipFill>
        <p:spPr>
          <a:xfrm>
            <a:off x="8583780" y="5345915"/>
            <a:ext cx="190800" cy="190800"/>
          </a:xfrm>
          <a:prstGeom prst="rect">
            <a:avLst/>
          </a:prstGeom>
          <a:effectLst/>
        </p:spPr>
      </p:pic>
      <p:pic>
        <p:nvPicPr>
          <p:cNvPr id="43" name="图片 5" descr="343435383036303b343532343134393bcdb7c4d4b7e7b1a9"/>
          <p:cNvPicPr>
            <a:picLocks noChangeAspect="1"/>
          </p:cNvPicPr>
          <p:nvPr>
            <p:custDataLst>
              <p:tags r:id="rId33"/>
            </p:custDataLst>
          </p:nvPr>
        </p:nvPicPr>
        <p:blipFill>
          <a:blip r:embed="rId34">
            <a:extLst>
              <a:ext uri="{96DAC541-7B7A-43D3-8B79-37D633B846F1}">
                <asvg:svgBlip xmlns:asvg="http://schemas.microsoft.com/office/drawing/2016/SVG/main" r:embed="rId35"/>
              </a:ext>
            </a:extLst>
          </a:blip>
          <a:stretch>
            <a:fillRect/>
          </a:stretch>
        </p:blipFill>
        <p:spPr>
          <a:xfrm>
            <a:off x="8574781" y="3758306"/>
            <a:ext cx="208799" cy="208799"/>
          </a:xfrm>
          <a:prstGeom prst="rect">
            <a:avLst/>
          </a:prstGeom>
        </p:spPr>
      </p:pic>
      <p:pic>
        <p:nvPicPr>
          <p:cNvPr id="40" name="图片 14" descr="343439383331313b343532303033303bd2d1b9bad3a6d3c3"/>
          <p:cNvPicPr>
            <a:picLocks noChangeAspect="1"/>
          </p:cNvPicPr>
          <p:nvPr>
            <p:custDataLst>
              <p:tags r:id="rId36"/>
            </p:custDataLst>
          </p:nvPr>
        </p:nvPicPr>
        <p:blipFill>
          <a:blip r:embed="rId37">
            <a:extLst>
              <a:ext uri="{96DAC541-7B7A-43D3-8B79-37D633B846F1}">
                <asvg:svgBlip xmlns:asvg="http://schemas.microsoft.com/office/drawing/2016/SVG/main" r:embed="rId38"/>
              </a:ext>
            </a:extLst>
          </a:blip>
          <a:stretch>
            <a:fillRect/>
          </a:stretch>
        </p:blipFill>
        <p:spPr>
          <a:xfrm>
            <a:off x="3414245" y="2958315"/>
            <a:ext cx="190800" cy="190800"/>
          </a:xfrm>
          <a:prstGeom prst="rect">
            <a:avLst/>
          </a:prstGeom>
        </p:spPr>
      </p:pic>
      <p:pic>
        <p:nvPicPr>
          <p:cNvPr id="44" name="图片 19" descr="343435383038363b343532323339393bd6b4d0d0d5aad2aa"/>
          <p:cNvPicPr>
            <a:picLocks noChangeAspect="1"/>
          </p:cNvPicPr>
          <p:nvPr>
            <p:custDataLst>
              <p:tags r:id="rId39"/>
            </p:custDataLst>
          </p:nvPr>
        </p:nvPicPr>
        <p:blipFill>
          <a:blip r:embed="rId40">
            <a:extLst>
              <a:ext uri="{96DAC541-7B7A-43D3-8B79-37D633B846F1}">
                <asvg:svgBlip xmlns:asvg="http://schemas.microsoft.com/office/drawing/2016/SVG/main" r:embed="rId41"/>
              </a:ext>
            </a:extLst>
          </a:blip>
          <a:stretch>
            <a:fillRect/>
          </a:stretch>
        </p:blipFill>
        <p:spPr>
          <a:xfrm>
            <a:off x="3414245" y="4560420"/>
            <a:ext cx="190800" cy="190800"/>
          </a:xfrm>
          <a:prstGeom prst="rect">
            <a:avLst/>
          </a:prstGeom>
        </p:spPr>
      </p:pic>
    </p:spTree>
    <p:custDataLst>
      <p:tags r:id="rId42"/>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custDataLst>
              <p:tags r:id="rId1"/>
            </p:custDataLst>
          </p:nvPr>
        </p:nvCxnSpPr>
        <p:spPr>
          <a:xfrm>
            <a:off x="1722120" y="1242060"/>
            <a:ext cx="8439150" cy="0"/>
          </a:xfrm>
          <a:prstGeom prst="line">
            <a:avLst/>
          </a:prstGeom>
          <a:ln w="6350">
            <a:solidFill>
              <a:schemeClr val="tx2">
                <a:lumMod val="50000"/>
                <a:lumOff val="50000"/>
                <a:alpha val="20000"/>
              </a:schemeClr>
            </a:solidFill>
          </a:ln>
        </p:spPr>
        <p:style>
          <a:lnRef idx="2">
            <a:schemeClr val="accent1"/>
          </a:lnRef>
          <a:fillRef idx="0">
            <a:srgbClr val="FFFFFF"/>
          </a:fillRef>
          <a:effectRef idx="0">
            <a:srgbClr val="FFFFFF"/>
          </a:effectRef>
          <a:fontRef idx="minor">
            <a:schemeClr val="tx1"/>
          </a:fontRef>
        </p:style>
      </p:cxnSp>
      <p:sp>
        <p:nvSpPr>
          <p:cNvPr id="3" name="矩形 2"/>
          <p:cNvSpPr/>
          <p:nvPr>
            <p:custDataLst>
              <p:tags r:id="rId2"/>
            </p:custDataLst>
          </p:nvPr>
        </p:nvSpPr>
        <p:spPr>
          <a:xfrm>
            <a:off x="614045" y="2510155"/>
            <a:ext cx="1459865" cy="147828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a:solidFill>
                  <a:schemeClr val="tx1">
                    <a:lumMod val="85000"/>
                    <a:lumOff val="15000"/>
                  </a:schemeClr>
                </a:solidFill>
                <a:latin typeface="+mn-ea"/>
                <a:cs typeface="+mn-ea"/>
              </a:rPr>
              <a:t>工地内及附近临时设施、临时用水、临时用电、通风排气及其他同类费用;</a:t>
            </a:r>
            <a:endParaRPr lang="zh-CN" altLang="en-US" sz="1200">
              <a:solidFill>
                <a:schemeClr val="tx1">
                  <a:lumMod val="85000"/>
                  <a:lumOff val="15000"/>
                </a:schemeClr>
              </a:solidFill>
              <a:latin typeface="+mn-ea"/>
              <a:cs typeface="+mn-ea"/>
            </a:endParaRPr>
          </a:p>
        </p:txBody>
      </p:sp>
      <p:sp>
        <p:nvSpPr>
          <p:cNvPr id="7" name="任意多边形: 形状 36"/>
          <p:cNvSpPr/>
          <p:nvPr>
            <p:custDataLst>
              <p:tags r:id="rId3"/>
            </p:custDataLst>
          </p:nvPr>
        </p:nvSpPr>
        <p:spPr>
          <a:xfrm>
            <a:off x="810260" y="906145"/>
            <a:ext cx="379730" cy="327660"/>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1"/>
          </a:solidFill>
          <a:ln>
            <a:noFill/>
          </a:ln>
          <a:effectLst>
            <a:outerShdw blurRad="50800" dist="63500" dir="8100000" algn="tr" rotWithShape="0">
              <a:schemeClr val="accent1">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8" name="任意多边形: 形状 38"/>
          <p:cNvSpPr/>
          <p:nvPr>
            <p:custDataLst>
              <p:tags r:id="rId4"/>
            </p:custDataLst>
          </p:nvPr>
        </p:nvSpPr>
        <p:spPr>
          <a:xfrm>
            <a:off x="988060" y="905510"/>
            <a:ext cx="1212850" cy="1583690"/>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1">
                  <a:lumMod val="40000"/>
                  <a:lumOff val="60000"/>
                </a:schemeClr>
              </a:gs>
              <a:gs pos="90000">
                <a:schemeClr val="accent1">
                  <a:alpha val="100000"/>
                </a:schemeClr>
              </a:gs>
            </a:gsLst>
            <a:lin ang="8100000" scaled="0"/>
            <a:tileRect/>
          </a:gradFill>
          <a:ln>
            <a:noFill/>
          </a:ln>
          <a:effectLst>
            <a:outerShdw blurRad="50800" dist="63500" dir="8100000" algn="tr"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dirty="0">
                <a:solidFill>
                  <a:schemeClr val="lt1">
                    <a:lumMod val="100000"/>
                  </a:schemeClr>
                </a:solidFill>
                <a:latin typeface="+mn-ea"/>
                <a:cs typeface="+mn-ea"/>
                <a:sym typeface="+mn-ea"/>
              </a:rPr>
              <a:t>01</a:t>
            </a:r>
            <a:endParaRPr lang="en-US" altLang="zh-CN" sz="2400" b="1" dirty="0">
              <a:solidFill>
                <a:schemeClr val="lt1">
                  <a:lumMod val="100000"/>
                </a:schemeClr>
              </a:solidFill>
              <a:latin typeface="+mn-ea"/>
              <a:cs typeface="+mn-ea"/>
              <a:sym typeface="+mn-ea"/>
            </a:endParaRPr>
          </a:p>
        </p:txBody>
      </p:sp>
      <p:sp>
        <p:nvSpPr>
          <p:cNvPr id="22" name="矩形 21"/>
          <p:cNvSpPr/>
          <p:nvPr>
            <p:custDataLst>
              <p:tags r:id="rId5"/>
            </p:custDataLst>
          </p:nvPr>
        </p:nvSpPr>
        <p:spPr>
          <a:xfrm>
            <a:off x="2207260" y="2510155"/>
            <a:ext cx="1955165" cy="147828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a:solidFill>
                  <a:schemeClr val="tx1">
                    <a:lumMod val="85000"/>
                    <a:lumOff val="15000"/>
                  </a:schemeClr>
                </a:solidFill>
                <a:latin typeface="+mn-ea"/>
                <a:cs typeface="+mn-ea"/>
              </a:rPr>
              <a:t>在地下空间(地下室、暗室、库内、洞内等)、高层或超高层建筑、有害身体健康的环境、恶劣气温气候、冬雨季、交叉作业等环境下进行施工所需的措施费用;</a:t>
            </a:r>
            <a:endParaRPr lang="zh-CN" altLang="en-US" sz="1200">
              <a:solidFill>
                <a:schemeClr val="tx1">
                  <a:lumMod val="85000"/>
                  <a:lumOff val="15000"/>
                </a:schemeClr>
              </a:solidFill>
              <a:latin typeface="+mn-ea"/>
              <a:cs typeface="+mn-ea"/>
            </a:endParaRPr>
          </a:p>
        </p:txBody>
      </p:sp>
      <p:sp>
        <p:nvSpPr>
          <p:cNvPr id="10" name="任意多边形: 形状 36"/>
          <p:cNvSpPr/>
          <p:nvPr>
            <p:custDataLst>
              <p:tags r:id="rId6"/>
            </p:custDataLst>
          </p:nvPr>
        </p:nvSpPr>
        <p:spPr>
          <a:xfrm>
            <a:off x="2644140" y="906145"/>
            <a:ext cx="379730" cy="327660"/>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2"/>
          </a:solidFill>
          <a:ln>
            <a:noFill/>
          </a:ln>
          <a:effectLst>
            <a:outerShdw blurRad="50800" dist="63500" dir="8100000" algn="tr" rotWithShape="0">
              <a:schemeClr val="accent2">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1" name="任意多边形: 形状 38"/>
          <p:cNvSpPr/>
          <p:nvPr>
            <p:custDataLst>
              <p:tags r:id="rId7"/>
            </p:custDataLst>
          </p:nvPr>
        </p:nvSpPr>
        <p:spPr>
          <a:xfrm>
            <a:off x="2821940" y="905510"/>
            <a:ext cx="1212850" cy="1583690"/>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2">
                  <a:lumMod val="40000"/>
                  <a:lumOff val="60000"/>
                </a:schemeClr>
              </a:gs>
              <a:gs pos="90000">
                <a:schemeClr val="accent2"/>
              </a:gs>
            </a:gsLst>
            <a:lin ang="8100000" scaled="0"/>
            <a:tileRect/>
          </a:gradFill>
          <a:ln>
            <a:noFill/>
          </a:ln>
          <a:effectLst>
            <a:outerShdw blurRad="50800" dist="63500" dir="8100000" algn="tr" rotWithShape="0">
              <a:schemeClr val="accent2">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chemeClr val="lt1">
                    <a:lumMod val="100000"/>
                  </a:schemeClr>
                </a:solidFill>
                <a:latin typeface="+mn-ea"/>
                <a:cs typeface="+mn-ea"/>
                <a:sym typeface="+mn-ea"/>
              </a:rPr>
              <a:t>02</a:t>
            </a:r>
            <a:endParaRPr lang="en-US" altLang="zh-CN" sz="2400" b="1">
              <a:solidFill>
                <a:schemeClr val="lt1">
                  <a:lumMod val="100000"/>
                </a:schemeClr>
              </a:solidFill>
              <a:latin typeface="+mn-ea"/>
              <a:cs typeface="+mn-ea"/>
              <a:sym typeface="+mn-ea"/>
            </a:endParaRPr>
          </a:p>
        </p:txBody>
      </p:sp>
      <p:sp>
        <p:nvSpPr>
          <p:cNvPr id="24" name="矩形 23"/>
          <p:cNvSpPr/>
          <p:nvPr>
            <p:custDataLst>
              <p:tags r:id="rId8"/>
            </p:custDataLst>
          </p:nvPr>
        </p:nvSpPr>
        <p:spPr>
          <a:xfrm>
            <a:off x="4281805" y="2510155"/>
            <a:ext cx="2199640" cy="147828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a:solidFill>
                  <a:schemeClr val="tx1">
                    <a:lumMod val="85000"/>
                    <a:lumOff val="15000"/>
                  </a:schemeClr>
                </a:solidFill>
                <a:latin typeface="+mn-ea"/>
                <a:cs typeface="+mn-ea"/>
              </a:rPr>
              <a:t>施工中的材料堆放场地整理、工程用水加压、施工雨(污)水排除、建筑施工及生活垃圾外运及消纳(已列入拆除和修缮工程分部分项工程项目清单除外)、成品保护、完工清洁和清场退场等费用;</a:t>
            </a:r>
            <a:endParaRPr lang="zh-CN" altLang="en-US" sz="1200">
              <a:solidFill>
                <a:schemeClr val="tx1">
                  <a:lumMod val="85000"/>
                  <a:lumOff val="15000"/>
                </a:schemeClr>
              </a:solidFill>
              <a:latin typeface="+mn-ea"/>
              <a:cs typeface="+mn-ea"/>
            </a:endParaRPr>
          </a:p>
        </p:txBody>
      </p:sp>
      <p:sp>
        <p:nvSpPr>
          <p:cNvPr id="29" name="任意多边形: 形状 36"/>
          <p:cNvSpPr/>
          <p:nvPr>
            <p:custDataLst>
              <p:tags r:id="rId9"/>
            </p:custDataLst>
          </p:nvPr>
        </p:nvSpPr>
        <p:spPr>
          <a:xfrm>
            <a:off x="4478020" y="906145"/>
            <a:ext cx="379730" cy="327660"/>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3"/>
          </a:solidFill>
          <a:ln>
            <a:noFill/>
          </a:ln>
          <a:effectLst>
            <a:outerShdw blurRad="50800" dist="63500" dir="8100000" algn="tr" rotWithShape="0">
              <a:schemeClr val="accent3">
                <a:lumMod val="50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31" name="任意多边形: 形状 38"/>
          <p:cNvSpPr/>
          <p:nvPr>
            <p:custDataLst>
              <p:tags r:id="rId10"/>
            </p:custDataLst>
          </p:nvPr>
        </p:nvSpPr>
        <p:spPr>
          <a:xfrm>
            <a:off x="4655820" y="905510"/>
            <a:ext cx="1212850" cy="1583690"/>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3">
                  <a:lumMod val="40000"/>
                  <a:lumOff val="60000"/>
                </a:schemeClr>
              </a:gs>
              <a:gs pos="80000">
                <a:schemeClr val="accent3"/>
              </a:gs>
            </a:gsLst>
            <a:lin ang="8100000" scaled="0"/>
            <a:tileRect/>
          </a:gradFill>
          <a:ln>
            <a:noFill/>
          </a:ln>
          <a:effectLst>
            <a:outerShdw blurRad="50800" dist="63500" dir="8100000" algn="tr" rotWithShape="0">
              <a:schemeClr val="accent3">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chemeClr val="lt1">
                    <a:lumMod val="100000"/>
                  </a:schemeClr>
                </a:solidFill>
                <a:latin typeface="+mn-ea"/>
                <a:cs typeface="+mn-ea"/>
                <a:sym typeface="+mn-ea"/>
              </a:rPr>
              <a:t>03</a:t>
            </a:r>
            <a:endParaRPr lang="en-US" altLang="zh-CN" sz="2400" b="1">
              <a:solidFill>
                <a:schemeClr val="lt1">
                  <a:lumMod val="100000"/>
                </a:schemeClr>
              </a:solidFill>
              <a:latin typeface="+mn-ea"/>
              <a:cs typeface="+mn-ea"/>
              <a:sym typeface="+mn-ea"/>
            </a:endParaRPr>
          </a:p>
        </p:txBody>
      </p:sp>
      <p:sp>
        <p:nvSpPr>
          <p:cNvPr id="26" name="矩形 25"/>
          <p:cNvSpPr/>
          <p:nvPr>
            <p:custDataLst>
              <p:tags r:id="rId11"/>
            </p:custDataLst>
          </p:nvPr>
        </p:nvSpPr>
        <p:spPr>
          <a:xfrm>
            <a:off x="6522085" y="2510155"/>
            <a:ext cx="1510030" cy="147828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a:solidFill>
                  <a:schemeClr val="tx1">
                    <a:lumMod val="85000"/>
                    <a:lumOff val="15000"/>
                  </a:schemeClr>
                </a:solidFill>
                <a:latin typeface="+mn-ea"/>
                <a:cs typeface="+mn-ea"/>
              </a:rPr>
              <a:t>满足政府主管部门有关安全生产措施要求所需的费用,包括执行其要求引起的相关安全生产措施费用;</a:t>
            </a:r>
            <a:endParaRPr lang="zh-CN" altLang="en-US" sz="1200">
              <a:solidFill>
                <a:schemeClr val="tx1">
                  <a:lumMod val="85000"/>
                  <a:lumOff val="15000"/>
                </a:schemeClr>
              </a:solidFill>
              <a:latin typeface="+mn-ea"/>
              <a:cs typeface="+mn-ea"/>
            </a:endParaRPr>
          </a:p>
        </p:txBody>
      </p:sp>
      <p:sp>
        <p:nvSpPr>
          <p:cNvPr id="38" name="任意多边形: 形状 36"/>
          <p:cNvSpPr/>
          <p:nvPr>
            <p:custDataLst>
              <p:tags r:id="rId12"/>
            </p:custDataLst>
          </p:nvPr>
        </p:nvSpPr>
        <p:spPr>
          <a:xfrm>
            <a:off x="6311900" y="906145"/>
            <a:ext cx="379730" cy="327660"/>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4"/>
          </a:solidFill>
          <a:ln>
            <a:noFill/>
          </a:ln>
          <a:effectLst>
            <a:outerShdw blurRad="50800" dist="63500" dir="8100000" algn="tr" rotWithShape="0">
              <a:schemeClr val="accent4">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40" name="任意多边形: 形状 38"/>
          <p:cNvSpPr/>
          <p:nvPr>
            <p:custDataLst>
              <p:tags r:id="rId13"/>
            </p:custDataLst>
          </p:nvPr>
        </p:nvSpPr>
        <p:spPr>
          <a:xfrm>
            <a:off x="6489700" y="905510"/>
            <a:ext cx="1212850" cy="1583690"/>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4">
                  <a:lumMod val="40000"/>
                  <a:lumOff val="60000"/>
                </a:schemeClr>
              </a:gs>
              <a:gs pos="90000">
                <a:schemeClr val="accent4"/>
              </a:gs>
            </a:gsLst>
            <a:lin ang="8100000" scaled="0"/>
            <a:tileRect/>
          </a:gradFill>
          <a:ln>
            <a:noFill/>
          </a:ln>
          <a:effectLst>
            <a:outerShdw blurRad="50800" dist="63500" dir="8100000" algn="tr" rotWithShape="0">
              <a:schemeClr val="accent4">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chemeClr val="lt1">
                    <a:lumMod val="100000"/>
                  </a:schemeClr>
                </a:solidFill>
                <a:latin typeface="+mn-ea"/>
                <a:cs typeface="+mn-ea"/>
                <a:sym typeface="+mn-ea"/>
              </a:rPr>
              <a:t>04</a:t>
            </a:r>
            <a:endParaRPr lang="en-US" altLang="zh-CN" sz="2400" b="1">
              <a:solidFill>
                <a:schemeClr val="lt1">
                  <a:lumMod val="100000"/>
                </a:schemeClr>
              </a:solidFill>
              <a:latin typeface="+mn-ea"/>
              <a:cs typeface="+mn-ea"/>
              <a:sym typeface="+mn-ea"/>
            </a:endParaRPr>
          </a:p>
        </p:txBody>
      </p:sp>
      <p:sp>
        <p:nvSpPr>
          <p:cNvPr id="28" name="矩形 27"/>
          <p:cNvSpPr/>
          <p:nvPr>
            <p:custDataLst>
              <p:tags r:id="rId14"/>
            </p:custDataLst>
          </p:nvPr>
        </p:nvSpPr>
        <p:spPr>
          <a:xfrm>
            <a:off x="8225790" y="2510155"/>
            <a:ext cx="1310640" cy="147828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a:solidFill>
                  <a:schemeClr val="tx1">
                    <a:lumMod val="85000"/>
                    <a:lumOff val="15000"/>
                  </a:schemeClr>
                </a:solidFill>
                <a:latin typeface="+mn-ea"/>
                <a:cs typeface="+mn-ea"/>
              </a:rPr>
              <a:t>完成暂列金额清单项目所需的措施费用;</a:t>
            </a:r>
            <a:endParaRPr lang="zh-CN" altLang="en-US" sz="1200">
              <a:solidFill>
                <a:schemeClr val="tx1">
                  <a:lumMod val="85000"/>
                  <a:lumOff val="15000"/>
                </a:schemeClr>
              </a:solidFill>
              <a:latin typeface="+mn-ea"/>
              <a:cs typeface="+mn-ea"/>
            </a:endParaRPr>
          </a:p>
        </p:txBody>
      </p:sp>
      <p:sp>
        <p:nvSpPr>
          <p:cNvPr id="15" name="任意多边形: 形状 36"/>
          <p:cNvSpPr/>
          <p:nvPr>
            <p:custDataLst>
              <p:tags r:id="rId15"/>
            </p:custDataLst>
          </p:nvPr>
        </p:nvSpPr>
        <p:spPr>
          <a:xfrm>
            <a:off x="8145780" y="906145"/>
            <a:ext cx="379730" cy="327660"/>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5"/>
          </a:solidFill>
          <a:ln>
            <a:noFill/>
          </a:ln>
          <a:effectLst>
            <a:outerShdw blurRad="50800" dist="63500" dir="8100000" algn="tr" rotWithShape="0">
              <a:schemeClr val="accent5">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16" name="任意多边形: 形状 38"/>
          <p:cNvSpPr/>
          <p:nvPr>
            <p:custDataLst>
              <p:tags r:id="rId16"/>
            </p:custDataLst>
          </p:nvPr>
        </p:nvSpPr>
        <p:spPr>
          <a:xfrm>
            <a:off x="8323580" y="905510"/>
            <a:ext cx="1212850" cy="1583690"/>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5">
                  <a:lumMod val="40000"/>
                  <a:lumOff val="60000"/>
                </a:schemeClr>
              </a:gs>
              <a:gs pos="90000">
                <a:schemeClr val="accent5"/>
              </a:gs>
            </a:gsLst>
            <a:lin ang="8100000" scaled="0"/>
            <a:tileRect/>
          </a:gradFill>
          <a:ln>
            <a:noFill/>
          </a:ln>
          <a:effectLst>
            <a:outerShdw blurRad="50800" dist="63500" dir="8100000" algn="tr" rotWithShape="0">
              <a:schemeClr val="accent5">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chemeClr val="lt1">
                    <a:lumMod val="100000"/>
                  </a:schemeClr>
                </a:solidFill>
                <a:latin typeface="+mn-ea"/>
                <a:cs typeface="+mn-ea"/>
                <a:sym typeface="+mn-ea"/>
              </a:rPr>
              <a:t>05</a:t>
            </a:r>
            <a:endParaRPr lang="en-US" altLang="zh-CN" sz="2400" b="1">
              <a:solidFill>
                <a:schemeClr val="lt1">
                  <a:lumMod val="100000"/>
                </a:schemeClr>
              </a:solidFill>
              <a:latin typeface="+mn-ea"/>
              <a:cs typeface="+mn-ea"/>
              <a:sym typeface="+mn-ea"/>
            </a:endParaRPr>
          </a:p>
        </p:txBody>
      </p:sp>
      <p:sp>
        <p:nvSpPr>
          <p:cNvPr id="34" name="矩形 33"/>
          <p:cNvSpPr/>
          <p:nvPr>
            <p:custDataLst>
              <p:tags r:id="rId17"/>
            </p:custDataLst>
          </p:nvPr>
        </p:nvSpPr>
        <p:spPr>
          <a:xfrm>
            <a:off x="9783445" y="2510155"/>
            <a:ext cx="1783080" cy="147828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200">
                <a:solidFill>
                  <a:schemeClr val="tx1">
                    <a:lumMod val="85000"/>
                    <a:lumOff val="15000"/>
                  </a:schemeClr>
                </a:solidFill>
                <a:latin typeface="+mn-ea"/>
                <a:cs typeface="+mn-ea"/>
              </a:rPr>
              <a:t>承包人为履行合同责任和义务所发生的其他措施费用。</a:t>
            </a:r>
            <a:endParaRPr lang="zh-CN" altLang="en-US" sz="1200">
              <a:solidFill>
                <a:schemeClr val="tx1">
                  <a:lumMod val="85000"/>
                  <a:lumOff val="15000"/>
                </a:schemeClr>
              </a:solidFill>
              <a:latin typeface="+mn-ea"/>
              <a:cs typeface="+mn-ea"/>
            </a:endParaRPr>
          </a:p>
        </p:txBody>
      </p:sp>
      <p:sp>
        <p:nvSpPr>
          <p:cNvPr id="20" name="任意多边形: 形状 36"/>
          <p:cNvSpPr/>
          <p:nvPr>
            <p:custDataLst>
              <p:tags r:id="rId18"/>
            </p:custDataLst>
          </p:nvPr>
        </p:nvSpPr>
        <p:spPr>
          <a:xfrm>
            <a:off x="9979660" y="906145"/>
            <a:ext cx="379730" cy="327660"/>
          </a:xfrm>
          <a:custGeom>
            <a:avLst/>
            <a:gdLst>
              <a:gd name="connsiteX0" fmla="*/ 205979 w 411958"/>
              <a:gd name="connsiteY0" fmla="*/ 0 h 346834"/>
              <a:gd name="connsiteX1" fmla="*/ 411958 w 411958"/>
              <a:gd name="connsiteY1" fmla="*/ 296466 h 346834"/>
              <a:gd name="connsiteX2" fmla="*/ 408430 w 411958"/>
              <a:gd name="connsiteY2" fmla="*/ 346834 h 346834"/>
              <a:gd name="connsiteX3" fmla="*/ 3528 w 411958"/>
              <a:gd name="connsiteY3" fmla="*/ 346834 h 346834"/>
              <a:gd name="connsiteX4" fmla="*/ 0 w 411958"/>
              <a:gd name="connsiteY4" fmla="*/ 296466 h 346834"/>
              <a:gd name="connsiteX5" fmla="*/ 205979 w 411958"/>
              <a:gd name="connsiteY5" fmla="*/ 0 h 346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958" h="346834">
                <a:moveTo>
                  <a:pt x="205979" y="0"/>
                </a:moveTo>
                <a:cubicBezTo>
                  <a:pt x="319738" y="0"/>
                  <a:pt x="411958" y="132732"/>
                  <a:pt x="411958" y="296466"/>
                </a:cubicBezTo>
                <a:lnTo>
                  <a:pt x="408430" y="346834"/>
                </a:lnTo>
                <a:lnTo>
                  <a:pt x="3528" y="346834"/>
                </a:lnTo>
                <a:lnTo>
                  <a:pt x="0" y="296466"/>
                </a:lnTo>
                <a:cubicBezTo>
                  <a:pt x="0" y="132732"/>
                  <a:pt x="92220" y="0"/>
                  <a:pt x="205979" y="0"/>
                </a:cubicBezTo>
                <a:close/>
              </a:path>
            </a:pathLst>
          </a:custGeom>
          <a:solidFill>
            <a:schemeClr val="accent6"/>
          </a:solidFill>
          <a:ln>
            <a:noFill/>
          </a:ln>
          <a:effectLst>
            <a:outerShdw blurRad="50800" dist="63500" dir="8100000" algn="tr" rotWithShape="0">
              <a:schemeClr val="accent6">
                <a:lumMod val="75000"/>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endParaRPr>
          </a:p>
        </p:txBody>
      </p:sp>
      <p:sp>
        <p:nvSpPr>
          <p:cNvPr id="21" name="任意多边形: 形状 38"/>
          <p:cNvSpPr/>
          <p:nvPr>
            <p:custDataLst>
              <p:tags r:id="rId19"/>
            </p:custDataLst>
          </p:nvPr>
        </p:nvSpPr>
        <p:spPr>
          <a:xfrm>
            <a:off x="10157460" y="905510"/>
            <a:ext cx="1212850" cy="1583690"/>
          </a:xfrm>
          <a:custGeom>
            <a:avLst/>
            <a:gdLst>
              <a:gd name="connsiteX0" fmla="*/ 38 w 4644"/>
              <a:gd name="connsiteY0" fmla="*/ 0 h 6065"/>
              <a:gd name="connsiteX1" fmla="*/ 736 w 4644"/>
              <a:gd name="connsiteY1" fmla="*/ 0 h 6065"/>
              <a:gd name="connsiteX2" fmla="*/ 2985 w 4644"/>
              <a:gd name="connsiteY2" fmla="*/ 0 h 6065"/>
              <a:gd name="connsiteX3" fmla="*/ 2996 w 4644"/>
              <a:gd name="connsiteY3" fmla="*/ 0 h 6065"/>
              <a:gd name="connsiteX4" fmla="*/ 3001 w 4644"/>
              <a:gd name="connsiteY4" fmla="*/ 0 h 6065"/>
              <a:gd name="connsiteX5" fmla="*/ 3001 w 4644"/>
              <a:gd name="connsiteY5" fmla="*/ 0 h 6065"/>
              <a:gd name="connsiteX6" fmla="*/ 3208 w 4644"/>
              <a:gd name="connsiteY6" fmla="*/ 21 h 6065"/>
              <a:gd name="connsiteX7" fmla="*/ 4048 w 4644"/>
              <a:gd name="connsiteY7" fmla="*/ 1052 h 6065"/>
              <a:gd name="connsiteX8" fmla="*/ 4002 w 4644"/>
              <a:gd name="connsiteY8" fmla="*/ 1348 h 6065"/>
              <a:gd name="connsiteX9" fmla="*/ 4002 w 4644"/>
              <a:gd name="connsiteY9" fmla="*/ 1348 h 6065"/>
              <a:gd name="connsiteX10" fmla="*/ 4048 w 4644"/>
              <a:gd name="connsiteY10" fmla="*/ 1052 h 6065"/>
              <a:gd name="connsiteX11" fmla="*/ 4048 w 4644"/>
              <a:gd name="connsiteY11" fmla="*/ 1446 h 6065"/>
              <a:gd name="connsiteX12" fmla="*/ 4050 w 4644"/>
              <a:gd name="connsiteY12" fmla="*/ 1451 h 6065"/>
              <a:gd name="connsiteX13" fmla="*/ 4050 w 4644"/>
              <a:gd name="connsiteY13" fmla="*/ 3364 h 6065"/>
              <a:gd name="connsiteX14" fmla="*/ 4187 w 4644"/>
              <a:gd name="connsiteY14" fmla="*/ 3501 h 6065"/>
              <a:gd name="connsiteX15" fmla="*/ 4508 w 4644"/>
              <a:gd name="connsiteY15" fmla="*/ 3501 h 6065"/>
              <a:gd name="connsiteX16" fmla="*/ 4634 w 4644"/>
              <a:gd name="connsiteY16" fmla="*/ 3583 h 6065"/>
              <a:gd name="connsiteX17" fmla="*/ 4609 w 4644"/>
              <a:gd name="connsiteY17" fmla="*/ 3732 h 6065"/>
              <a:gd name="connsiteX18" fmla="*/ 2499 w 4644"/>
              <a:gd name="connsiteY18" fmla="*/ 6022 h 6065"/>
              <a:gd name="connsiteX19" fmla="*/ 2396 w 4644"/>
              <a:gd name="connsiteY19" fmla="*/ 6065 h 6065"/>
              <a:gd name="connsiteX20" fmla="*/ 2294 w 4644"/>
              <a:gd name="connsiteY20" fmla="*/ 6022 h 6065"/>
              <a:gd name="connsiteX21" fmla="*/ 184 w 4644"/>
              <a:gd name="connsiteY21" fmla="*/ 3732 h 6065"/>
              <a:gd name="connsiteX22" fmla="*/ 159 w 4644"/>
              <a:gd name="connsiteY22" fmla="*/ 3583 h 6065"/>
              <a:gd name="connsiteX23" fmla="*/ 284 w 4644"/>
              <a:gd name="connsiteY23" fmla="*/ 3501 h 6065"/>
              <a:gd name="connsiteX24" fmla="*/ 606 w 4644"/>
              <a:gd name="connsiteY24" fmla="*/ 3501 h 6065"/>
              <a:gd name="connsiteX25" fmla="*/ 743 w 4644"/>
              <a:gd name="connsiteY25" fmla="*/ 3364 h 6065"/>
              <a:gd name="connsiteX26" fmla="*/ 732 w 4644"/>
              <a:gd name="connsiteY26" fmla="*/ 1264 h 6065"/>
              <a:gd name="connsiteX27" fmla="*/ 38 w 4644"/>
              <a:gd name="connsiteY27" fmla="*/ 0 h 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44" h="6065">
                <a:moveTo>
                  <a:pt x="38" y="0"/>
                </a:moveTo>
                <a:cubicBezTo>
                  <a:pt x="-167" y="-1"/>
                  <a:pt x="503" y="0"/>
                  <a:pt x="736" y="0"/>
                </a:cubicBezTo>
                <a:lnTo>
                  <a:pt x="2985" y="0"/>
                </a:lnTo>
                <a:lnTo>
                  <a:pt x="2996" y="0"/>
                </a:lnTo>
                <a:lnTo>
                  <a:pt x="3001" y="0"/>
                </a:lnTo>
                <a:lnTo>
                  <a:pt x="3001" y="0"/>
                </a:lnTo>
                <a:lnTo>
                  <a:pt x="3208" y="21"/>
                </a:lnTo>
                <a:cubicBezTo>
                  <a:pt x="3687" y="119"/>
                  <a:pt x="4048" y="543"/>
                  <a:pt x="4048" y="1052"/>
                </a:cubicBezTo>
                <a:lnTo>
                  <a:pt x="4002" y="1348"/>
                </a:lnTo>
                <a:lnTo>
                  <a:pt x="4002" y="1348"/>
                </a:lnTo>
                <a:lnTo>
                  <a:pt x="4048" y="1052"/>
                </a:lnTo>
                <a:lnTo>
                  <a:pt x="4048" y="1446"/>
                </a:lnTo>
                <a:lnTo>
                  <a:pt x="4050" y="1451"/>
                </a:lnTo>
                <a:cubicBezTo>
                  <a:pt x="4050" y="1531"/>
                  <a:pt x="4050" y="3285"/>
                  <a:pt x="4050" y="3364"/>
                </a:cubicBezTo>
                <a:cubicBezTo>
                  <a:pt x="4050" y="3446"/>
                  <a:pt x="4107" y="3501"/>
                  <a:pt x="4187" y="3501"/>
                </a:cubicBezTo>
                <a:lnTo>
                  <a:pt x="4508" y="3501"/>
                </a:lnTo>
                <a:cubicBezTo>
                  <a:pt x="4559" y="3501"/>
                  <a:pt x="4613" y="3538"/>
                  <a:pt x="4634" y="3583"/>
                </a:cubicBezTo>
                <a:cubicBezTo>
                  <a:pt x="4654" y="3631"/>
                  <a:pt x="4643" y="3695"/>
                  <a:pt x="4609" y="3732"/>
                </a:cubicBezTo>
                <a:lnTo>
                  <a:pt x="2499" y="6022"/>
                </a:lnTo>
                <a:cubicBezTo>
                  <a:pt x="2472" y="6049"/>
                  <a:pt x="2435" y="6065"/>
                  <a:pt x="2396" y="6065"/>
                </a:cubicBezTo>
                <a:cubicBezTo>
                  <a:pt x="2358" y="6065"/>
                  <a:pt x="2321" y="6049"/>
                  <a:pt x="2294" y="6022"/>
                </a:cubicBezTo>
                <a:lnTo>
                  <a:pt x="184" y="3732"/>
                </a:lnTo>
                <a:cubicBezTo>
                  <a:pt x="150" y="3695"/>
                  <a:pt x="138" y="3631"/>
                  <a:pt x="159" y="3583"/>
                </a:cubicBezTo>
                <a:cubicBezTo>
                  <a:pt x="179" y="3538"/>
                  <a:pt x="234" y="3501"/>
                  <a:pt x="284" y="3501"/>
                </a:cubicBezTo>
                <a:lnTo>
                  <a:pt x="606" y="3501"/>
                </a:lnTo>
                <a:cubicBezTo>
                  <a:pt x="686" y="3501"/>
                  <a:pt x="743" y="3446"/>
                  <a:pt x="743" y="3364"/>
                </a:cubicBezTo>
                <a:cubicBezTo>
                  <a:pt x="748" y="3272"/>
                  <a:pt x="738" y="2373"/>
                  <a:pt x="732" y="1264"/>
                </a:cubicBezTo>
                <a:cubicBezTo>
                  <a:pt x="726" y="155"/>
                  <a:pt x="243" y="1"/>
                  <a:pt x="38" y="0"/>
                </a:cubicBezTo>
                <a:close/>
              </a:path>
            </a:pathLst>
          </a:custGeom>
          <a:gradFill flip="none" rotWithShape="1">
            <a:gsLst>
              <a:gs pos="0">
                <a:schemeClr val="accent6">
                  <a:lumMod val="40000"/>
                  <a:lumOff val="60000"/>
                </a:schemeClr>
              </a:gs>
              <a:gs pos="90000">
                <a:schemeClr val="accent6"/>
              </a:gs>
            </a:gsLst>
            <a:lin ang="8100000" scaled="0"/>
            <a:tileRect/>
          </a:gradFill>
          <a:ln>
            <a:noFill/>
          </a:ln>
          <a:effectLst>
            <a:outerShdw blurRad="50800" dist="635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179705" tIns="71755" rIns="107950" bIns="288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sz="2400" b="1">
                <a:solidFill>
                  <a:schemeClr val="lt1">
                    <a:lumMod val="100000"/>
                  </a:schemeClr>
                </a:solidFill>
                <a:latin typeface="+mn-ea"/>
                <a:cs typeface="+mn-ea"/>
                <a:sym typeface="+mn-ea"/>
              </a:rPr>
              <a:t>06</a:t>
            </a:r>
            <a:endParaRPr lang="en-US" altLang="zh-CN" sz="2400" b="1">
              <a:solidFill>
                <a:schemeClr val="lt1">
                  <a:lumMod val="100000"/>
                </a:schemeClr>
              </a:solidFill>
              <a:latin typeface="+mn-ea"/>
              <a:cs typeface="+mn-ea"/>
              <a:sym typeface="+mn-ea"/>
            </a:endParaRPr>
          </a:p>
        </p:txBody>
      </p:sp>
      <p:sp>
        <p:nvSpPr>
          <p:cNvPr id="9" name="标题 8"/>
          <p:cNvSpPr>
            <a:spLocks noGrp="1"/>
          </p:cNvSpPr>
          <p:nvPr>
            <p:ph type="title"/>
            <p:custDataLst>
              <p:tags r:id="rId20"/>
            </p:custDataLst>
          </p:nvPr>
        </p:nvSpPr>
        <p:spPr/>
        <p:txBody>
          <a:bodyPr>
            <a:normAutofit fontScale="90000"/>
          </a:bodyPr>
          <a:lstStyle/>
          <a:p>
            <a:r>
              <a:rPr lang="zh-CN" altLang="en-US" dirty="0"/>
              <a:t>清单费用组成--措施项目清单工程费</a:t>
            </a:r>
            <a:endParaRPr lang="zh-CN" altLang="en-US" dirty="0"/>
          </a:p>
        </p:txBody>
      </p:sp>
      <p:graphicFrame>
        <p:nvGraphicFramePr>
          <p:cNvPr id="17" name="表格 16"/>
          <p:cNvGraphicFramePr>
            <a:graphicFrameLocks noGrp="1"/>
          </p:cNvGraphicFramePr>
          <p:nvPr/>
        </p:nvGraphicFramePr>
        <p:xfrm>
          <a:off x="713104" y="4027955"/>
          <a:ext cx="10771639" cy="2830830"/>
        </p:xfrm>
        <a:graphic>
          <a:graphicData uri="http://schemas.openxmlformats.org/drawingml/2006/table">
            <a:tbl>
              <a:tblPr/>
              <a:tblGrid>
                <a:gridCol w="1235753"/>
                <a:gridCol w="9535886"/>
              </a:tblGrid>
              <a:tr h="391160">
                <a:tc>
                  <a:txBody>
                    <a:bodyPr/>
                    <a:lstStyle/>
                    <a:p>
                      <a:pPr algn="ctr" fontAlgn="b"/>
                      <a:r>
                        <a:rPr lang="zh-CN" altLang="en-US" sz="1400" b="1" u="none" strike="noStrike" dirty="0">
                          <a:effectLst/>
                          <a:latin typeface="微软雅黑" panose="020B0503020204020204" charset="-122"/>
                          <a:ea typeface="微软雅黑" panose="020B0503020204020204" charset="-122"/>
                        </a:rPr>
                        <a:t>工程专业</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60000"/>
                        <a:lumOff val="40000"/>
                      </a:schemeClr>
                    </a:solidFill>
                  </a:tcPr>
                </a:tc>
                <a:tc>
                  <a:txBody>
                    <a:bodyPr/>
                    <a:lstStyle/>
                    <a:p>
                      <a:pPr algn="ctr" fontAlgn="b"/>
                      <a:r>
                        <a:rPr lang="zh-CN" altLang="en-US" sz="1400" b="1" u="none" strike="noStrike" dirty="0">
                          <a:effectLst/>
                          <a:latin typeface="微软雅黑" panose="020B0503020204020204" charset="-122"/>
                          <a:ea typeface="微软雅黑" panose="020B0503020204020204" charset="-122"/>
                        </a:rPr>
                        <a:t>常见措施</a:t>
                      </a:r>
                      <a:r>
                        <a:rPr lang="zh-CN" altLang="en-US" sz="1400" b="1" u="none" strike="noStrike" dirty="0" smtClean="0">
                          <a:effectLst/>
                          <a:latin typeface="微软雅黑" panose="020B0503020204020204" charset="-122"/>
                          <a:ea typeface="微软雅黑" panose="020B0503020204020204" charset="-122"/>
                        </a:rPr>
                        <a:t>项目清单</a:t>
                      </a:r>
                      <a:endParaRPr lang="zh-CN" altLang="en-US" sz="1400" b="1"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accent1">
                        <a:lumMod val="60000"/>
                        <a:lumOff val="40000"/>
                      </a:schemeClr>
                    </a:solidFill>
                  </a:tcPr>
                </a:tc>
              </a:tr>
              <a:tr h="422031">
                <a:tc>
                  <a:txBody>
                    <a:bodyPr/>
                    <a:lstStyle/>
                    <a:p>
                      <a:pPr algn="ctr" fontAlgn="b"/>
                      <a:r>
                        <a:rPr lang="zh-CN" altLang="en-US" sz="1200" b="1" u="none" strike="noStrike" dirty="0">
                          <a:effectLst/>
                          <a:latin typeface="微软雅黑" panose="020B0503020204020204" charset="-122"/>
                          <a:ea typeface="微软雅黑" panose="020B0503020204020204" charset="-122"/>
                        </a:rPr>
                        <a:t>房屋建筑与</a:t>
                      </a:r>
                      <a:r>
                        <a:rPr lang="zh-CN" altLang="en-US" sz="1200" b="1" u="none" strike="noStrike" dirty="0" smtClean="0">
                          <a:effectLst/>
                          <a:latin typeface="微软雅黑" panose="020B0503020204020204" charset="-122"/>
                          <a:ea typeface="微软雅黑" panose="020B0503020204020204" charset="-122"/>
                        </a:rPr>
                        <a:t>装饰</a:t>
                      </a:r>
                      <a:endParaRPr lang="en-US" altLang="zh-CN" sz="1200" b="1" u="none" strike="noStrike" dirty="0" smtClean="0">
                        <a:effectLst/>
                        <a:latin typeface="微软雅黑" panose="020B0503020204020204" charset="-122"/>
                        <a:ea typeface="微软雅黑" panose="020B0503020204020204" charset="-122"/>
                      </a:endParaRPr>
                    </a:p>
                    <a:p>
                      <a:pPr algn="ctr" fontAlgn="b"/>
                      <a:r>
                        <a:rPr lang="zh-CN" altLang="en-US" sz="1200" b="1" u="none" strike="noStrike" dirty="0" smtClean="0">
                          <a:effectLst/>
                          <a:latin typeface="微软雅黑" panose="020B0503020204020204" charset="-122"/>
                          <a:ea typeface="微软雅黑" panose="020B0503020204020204" charset="-122"/>
                        </a:rPr>
                        <a:t>工程</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l" fontAlgn="b"/>
                      <a:r>
                        <a:rPr lang="zh-CN" altLang="en-US" sz="1200" u="none" strike="noStrike" dirty="0">
                          <a:effectLst/>
                          <a:latin typeface="微软雅黑" panose="020B0503020204020204" charset="-122"/>
                          <a:ea typeface="微软雅黑" panose="020B0503020204020204" charset="-122"/>
                        </a:rPr>
                        <a:t>脚手架、垂直运输、其他大型机械、进出场及安拆、施工排水、施工降水、</a:t>
                      </a:r>
                      <a:r>
                        <a:rPr lang="zh-CN" altLang="en-US" sz="1200" b="1" u="none" strike="noStrike" dirty="0">
                          <a:solidFill>
                            <a:srgbClr val="FF0000"/>
                          </a:solidFill>
                          <a:effectLst/>
                          <a:latin typeface="微软雅黑" panose="020B0503020204020204" charset="-122"/>
                          <a:ea typeface="微软雅黑" panose="020B0503020204020204" charset="-122"/>
                        </a:rPr>
                        <a:t>临时设施</a:t>
                      </a:r>
                      <a:r>
                        <a:rPr lang="zh-CN" altLang="en-US" sz="1200" u="none" strike="noStrike" dirty="0">
                          <a:effectLst/>
                          <a:latin typeface="微软雅黑" panose="020B0503020204020204" charset="-122"/>
                          <a:ea typeface="微软雅黑" panose="020B0503020204020204" charset="-122"/>
                        </a:rPr>
                        <a:t>、</a:t>
                      </a:r>
                      <a:r>
                        <a:rPr lang="zh-CN" altLang="en-US" sz="1200" b="1" u="none" strike="noStrike" dirty="0">
                          <a:solidFill>
                            <a:srgbClr val="FF0000"/>
                          </a:solidFill>
                          <a:effectLst/>
                          <a:latin typeface="微软雅黑" panose="020B0503020204020204" charset="-122"/>
                          <a:ea typeface="微软雅黑" panose="020B0503020204020204" charset="-122"/>
                        </a:rPr>
                        <a:t>文明施工</a:t>
                      </a:r>
                      <a:r>
                        <a:rPr lang="zh-CN" altLang="en-US" sz="1200" u="none" strike="noStrike" dirty="0">
                          <a:effectLst/>
                          <a:latin typeface="微软雅黑" panose="020B0503020204020204" charset="-122"/>
                          <a:ea typeface="微软雅黑" panose="020B0503020204020204" charset="-122"/>
                        </a:rPr>
                        <a:t>、</a:t>
                      </a:r>
                      <a:r>
                        <a:rPr lang="zh-CN" altLang="en-US" sz="1200" b="1" u="none" strike="noStrike" dirty="0">
                          <a:solidFill>
                            <a:srgbClr val="FF0000"/>
                          </a:solidFill>
                          <a:effectLst/>
                          <a:latin typeface="微软雅黑" panose="020B0503020204020204" charset="-122"/>
                          <a:ea typeface="微软雅黑" panose="020B0503020204020204" charset="-122"/>
                        </a:rPr>
                        <a:t>环境保护、安全生产</a:t>
                      </a:r>
                      <a:r>
                        <a:rPr lang="zh-CN" altLang="en-US" sz="1200" u="none" strike="noStrike" dirty="0">
                          <a:effectLst/>
                          <a:latin typeface="微软雅黑" panose="020B0503020204020204" charset="-122"/>
                          <a:ea typeface="微软雅黑" panose="020B0503020204020204" charset="-122"/>
                        </a:rPr>
                        <a:t>、冬雨季施工增加、夜间施工增加、特殊地区施工增加、二次搬运、已完工程及设备保护、既有建（构）筑、设施保护等</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416198">
                <a:tc>
                  <a:txBody>
                    <a:bodyPr/>
                    <a:lstStyle/>
                    <a:p>
                      <a:pPr algn="ctr" fontAlgn="b"/>
                      <a:r>
                        <a:rPr lang="zh-CN" altLang="en-US" sz="1200" b="1" u="none" strike="noStrike" dirty="0">
                          <a:effectLst/>
                          <a:latin typeface="微软雅黑" panose="020B0503020204020204" charset="-122"/>
                          <a:ea typeface="微软雅黑" panose="020B0503020204020204" charset="-122"/>
                        </a:rPr>
                        <a:t>通用安装工程</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l" fontAlgn="b"/>
                      <a:r>
                        <a:rPr lang="zh-CN" altLang="en-US" sz="1200" u="none" strike="noStrike" dirty="0">
                          <a:effectLst/>
                          <a:latin typeface="微软雅黑" panose="020B0503020204020204" charset="-122"/>
                          <a:ea typeface="微软雅黑" panose="020B0503020204020204" charset="-122"/>
                        </a:rPr>
                        <a:t>脚手架、大型机械设备进出场及安拆、临时专用防护棚、施工操作平台、临时支撑架、隧道内临时施工的通风、供水、供气、供电、照明及通信设施、吊装加固、胎</a:t>
                      </a:r>
                      <a:r>
                        <a:rPr lang="en-US" altLang="zh-CN" sz="1200" u="none" strike="noStrike" dirty="0">
                          <a:effectLst/>
                          <a:latin typeface="微软雅黑" panose="020B0503020204020204" charset="-122"/>
                          <a:ea typeface="微软雅黑" panose="020B0503020204020204" charset="-122"/>
                        </a:rPr>
                        <a:t>(</a:t>
                      </a:r>
                      <a:r>
                        <a:rPr lang="zh-CN" altLang="en-US" sz="1200" u="none" strike="noStrike" dirty="0">
                          <a:effectLst/>
                          <a:latin typeface="微软雅黑" panose="020B0503020204020204" charset="-122"/>
                          <a:ea typeface="微软雅黑" panose="020B0503020204020204" charset="-122"/>
                        </a:rPr>
                        <a:t>模</a:t>
                      </a:r>
                      <a:r>
                        <a:rPr lang="en-US" altLang="zh-CN" sz="1200" u="none" strike="noStrike" dirty="0">
                          <a:effectLst/>
                          <a:latin typeface="微软雅黑" panose="020B0503020204020204" charset="-122"/>
                          <a:ea typeface="微软雅黑" panose="020B0503020204020204" charset="-122"/>
                        </a:rPr>
                        <a:t>)</a:t>
                      </a:r>
                      <a:r>
                        <a:rPr lang="zh-CN" altLang="en-US" sz="1200" u="none" strike="noStrike" dirty="0">
                          <a:effectLst/>
                          <a:latin typeface="微软雅黑" panose="020B0503020204020204" charset="-122"/>
                          <a:ea typeface="微软雅黑" panose="020B0503020204020204" charset="-122"/>
                        </a:rPr>
                        <a:t>具、</a:t>
                      </a:r>
                      <a:r>
                        <a:rPr lang="zh-CN" altLang="en-US" sz="1200" b="1" u="none" strike="noStrike" dirty="0">
                          <a:solidFill>
                            <a:srgbClr val="FF0000"/>
                          </a:solidFill>
                          <a:effectLst/>
                          <a:latin typeface="微软雅黑" panose="020B0503020204020204" charset="-122"/>
                          <a:ea typeface="微软雅黑" panose="020B0503020204020204" charset="-122"/>
                        </a:rPr>
                        <a:t>安全生产、文明施工、环境保护、临时设施</a:t>
                      </a:r>
                      <a:r>
                        <a:rPr lang="zh-CN" altLang="en-US" sz="1200" u="none" strike="noStrike" dirty="0">
                          <a:effectLst/>
                          <a:latin typeface="微软雅黑" panose="020B0503020204020204" charset="-122"/>
                          <a:ea typeface="微软雅黑" panose="020B0503020204020204" charset="-122"/>
                        </a:rPr>
                        <a:t>、二次搬运、既有建</a:t>
                      </a:r>
                      <a:r>
                        <a:rPr lang="en-US" altLang="zh-CN" sz="1200" u="none" strike="noStrike" dirty="0">
                          <a:effectLst/>
                          <a:latin typeface="微软雅黑" panose="020B0503020204020204" charset="-122"/>
                          <a:ea typeface="微软雅黑" panose="020B0503020204020204" charset="-122"/>
                        </a:rPr>
                        <a:t>(</a:t>
                      </a:r>
                      <a:r>
                        <a:rPr lang="zh-CN" altLang="en-US" sz="1200" u="none" strike="noStrike" dirty="0">
                          <a:effectLst/>
                          <a:latin typeface="微软雅黑" panose="020B0503020204020204" charset="-122"/>
                          <a:ea typeface="微软雅黑" panose="020B0503020204020204" charset="-122"/>
                        </a:rPr>
                        <a:t>构</a:t>
                      </a:r>
                      <a:r>
                        <a:rPr lang="en-US" altLang="zh-CN" sz="1200" u="none" strike="noStrike" dirty="0">
                          <a:effectLst/>
                          <a:latin typeface="微软雅黑" panose="020B0503020204020204" charset="-122"/>
                          <a:ea typeface="微软雅黑" panose="020B0503020204020204" charset="-122"/>
                        </a:rPr>
                        <a:t>)</a:t>
                      </a:r>
                      <a:r>
                        <a:rPr lang="zh-CN" altLang="en-US" sz="1200" u="none" strike="noStrike" dirty="0">
                          <a:effectLst/>
                          <a:latin typeface="微软雅黑" panose="020B0503020204020204" charset="-122"/>
                          <a:ea typeface="微软雅黑" panose="020B0503020204020204" charset="-122"/>
                        </a:rPr>
                        <a:t>筑物、设施保护、已完工程及设备保护、顶升、提升装置、特殊地区施工增加、安装与生产运行同时进行施工防护、有害身体健康环境中施工防护、夜间施工增加费、冬雨季施工增加、其他措施</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655153">
                <a:tc>
                  <a:txBody>
                    <a:bodyPr/>
                    <a:lstStyle/>
                    <a:p>
                      <a:pPr algn="ctr" fontAlgn="b"/>
                      <a:r>
                        <a:rPr lang="zh-CN" altLang="en-US" sz="1200" b="1" u="none" strike="noStrike" dirty="0">
                          <a:effectLst/>
                          <a:latin typeface="微软雅黑" panose="020B0503020204020204" charset="-122"/>
                          <a:ea typeface="微软雅黑" panose="020B0503020204020204" charset="-122"/>
                        </a:rPr>
                        <a:t>市政工程</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l" fontAlgn="b"/>
                      <a:r>
                        <a:rPr lang="zh-CN" altLang="en-US" sz="1200" u="none" strike="noStrike" dirty="0">
                          <a:effectLst/>
                          <a:latin typeface="微软雅黑" panose="020B0503020204020204" charset="-122"/>
                          <a:ea typeface="微软雅黑" panose="020B0503020204020204" charset="-122"/>
                        </a:rPr>
                        <a:t>脚手架、水上桩基础支架、平台、桥涵支架、施工排水、施工降水、围堰、筑岛、便道、便桥、洞内施工通风、供水、供电照明通信设施、洞内外轨道铺设、大型机械设备进出场及安拆、立交箱涵顶进被交线路加固及防护、地下管线交叉处理、施工监测、监控、</a:t>
                      </a:r>
                      <a:r>
                        <a:rPr lang="zh-CN" altLang="en-US" sz="1200" b="1" u="none" strike="noStrike" dirty="0">
                          <a:solidFill>
                            <a:srgbClr val="FF0000"/>
                          </a:solidFill>
                          <a:effectLst/>
                          <a:latin typeface="微软雅黑" panose="020B0503020204020204" charset="-122"/>
                          <a:ea typeface="微软雅黑" panose="020B0503020204020204" charset="-122"/>
                        </a:rPr>
                        <a:t>临时设施、文明施工、环境保护、安全生产</a:t>
                      </a:r>
                      <a:r>
                        <a:rPr lang="zh-CN" altLang="en-US" sz="1200" u="none" strike="noStrike" dirty="0">
                          <a:effectLst/>
                          <a:latin typeface="微软雅黑" panose="020B0503020204020204" charset="-122"/>
                          <a:ea typeface="微软雅黑" panose="020B0503020204020204" charset="-122"/>
                        </a:rPr>
                        <a:t>、冬雨季施工增加、夜间施工增加、特殊地区施工增加、二次搬运、已完工程及设备保护、既有建（构）筑、设施保护等</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411983">
                <a:tc>
                  <a:txBody>
                    <a:bodyPr/>
                    <a:lstStyle/>
                    <a:p>
                      <a:pPr algn="ctr" fontAlgn="b"/>
                      <a:r>
                        <a:rPr lang="zh-CN" altLang="en-US" sz="1200" b="1" u="none" strike="noStrike" dirty="0">
                          <a:effectLst/>
                          <a:latin typeface="微软雅黑" panose="020B0503020204020204" charset="-122"/>
                          <a:ea typeface="微软雅黑" panose="020B0503020204020204" charset="-122"/>
                        </a:rPr>
                        <a:t>园林绿化工程</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l" fontAlgn="b"/>
                      <a:r>
                        <a:rPr lang="zh-CN" altLang="en-US" sz="1200" b="1" u="none" strike="noStrike" dirty="0">
                          <a:solidFill>
                            <a:srgbClr val="FF0000"/>
                          </a:solidFill>
                          <a:effectLst/>
                          <a:latin typeface="微软雅黑" panose="020B0503020204020204" charset="-122"/>
                          <a:ea typeface="微软雅黑" panose="020B0503020204020204" charset="-122"/>
                        </a:rPr>
                        <a:t>临时设施、文明施工、环境保护、安全生产</a:t>
                      </a:r>
                      <a:r>
                        <a:rPr lang="zh-CN" altLang="en-US" sz="1200" u="none" strike="noStrike" dirty="0">
                          <a:effectLst/>
                          <a:latin typeface="微软雅黑" panose="020B0503020204020204" charset="-122"/>
                          <a:ea typeface="微软雅黑" panose="020B0503020204020204" charset="-122"/>
                        </a:rPr>
                        <a:t>、冬雨季施工、夜间施工、特殊地区施工增加、二次搬运、已完工程及设备保护、既有建</a:t>
                      </a:r>
                      <a:r>
                        <a:rPr lang="en-US" altLang="zh-CN" sz="1200" u="none" strike="noStrike" dirty="0">
                          <a:effectLst/>
                          <a:latin typeface="微软雅黑" panose="020B0503020204020204" charset="-122"/>
                          <a:ea typeface="微软雅黑" panose="020B0503020204020204" charset="-122"/>
                        </a:rPr>
                        <a:t>(</a:t>
                      </a:r>
                      <a:r>
                        <a:rPr lang="zh-CN" altLang="en-US" sz="1200" u="none" strike="noStrike" dirty="0">
                          <a:effectLst/>
                          <a:latin typeface="微软雅黑" panose="020B0503020204020204" charset="-122"/>
                          <a:ea typeface="微软雅黑" panose="020B0503020204020204" charset="-122"/>
                        </a:rPr>
                        <a:t>构</a:t>
                      </a:r>
                      <a:r>
                        <a:rPr lang="en-US" altLang="zh-CN" sz="1200" u="none" strike="noStrike" dirty="0">
                          <a:effectLst/>
                          <a:latin typeface="微软雅黑" panose="020B0503020204020204" charset="-122"/>
                          <a:ea typeface="微软雅黑" panose="020B0503020204020204" charset="-122"/>
                        </a:rPr>
                        <a:t>)</a:t>
                      </a:r>
                      <a:r>
                        <a:rPr lang="zh-CN" altLang="en-US" sz="1200" u="none" strike="noStrike" dirty="0">
                          <a:effectLst/>
                          <a:latin typeface="微软雅黑" panose="020B0503020204020204" charset="-122"/>
                          <a:ea typeface="微软雅黑" panose="020B0503020204020204" charset="-122"/>
                        </a:rPr>
                        <a:t>筑物、设施保护等</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r h="218954">
                <a:tc>
                  <a:txBody>
                    <a:bodyPr/>
                    <a:lstStyle/>
                    <a:p>
                      <a:pPr algn="ctr" fontAlgn="b"/>
                      <a:r>
                        <a:rPr lang="zh-CN" altLang="en-US" sz="1200" b="1" i="0" u="none" strike="noStrike" dirty="0" smtClean="0">
                          <a:solidFill>
                            <a:srgbClr val="000000"/>
                          </a:solidFill>
                          <a:effectLst/>
                          <a:latin typeface="微软雅黑" panose="020B0503020204020204" charset="-122"/>
                          <a:ea typeface="微软雅黑" panose="020B0503020204020204" charset="-122"/>
                        </a:rPr>
                        <a:t>其他工程</a:t>
                      </a:r>
                      <a:endParaRPr lang="zh-CN" altLang="en-US" sz="1200" b="1"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noFill/>
                  </a:tcPr>
                </a:tc>
                <a:tc>
                  <a:txBody>
                    <a:bodyPr/>
                    <a:lstStyle/>
                    <a:p>
                      <a:pPr algn="l" fontAlgn="b"/>
                      <a:r>
                        <a:rPr lang="zh-CN" altLang="en-US" sz="1200" b="0" i="0" u="none" strike="noStrike" dirty="0" smtClean="0">
                          <a:solidFill>
                            <a:srgbClr val="000000"/>
                          </a:solidFill>
                          <a:effectLst/>
                          <a:latin typeface="微软雅黑" panose="020B0503020204020204" charset="-122"/>
                          <a:ea typeface="微软雅黑" panose="020B0503020204020204" charset="-122"/>
                        </a:rPr>
                        <a:t>略（参见本标准配套的相关国家及行业工程量计算标准）</a:t>
                      </a:r>
                      <a:endParaRPr lang="zh-CN" altLang="en-US" sz="1200" b="0" i="0" u="none" strike="noStrike" dirty="0">
                        <a:solidFill>
                          <a:srgbClr val="000000"/>
                        </a:solidFill>
                        <a:effectLst/>
                        <a:latin typeface="微软雅黑" panose="020B0503020204020204" charset="-122"/>
                        <a:ea typeface="微软雅黑" panose="020B0503020204020204" charset="-122"/>
                      </a:endParaRPr>
                    </a:p>
                  </a:txBody>
                  <a:tcPr marL="0" marR="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r>
            </a:tbl>
          </a:graphicData>
        </a:graphic>
      </p:graphicFrame>
    </p:spTree>
    <p:custDataLst>
      <p:tags r:id="rId2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1"/>
            </p:custDataLst>
          </p:nvPr>
        </p:nvSpPr>
        <p:spPr/>
        <p:txBody>
          <a:bodyPr>
            <a:normAutofit fontScale="90000"/>
          </a:bodyPr>
          <a:lstStyle/>
          <a:p>
            <a:r>
              <a:rPr lang="zh-CN" altLang="en-US" dirty="0"/>
              <a:t>清单费用组成--其他项目清单工程费</a:t>
            </a:r>
            <a:endParaRPr lang="zh-CN" altLang="en-US" dirty="0"/>
          </a:p>
        </p:txBody>
      </p:sp>
      <p:sp>
        <p:nvSpPr>
          <p:cNvPr id="4" name="Rectangle 2"/>
          <p:cNvSpPr>
            <a:spLocks noChangeArrowheads="1"/>
          </p:cNvSpPr>
          <p:nvPr/>
        </p:nvSpPr>
        <p:spPr bwMode="auto">
          <a:xfrm>
            <a:off x="599870" y="3421468"/>
            <a:ext cx="10687254" cy="1169551"/>
          </a:xfrm>
          <a:prstGeom prst="rect">
            <a:avLst/>
          </a:prstGeom>
          <a:solidFill>
            <a:schemeClr val="accent1">
              <a:lumMod val="40000"/>
              <a:lumOff val="60000"/>
            </a:schemeClr>
          </a:solidFill>
          <a:ln w="9525">
            <a:solidFill>
              <a:schemeClr val="accent1">
                <a:lumMod val="40000"/>
                <a:lumOff val="60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8605" algn="l" defTabSz="914400" rtl="0" eaLnBrk="0" fontAlgn="base" latinLnBrk="0" hangingPunct="0">
              <a:lnSpc>
                <a:spcPct val="100000"/>
              </a:lnSpc>
              <a:spcBef>
                <a:spcPct val="0"/>
              </a:spcBef>
              <a:spcAft>
                <a:spcPct val="0"/>
              </a:spcAft>
              <a:buClrTx/>
              <a:buSzTx/>
              <a:buFontTx/>
              <a:buNone/>
            </a:pPr>
            <a:r>
              <a:rPr kumimoji="0" lang="zh-CN" altLang="zh-TW"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宋体" panose="02010600030101010101" pitchFamily="2" charset="-122"/>
              </a:rPr>
              <a:t>2.0.16  </a:t>
            </a:r>
            <a:r>
              <a:rPr kumimoji="0" lang="zh-TW"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宋体" panose="02010600030101010101" pitchFamily="2" charset="-122"/>
              </a:rPr>
              <a:t>计日工 </a:t>
            </a:r>
            <a:r>
              <a:rPr kumimoji="0" lang="zh-CN" altLang="zh-TW"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宋体" panose="02010600030101010101" pitchFamily="2" charset="-122"/>
              </a:rPr>
              <a:t>dayworks</a:t>
            </a:r>
            <a:endParaRPr kumimoji="0" lang="zh-CN" altLang="zh-CN" sz="1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承包人完成</a:t>
            </a:r>
            <a:r>
              <a:rPr kumimoji="0" lang="zh-CN" altLang="zh-CN" sz="14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发包人提出的零星项目或工作，但不宜按合同约定的计量与计价规则进行计价</a:t>
            </a:r>
            <a:r>
              <a:rPr kumimoji="0" lang="zh-CN"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，而应依据经发包人确认的实际消耗人工工日、材料数量、施工机具台班等，按合同约定的单价计价的一种方式。</a:t>
            </a:r>
            <a:endParaRPr kumimoji="0" lang="en-US"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a:p>
            <a:r>
              <a:rPr lang="en-US" altLang="zh-CN" sz="1400" b="1" dirty="0">
                <a:latin typeface="宋体" panose="02010600030101010101" pitchFamily="2" charset="-122"/>
                <a:ea typeface="宋体" panose="02010600030101010101" pitchFamily="2" charset="-122"/>
              </a:rPr>
              <a:t>3.2.10</a:t>
            </a:r>
            <a:r>
              <a:rPr lang="en-US" altLang="zh-CN" sz="1400" dirty="0">
                <a:latin typeface="宋体" panose="02010600030101010101" pitchFamily="2" charset="-122"/>
                <a:ea typeface="宋体" panose="02010600030101010101" pitchFamily="2" charset="-122"/>
              </a:rPr>
              <a:t>  </a:t>
            </a:r>
            <a:r>
              <a:rPr lang="zh-CN" altLang="zh-CN" sz="1400" dirty="0">
                <a:latin typeface="宋体" panose="02010600030101010101" pitchFamily="2" charset="-122"/>
                <a:ea typeface="宋体" panose="02010600030101010101" pitchFamily="2" charset="-122"/>
              </a:rPr>
              <a:t>计日工综合单价应为完成相应清单项目单位数量</a:t>
            </a:r>
            <a:r>
              <a:rPr lang="zh-CN" altLang="zh-CN" sz="1400" b="1" dirty="0">
                <a:solidFill>
                  <a:srgbClr val="FF0000"/>
                </a:solidFill>
                <a:latin typeface="宋体" panose="02010600030101010101" pitchFamily="2" charset="-122"/>
                <a:ea typeface="宋体" panose="02010600030101010101" pitchFamily="2" charset="-122"/>
              </a:rPr>
              <a:t>不含增值税的价格</a:t>
            </a:r>
            <a:r>
              <a:rPr lang="zh-CN" altLang="zh-CN" sz="1400" dirty="0">
                <a:latin typeface="宋体" panose="02010600030101010101" pitchFamily="2" charset="-122"/>
                <a:ea typeface="宋体" panose="02010600030101010101" pitchFamily="2" charset="-122"/>
              </a:rPr>
              <a:t>，包括随时、少量完成相关计日工项目所需的费用。计日工清单项目合价可依据计日工清单项目数量乘以综合单价计算</a:t>
            </a:r>
            <a:r>
              <a:rPr lang="zh-CN" altLang="zh-CN" sz="1400" dirty="0" smtClean="0">
                <a:latin typeface="宋体" panose="02010600030101010101" pitchFamily="2" charset="-122"/>
                <a:ea typeface="宋体" panose="02010600030101010101" pitchFamily="2" charset="-122"/>
              </a:rPr>
              <a:t>。</a:t>
            </a:r>
            <a:endParaRPr lang="zh-CN" altLang="zh-CN" sz="1400" dirty="0">
              <a:latin typeface="宋体" panose="02010600030101010101" pitchFamily="2" charset="-122"/>
              <a:ea typeface="宋体" panose="02010600030101010101" pitchFamily="2" charset="-122"/>
            </a:endParaRPr>
          </a:p>
        </p:txBody>
      </p:sp>
      <p:sp>
        <p:nvSpPr>
          <p:cNvPr id="5" name="Rectangle 3"/>
          <p:cNvSpPr>
            <a:spLocks noChangeArrowheads="1"/>
          </p:cNvSpPr>
          <p:nvPr/>
        </p:nvSpPr>
        <p:spPr bwMode="auto">
          <a:xfrm>
            <a:off x="599870" y="4703194"/>
            <a:ext cx="10687254" cy="1168400"/>
          </a:xfrm>
          <a:prstGeom prst="rect">
            <a:avLst/>
          </a:prstGeom>
          <a:solidFill>
            <a:schemeClr val="accent1">
              <a:lumMod val="40000"/>
              <a:lumOff val="60000"/>
            </a:schemeClr>
          </a:solidFill>
          <a:ln w="9525">
            <a:solidFill>
              <a:schemeClr val="accent1">
                <a:lumMod val="40000"/>
                <a:lumOff val="60000"/>
              </a:schemeClr>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8605" algn="l" defTabSz="914400" rtl="0" eaLnBrk="0" fontAlgn="base" latinLnBrk="0" hangingPunct="0">
              <a:lnSpc>
                <a:spcPct val="100000"/>
              </a:lnSpc>
              <a:spcBef>
                <a:spcPct val="0"/>
              </a:spcBef>
              <a:spcAft>
                <a:spcPct val="0"/>
              </a:spcAft>
              <a:buClrTx/>
              <a:buSzTx/>
              <a:buFontTx/>
              <a:buNone/>
            </a:pPr>
            <a:r>
              <a:rPr kumimoji="0" lang="zh-CN" altLang="zh-TW"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宋体" panose="02010600030101010101" pitchFamily="2" charset="-122"/>
              </a:rPr>
              <a:t>2.0.17  </a:t>
            </a:r>
            <a:r>
              <a:rPr kumimoji="0" lang="zh-TW"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宋体" panose="02010600030101010101" pitchFamily="2" charset="-122"/>
              </a:rPr>
              <a:t>总承包服务费 </a:t>
            </a:r>
            <a:r>
              <a:rPr kumimoji="0" lang="zh-CN" altLang="zh-TW"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宋体" panose="02010600030101010101" pitchFamily="2" charset="-122"/>
              </a:rPr>
              <a:t>main contractor’s attendance fee</a:t>
            </a:r>
            <a:endParaRPr kumimoji="0" lang="zh-CN" altLang="zh-CN" sz="1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pPr>
            <a:r>
              <a:rPr kumimoji="0" lang="zh-CN"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按合同约定，承包人对</a:t>
            </a:r>
            <a:r>
              <a:rPr kumimoji="0" lang="zh-CN" altLang="zh-CN" sz="14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发包人提供材料</a:t>
            </a:r>
            <a:r>
              <a:rPr kumimoji="0" lang="zh-CN"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履行保管及其配套服务所需的费用；和（或）承包人对</a:t>
            </a:r>
            <a:r>
              <a:rPr kumimoji="0" lang="zh-CN" altLang="zh-CN" sz="14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合同范围的专业分包工程</a:t>
            </a:r>
            <a:r>
              <a:rPr kumimoji="0" lang="zh-CN"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（承包人实施的除外）提供配合、协调、施工现场管理、已有临时设施使用、竣工资料汇总整理等服务所需的费用；以及（或）承包人对</a:t>
            </a:r>
            <a:r>
              <a:rPr kumimoji="0" lang="zh-CN" altLang="zh-CN" sz="14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非合同范围的发包人直接发包的专业工程</a:t>
            </a:r>
            <a:r>
              <a:rPr kumimoji="0" lang="zh-CN"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履行协调及配合责任所需的费用。总承包服务的相关管理、协调及配合责任等应在招标文件及合同中详细说明。</a:t>
            </a:r>
            <a:endParaRPr kumimoji="0" lang="zh-CN" altLang="zh-CN" sz="1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p:txBody>
      </p:sp>
      <p:sp>
        <p:nvSpPr>
          <p:cNvPr id="6" name="矩形 5"/>
          <p:cNvSpPr/>
          <p:nvPr/>
        </p:nvSpPr>
        <p:spPr>
          <a:xfrm>
            <a:off x="599871" y="1386163"/>
            <a:ext cx="10687253" cy="738664"/>
          </a:xfrm>
          <a:prstGeom prst="rect">
            <a:avLst/>
          </a:prstGeom>
          <a:solidFill>
            <a:schemeClr val="accent1">
              <a:lumMod val="40000"/>
              <a:lumOff val="60000"/>
            </a:schemeClr>
          </a:solidFill>
          <a:ln>
            <a:solidFill>
              <a:schemeClr val="accent1">
                <a:lumMod val="40000"/>
                <a:lumOff val="60000"/>
              </a:schemeClr>
            </a:solidFill>
          </a:ln>
        </p:spPr>
        <p:txBody>
          <a:bodyPr wrap="square">
            <a:spAutoFit/>
          </a:bodyPr>
          <a:lstStyle/>
          <a:p>
            <a:pPr indent="267970">
              <a:spcAft>
                <a:spcPts val="0"/>
              </a:spcAft>
            </a:pPr>
            <a:r>
              <a:rPr lang="zh-TW" altLang="zh-CN" sz="1400" b="1" kern="100" dirty="0">
                <a:solidFill>
                  <a:srgbClr val="000000"/>
                </a:solidFill>
                <a:latin typeface="宋体" panose="02010600030101010101" pitchFamily="2" charset="-122"/>
                <a:ea typeface="宋体" panose="02010600030101010101" pitchFamily="2" charset="-122"/>
                <a:cs typeface="宋体" panose="02010600030101010101" pitchFamily="2" charset="-122"/>
              </a:rPr>
              <a:t>2.0.13  </a:t>
            </a:r>
            <a:r>
              <a:rPr lang="zh-TW"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暂列金额 provisional sum</a:t>
            </a:r>
            <a:endParaRPr lang="zh-CN"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endParaRPr>
          </a:p>
          <a:p>
            <a:pPr indent="266700">
              <a:spcAft>
                <a:spcPts val="0"/>
              </a:spcAft>
            </a:pPr>
            <a:r>
              <a:rPr lang="zh-TW"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发包人在工程量清单中暂定并包括在合同总价中，用于招标时尚</a:t>
            </a:r>
            <a:r>
              <a:rPr lang="zh-TW" altLang="zh-CN" sz="1400" b="1" kern="100" dirty="0">
                <a:solidFill>
                  <a:srgbClr val="FF0000"/>
                </a:solidFill>
                <a:latin typeface="宋体" panose="02010600030101010101" pitchFamily="2" charset="-122"/>
                <a:ea typeface="宋体" panose="02010600030101010101" pitchFamily="2" charset="-122"/>
                <a:cs typeface="宋体" panose="02010600030101010101" pitchFamily="2" charset="-122"/>
              </a:rPr>
              <a:t>未能确定或详细说明的工程、服务</a:t>
            </a:r>
            <a:r>
              <a:rPr lang="zh-TW"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和工程实施中可能发生的</a:t>
            </a:r>
            <a:r>
              <a:rPr lang="zh-TW" altLang="zh-CN" sz="1400" b="1" kern="100" dirty="0">
                <a:solidFill>
                  <a:srgbClr val="FF0000"/>
                </a:solidFill>
                <a:latin typeface="宋体" panose="02010600030101010101" pitchFamily="2" charset="-122"/>
                <a:ea typeface="宋体" panose="02010600030101010101" pitchFamily="2" charset="-122"/>
                <a:cs typeface="宋体" panose="02010600030101010101" pitchFamily="2" charset="-122"/>
              </a:rPr>
              <a:t>合同价款调整</a:t>
            </a:r>
            <a:r>
              <a:rPr lang="zh-TW"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rPr>
              <a:t>等所预留的费用。</a:t>
            </a:r>
            <a:endParaRPr lang="zh-CN" altLang="zh-CN" sz="1400" kern="100" dirty="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grpSp>
        <p:nvGrpSpPr>
          <p:cNvPr id="12" name="组合 11"/>
          <p:cNvGrpSpPr/>
          <p:nvPr/>
        </p:nvGrpSpPr>
        <p:grpSpPr>
          <a:xfrm>
            <a:off x="600075" y="2237105"/>
            <a:ext cx="10687050" cy="1072515"/>
            <a:chOff x="599870" y="2632075"/>
            <a:chExt cx="10782505" cy="1072291"/>
          </a:xfrm>
          <a:solidFill>
            <a:schemeClr val="accent1">
              <a:lumMod val="40000"/>
              <a:lumOff val="60000"/>
            </a:schemeClr>
          </a:solidFill>
        </p:grpSpPr>
        <p:sp>
          <p:nvSpPr>
            <p:cNvPr id="13" name="Rectangle 1"/>
            <p:cNvSpPr>
              <a:spLocks noChangeArrowheads="1"/>
            </p:cNvSpPr>
            <p:nvPr/>
          </p:nvSpPr>
          <p:spPr bwMode="auto">
            <a:xfrm>
              <a:off x="599870" y="2632075"/>
              <a:ext cx="10782505" cy="549160"/>
            </a:xfrm>
            <a:prstGeom prst="rect">
              <a:avLst/>
            </a:prstGeom>
            <a:grpFill/>
            <a:ln w="9525">
              <a:solidFill>
                <a:schemeClr val="accent1">
                  <a:lumMod val="40000"/>
                  <a:lumOff val="60000"/>
                </a:schemeClr>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noAutofit/>
            </a:bodyPr>
            <a:lstStyle>
              <a:lvl1pPr indent="266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8605" defTabSz="914400" rtl="0" eaLnBrk="0" fontAlgn="base" latinLnBrk="0" hangingPunct="0">
                <a:lnSpc>
                  <a:spcPct val="100000"/>
                </a:lnSpc>
                <a:spcBef>
                  <a:spcPct val="0"/>
                </a:spcBef>
                <a:spcAft>
                  <a:spcPct val="0"/>
                </a:spcAft>
                <a:buClrTx/>
                <a:buSzTx/>
                <a:buFontTx/>
                <a:buNone/>
              </a:pPr>
              <a:r>
                <a:rPr kumimoji="0" lang="zh-CN" altLang="zh-TW" sz="1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宋体" panose="02010600030101010101" pitchFamily="2" charset="-122"/>
                </a:rPr>
                <a:t>2.0.15</a:t>
              </a:r>
              <a:r>
                <a:rPr kumimoji="0" lang="zh-CN" altLang="zh-TW"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宋体" panose="02010600030101010101" pitchFamily="2" charset="-122"/>
                </a:rPr>
                <a:t>  </a:t>
              </a:r>
              <a:r>
                <a:rPr kumimoji="0" lang="zh-TW"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宋体" panose="02010600030101010101" pitchFamily="2" charset="-122"/>
                </a:rPr>
                <a:t>专业工程暂估价</a:t>
              </a:r>
              <a:r>
                <a:rPr kumimoji="0" lang="zh-CN" altLang="zh-TW"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宋体" panose="02010600030101010101" pitchFamily="2" charset="-122"/>
                </a:rPr>
                <a:t>specialist works prime cost sum</a:t>
              </a:r>
              <a:endParaRPr kumimoji="0" lang="zh-CN" altLang="zh-CN" sz="14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p>
              <a:pPr marL="0" marR="0" lvl="0" indent="266700" defTabSz="914400" rtl="0" eaLnBrk="0" fontAlgn="base" latinLnBrk="0" hangingPunct="0">
                <a:lnSpc>
                  <a:spcPct val="100000"/>
                </a:lnSpc>
                <a:spcBef>
                  <a:spcPct val="0"/>
                </a:spcBef>
                <a:spcAft>
                  <a:spcPct val="0"/>
                </a:spcAft>
                <a:buClrTx/>
                <a:buSzTx/>
                <a:buFontTx/>
                <a:buNone/>
              </a:pPr>
              <a:r>
                <a:rPr kumimoji="0" lang="zh-TW"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发包人在工程量清单中提供的，在招标时暂不能确定工程具体要求及价格而预估的</a:t>
              </a:r>
              <a:r>
                <a:rPr kumimoji="0" lang="zh-TW" altLang="zh-CN" sz="1400" b="1" i="0" u="none" strike="noStrike" cap="none" normalizeH="0" baseline="0"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rPr>
                <a:t>含增值税的专业工程费用</a:t>
              </a:r>
              <a:r>
                <a:rPr kumimoji="0" lang="zh-TW"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rPr>
                <a:t>。</a:t>
              </a:r>
              <a:endParaRPr kumimoji="0" lang="zh-TW" altLang="zh-CN" sz="14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cs typeface="Times New Roman" panose="02020603050405020304" pitchFamily="18" charset="0"/>
              </a:endParaRPr>
            </a:p>
          </p:txBody>
        </p:sp>
        <p:sp>
          <p:nvSpPr>
            <p:cNvPr id="14" name="矩形 13"/>
            <p:cNvSpPr/>
            <p:nvPr/>
          </p:nvSpPr>
          <p:spPr>
            <a:xfrm>
              <a:off x="599870" y="3121436"/>
              <a:ext cx="10782505" cy="582930"/>
            </a:xfrm>
            <a:prstGeom prst="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zh-CN" altLang="en-US" sz="1400" dirty="0">
                  <a:solidFill>
                    <a:schemeClr val="tx1"/>
                  </a:solidFill>
                  <a:latin typeface="微软雅黑" panose="020B0503020204020204" charset="-122"/>
                  <a:ea typeface="微软雅黑" panose="020B0503020204020204" charset="-122"/>
                </a:rPr>
                <a:t>依据</a:t>
              </a:r>
              <a:r>
                <a:rPr lang="en-US" altLang="zh-CN" sz="1400" dirty="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必须招标的工程项目规定</a:t>
              </a:r>
              <a:r>
                <a:rPr lang="en-US" altLang="zh-CN" sz="1400" dirty="0">
                  <a:solidFill>
                    <a:schemeClr val="tx1"/>
                  </a:solidFill>
                  <a:latin typeface="微软雅黑" panose="020B0503020204020204" charset="-122"/>
                  <a:ea typeface="微软雅黑" panose="020B0503020204020204" charset="-122"/>
                </a:rPr>
                <a:t>》</a:t>
              </a:r>
              <a:r>
                <a:rPr lang="zh-CN" altLang="en-US" sz="1400" dirty="0">
                  <a:solidFill>
                    <a:schemeClr val="tx1"/>
                  </a:solidFill>
                  <a:latin typeface="微软雅黑" panose="020B0503020204020204" charset="-122"/>
                  <a:ea typeface="微软雅黑" panose="020B0503020204020204" charset="-122"/>
                </a:rPr>
                <a:t>，采购达到相关标准的必须招标，为保持与专业分包工程交易习惯上的一致性，避免费用上的拆解，便于实践应用，故专业工程暂估价为包含增值税的价格，在计算增值税时扣除该部分费用。</a:t>
              </a:r>
              <a:endParaRPr lang="zh-CN" altLang="en-US" sz="1400" dirty="0">
                <a:solidFill>
                  <a:schemeClr val="tx1"/>
                </a:solidFill>
                <a:latin typeface="微软雅黑" panose="020B0503020204020204" charset="-122"/>
                <a:ea typeface="微软雅黑" panose="020B0503020204020204" charset="-122"/>
              </a:endParaRPr>
            </a:p>
          </p:txBody>
        </p:sp>
      </p:grpSp>
    </p:spTree>
    <p:custDataLst>
      <p:tags r:id="rId2"/>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normAutofit fontScale="90000"/>
          </a:bodyPr>
          <a:lstStyle/>
          <a:p>
            <a:r>
              <a:rPr lang="zh-CN" altLang="en-US"/>
              <a:t>清单费用组成--增值税</a:t>
            </a:r>
            <a:endParaRPr lang="zh-CN" altLang="en-US"/>
          </a:p>
        </p:txBody>
      </p:sp>
      <p:sp>
        <p:nvSpPr>
          <p:cNvPr id="40" name="任意多边形: 形状 39"/>
          <p:cNvSpPr/>
          <p:nvPr>
            <p:custDataLst>
              <p:tags r:id="rId2"/>
            </p:custDataLst>
          </p:nvPr>
        </p:nvSpPr>
        <p:spPr>
          <a:xfrm>
            <a:off x="1122680" y="1808480"/>
            <a:ext cx="5178425" cy="4481830"/>
          </a:xfrm>
          <a:custGeom>
            <a:avLst/>
            <a:gdLst>
              <a:gd name="connsiteX0" fmla="*/ 2048993 w 4743186"/>
              <a:gd name="connsiteY0" fmla="*/ 2 h 4105059"/>
              <a:gd name="connsiteX1" fmla="*/ 3941406 w 4743186"/>
              <a:gd name="connsiteY1" fmla="*/ 1250750 h 4105059"/>
              <a:gd name="connsiteX2" fmla="*/ 4743186 w 4743186"/>
              <a:gd name="connsiteY2" fmla="*/ 3139626 h 4105059"/>
              <a:gd name="connsiteX3" fmla="*/ 2854311 w 4743186"/>
              <a:gd name="connsiteY3" fmla="*/ 3941406 h 4105059"/>
              <a:gd name="connsiteX4" fmla="*/ 163654 w 4743186"/>
              <a:gd name="connsiteY4" fmla="*/ 2854311 h 4105059"/>
              <a:gd name="connsiteX5" fmla="*/ 1250750 w 4743186"/>
              <a:gd name="connsiteY5" fmla="*/ 163654 h 4105059"/>
              <a:gd name="connsiteX6" fmla="*/ 2048993 w 4743186"/>
              <a:gd name="connsiteY6" fmla="*/ 2 h 410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186" h="4105059">
                <a:moveTo>
                  <a:pt x="2048993" y="2"/>
                </a:moveTo>
                <a:cubicBezTo>
                  <a:pt x="2848656" y="-1021"/>
                  <a:pt x="3609298" y="468352"/>
                  <a:pt x="3941406" y="1250750"/>
                </a:cubicBezTo>
                <a:lnTo>
                  <a:pt x="4743186" y="3139626"/>
                </a:lnTo>
                <a:lnTo>
                  <a:pt x="2854311" y="3941406"/>
                </a:lnTo>
                <a:cubicBezTo>
                  <a:pt x="1811113" y="4384217"/>
                  <a:pt x="606465" y="3897508"/>
                  <a:pt x="163654" y="2854311"/>
                </a:cubicBezTo>
                <a:cubicBezTo>
                  <a:pt x="-279157" y="1811113"/>
                  <a:pt x="207553" y="606465"/>
                  <a:pt x="1250750" y="163654"/>
                </a:cubicBezTo>
                <a:cubicBezTo>
                  <a:pt x="1511549" y="52951"/>
                  <a:pt x="1782439" y="344"/>
                  <a:pt x="2048993" y="2"/>
                </a:cubicBezTo>
                <a:close/>
              </a:path>
            </a:pathLst>
          </a:custGeom>
          <a:gradFill flip="none" rotWithShape="1">
            <a:gsLst>
              <a:gs pos="0">
                <a:schemeClr val="accent1">
                  <a:alpha val="60000"/>
                </a:schemeClr>
              </a:gs>
              <a:gs pos="100000">
                <a:schemeClr val="accent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7" name="任意多边形: 形状 36"/>
          <p:cNvSpPr/>
          <p:nvPr>
            <p:custDataLst>
              <p:tags r:id="rId3"/>
            </p:custDataLst>
          </p:nvPr>
        </p:nvSpPr>
        <p:spPr>
          <a:xfrm>
            <a:off x="5890260" y="1808480"/>
            <a:ext cx="5178425" cy="4481830"/>
          </a:xfrm>
          <a:custGeom>
            <a:avLst/>
            <a:gdLst>
              <a:gd name="connsiteX0" fmla="*/ 2687119 w 4743185"/>
              <a:gd name="connsiteY0" fmla="*/ 2 h 4105059"/>
              <a:gd name="connsiteX1" fmla="*/ 4579532 w 4743185"/>
              <a:gd name="connsiteY1" fmla="*/ 1250750 h 4105059"/>
              <a:gd name="connsiteX2" fmla="*/ 3492436 w 4743185"/>
              <a:gd name="connsiteY2" fmla="*/ 3941406 h 4105059"/>
              <a:gd name="connsiteX3" fmla="*/ 801780 w 4743185"/>
              <a:gd name="connsiteY3" fmla="*/ 2854311 h 4105059"/>
              <a:gd name="connsiteX4" fmla="*/ 0 w 4743185"/>
              <a:gd name="connsiteY4" fmla="*/ 965434 h 4105059"/>
              <a:gd name="connsiteX5" fmla="*/ 1888876 w 4743185"/>
              <a:gd name="connsiteY5" fmla="*/ 163654 h 4105059"/>
              <a:gd name="connsiteX6" fmla="*/ 2687119 w 4743185"/>
              <a:gd name="connsiteY6" fmla="*/ 2 h 410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3185" h="4105059">
                <a:moveTo>
                  <a:pt x="2687119" y="2"/>
                </a:moveTo>
                <a:cubicBezTo>
                  <a:pt x="3486782" y="-1021"/>
                  <a:pt x="4247424" y="468352"/>
                  <a:pt x="4579532" y="1250750"/>
                </a:cubicBezTo>
                <a:cubicBezTo>
                  <a:pt x="5022343" y="2293947"/>
                  <a:pt x="4535633" y="3498595"/>
                  <a:pt x="3492436" y="3941406"/>
                </a:cubicBezTo>
                <a:cubicBezTo>
                  <a:pt x="2449239" y="4384217"/>
                  <a:pt x="1244591" y="3897508"/>
                  <a:pt x="801780" y="2854311"/>
                </a:cubicBezTo>
                <a:lnTo>
                  <a:pt x="0" y="965434"/>
                </a:lnTo>
                <a:lnTo>
                  <a:pt x="1888876" y="163654"/>
                </a:lnTo>
                <a:cubicBezTo>
                  <a:pt x="2149675" y="52951"/>
                  <a:pt x="2420565" y="344"/>
                  <a:pt x="2687119" y="2"/>
                </a:cubicBezTo>
                <a:close/>
              </a:path>
            </a:pathLst>
          </a:custGeom>
          <a:gradFill flip="none" rotWithShape="1">
            <a:gsLst>
              <a:gs pos="0">
                <a:schemeClr val="accent1">
                  <a:alpha val="60000"/>
                </a:schemeClr>
              </a:gs>
              <a:gs pos="100000">
                <a:schemeClr val="accent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a:spLocks noChangeAspect="1"/>
          </p:cNvSpPr>
          <p:nvPr>
            <p:custDataLst>
              <p:tags r:id="rId4"/>
            </p:custDataLst>
          </p:nvPr>
        </p:nvSpPr>
        <p:spPr>
          <a:xfrm>
            <a:off x="6964680" y="2235200"/>
            <a:ext cx="3767455" cy="3664585"/>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a:lnSpc>
                <a:spcPct val="150000"/>
              </a:lnSpc>
            </a:pPr>
            <a:r>
              <a:rPr lang="zh-CN" altLang="en-US" sz="1200" dirty="0" smtClean="0">
                <a:solidFill>
                  <a:schemeClr val="tx1"/>
                </a:solidFill>
                <a:latin typeface="微软雅黑" panose="020B0503020204020204" charset="-122"/>
                <a:ea typeface="微软雅黑" panose="020B0503020204020204" charset="-122"/>
                <a:cs typeface="微软雅黑" panose="020B0503020204020204" charset="-122"/>
                <a:sym typeface="+mn-ea"/>
              </a:rPr>
              <a:t>原</a:t>
            </a:r>
            <a:r>
              <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rPr>
              <a:t>“税金”由营业税、城市维护建设税、教育费附加以及地方教育附加组成，其中“营业税”根据财政部、国家税务总局《关于全面推开营业税改征增值税试点的通知》（财税〔2016〕36 号），由缴纳营业税改为缴纳增值税；其中“城市维护建设税、教育费附加以及地方教育附加”，根据《增值税会计处理规定（财会〔2016〕22号）》按“税金及附加”计算，在管理费考虑。</a:t>
            </a:r>
            <a:endParaRPr lang="zh-CN" altLang="en-US" sz="12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9" name="椭圆 18"/>
          <p:cNvSpPr>
            <a:spLocks noChangeAspect="1"/>
          </p:cNvSpPr>
          <p:nvPr>
            <p:custDataLst>
              <p:tags r:id="rId5"/>
            </p:custDataLst>
          </p:nvPr>
        </p:nvSpPr>
        <p:spPr>
          <a:xfrm>
            <a:off x="1457325" y="2235200"/>
            <a:ext cx="3836035" cy="3664585"/>
          </a:xfrm>
          <a:prstGeom prst="ellipse">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ctr">
            <a:noAutofit/>
          </a:bodyPr>
          <a:lstStyle/>
          <a:p>
            <a:pPr>
              <a:lnSpc>
                <a:spcPct val="150000"/>
              </a:lnSpc>
            </a:pPr>
            <a:endParaRPr lang="zh-CN" altLang="en-US" sz="1400" dirty="0" smtClean="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a:endParaRPr>
          </a:p>
          <a:p>
            <a:pPr>
              <a:lnSpc>
                <a:spcPct val="150000"/>
              </a:lnSpc>
            </a:pPr>
            <a:endParaRPr lang="zh-CN" altLang="en-US" sz="1400" dirty="0" smtClean="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a:endParaRPr>
          </a:p>
          <a:p>
            <a:pPr>
              <a:lnSpc>
                <a:spcPct val="150000"/>
              </a:lnSpc>
            </a:pPr>
            <a:r>
              <a:rPr lang="zh-CN" altLang="en-US" sz="1400" dirty="0" smtClean="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a:rPr>
              <a:t>根据</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a:rPr>
              <a:t>财政部、国家税务总局《关于全面推开营业税改征增值税试点的通知》（财税〔2016〕36号）的规定，将原“税金”调整为“增值税”，并规定应按政府有关主管部门规定的增值税税率以费率计价方式计算税金</a:t>
            </a:r>
            <a:r>
              <a:rPr lang="zh-CN" altLang="en-US" sz="1400" dirty="0" smtClean="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a:rPr>
              <a:t>。</a:t>
            </a:r>
            <a:endParaRPr lang="en-US" altLang="zh-CN" sz="1400" dirty="0" smtClean="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a:endParaRPr>
          </a:p>
          <a:p>
            <a:pPr>
              <a:lnSpc>
                <a:spcPct val="150000"/>
              </a:lnSpc>
            </a:pPr>
            <a:r>
              <a:rPr lang="en-US" altLang="zh-CN" sz="1400" dirty="0" smtClean="0">
                <a:solidFill>
                  <a:schemeClr val="tx1"/>
                </a:solidFill>
                <a:latin typeface="微软雅黑" panose="020B0503020204020204" charset="-122"/>
                <a:ea typeface="微软雅黑" panose="020B0503020204020204" charset="-122"/>
                <a:cs typeface="微软雅黑" panose="020B0503020204020204" charset="-122"/>
                <a:sym typeface="Arial" panose="020B0604020202020204"/>
              </a:rPr>
              <a:t>       </a:t>
            </a: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ctr" fontAlgn="auto">
              <a:lnSpc>
                <a:spcPct val="130000"/>
              </a:lnSpc>
              <a:spcBef>
                <a:spcPct val="0"/>
              </a:spcBef>
              <a:spcAft>
                <a:spcPct val="0"/>
              </a:spcAft>
            </a:pPr>
            <a:endParaRPr lang="zh-CN" altLang="en-US" sz="14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44" name="图片 43"/>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19167" t="1215" r="22725" b="11601"/>
          <a:stretch>
            <a:fillRect/>
          </a:stretch>
        </p:blipFill>
        <p:spPr>
          <a:xfrm>
            <a:off x="2657475" y="1356995"/>
            <a:ext cx="1414780" cy="1414780"/>
          </a:xfrm>
          <a:custGeom>
            <a:avLst/>
            <a:gdLst>
              <a:gd name="connsiteX0" fmla="*/ 648000 w 1296000"/>
              <a:gd name="connsiteY0" fmla="*/ 0 h 1296000"/>
              <a:gd name="connsiteX1" fmla="*/ 1296000 w 1296000"/>
              <a:gd name="connsiteY1" fmla="*/ 648000 h 1296000"/>
              <a:gd name="connsiteX2" fmla="*/ 648000 w 1296000"/>
              <a:gd name="connsiteY2" fmla="*/ 1296000 h 1296000"/>
              <a:gd name="connsiteX3" fmla="*/ 0 w 1296000"/>
              <a:gd name="connsiteY3" fmla="*/ 648000 h 1296000"/>
              <a:gd name="connsiteX4" fmla="*/ 648000 w 1296000"/>
              <a:gd name="connsiteY4" fmla="*/ 0 h 12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00" h="1296000">
                <a:moveTo>
                  <a:pt x="648000" y="0"/>
                </a:moveTo>
                <a:cubicBezTo>
                  <a:pt x="1005881" y="0"/>
                  <a:pt x="1296000" y="290119"/>
                  <a:pt x="1296000" y="648000"/>
                </a:cubicBezTo>
                <a:cubicBezTo>
                  <a:pt x="1296000" y="1005881"/>
                  <a:pt x="1005881" y="1296000"/>
                  <a:pt x="648000" y="1296000"/>
                </a:cubicBezTo>
                <a:cubicBezTo>
                  <a:pt x="290119" y="1296000"/>
                  <a:pt x="0" y="1005881"/>
                  <a:pt x="0" y="648000"/>
                </a:cubicBezTo>
                <a:cubicBezTo>
                  <a:pt x="0" y="290119"/>
                  <a:pt x="290119" y="0"/>
                  <a:pt x="648000" y="0"/>
                </a:cubicBezTo>
                <a:close/>
              </a:path>
            </a:pathLst>
          </a:custGeom>
          <a:ln w="6350">
            <a:solidFill>
              <a:schemeClr val="accent1">
                <a:alpha val="50000"/>
              </a:schemeClr>
            </a:solidFill>
          </a:ln>
        </p:spPr>
      </p:pic>
      <p:pic>
        <p:nvPicPr>
          <p:cNvPr id="48" name="图片 47"/>
          <p:cNvPicPr>
            <a:picLocks noChangeAspect="1"/>
          </p:cNvPicPr>
          <p:nvPr>
            <p:custDataLst>
              <p:tags r:id="rId8"/>
            </p:custDataLst>
          </p:nvPr>
        </p:nvPicPr>
        <p:blipFill rotWithShape="1">
          <a:blip r:embed="rId9" cstate="print">
            <a:extLst>
              <a:ext uri="{28A0092B-C50C-407E-A947-70E740481C1C}">
                <a14:useLocalDpi xmlns:a14="http://schemas.microsoft.com/office/drawing/2010/main" val="0"/>
              </a:ext>
            </a:extLst>
          </a:blip>
          <a:srcRect l="29400" t="6686" r="29400" b="31515"/>
          <a:stretch>
            <a:fillRect/>
          </a:stretch>
        </p:blipFill>
        <p:spPr>
          <a:xfrm>
            <a:off x="8118475" y="1356995"/>
            <a:ext cx="1414780" cy="1414780"/>
          </a:xfrm>
          <a:custGeom>
            <a:avLst/>
            <a:gdLst>
              <a:gd name="connsiteX0" fmla="*/ 648000 w 1296000"/>
              <a:gd name="connsiteY0" fmla="*/ 0 h 1296000"/>
              <a:gd name="connsiteX1" fmla="*/ 1296000 w 1296000"/>
              <a:gd name="connsiteY1" fmla="*/ 648000 h 1296000"/>
              <a:gd name="connsiteX2" fmla="*/ 648000 w 1296000"/>
              <a:gd name="connsiteY2" fmla="*/ 1296000 h 1296000"/>
              <a:gd name="connsiteX3" fmla="*/ 0 w 1296000"/>
              <a:gd name="connsiteY3" fmla="*/ 648000 h 1296000"/>
              <a:gd name="connsiteX4" fmla="*/ 648000 w 1296000"/>
              <a:gd name="connsiteY4" fmla="*/ 0 h 12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6000" h="1296000">
                <a:moveTo>
                  <a:pt x="648000" y="0"/>
                </a:moveTo>
                <a:cubicBezTo>
                  <a:pt x="1005881" y="0"/>
                  <a:pt x="1296000" y="290119"/>
                  <a:pt x="1296000" y="648000"/>
                </a:cubicBezTo>
                <a:cubicBezTo>
                  <a:pt x="1296000" y="1005881"/>
                  <a:pt x="1005881" y="1296000"/>
                  <a:pt x="648000" y="1296000"/>
                </a:cubicBezTo>
                <a:cubicBezTo>
                  <a:pt x="290119" y="1296000"/>
                  <a:pt x="0" y="1005881"/>
                  <a:pt x="0" y="648000"/>
                </a:cubicBezTo>
                <a:cubicBezTo>
                  <a:pt x="0" y="290119"/>
                  <a:pt x="290119" y="0"/>
                  <a:pt x="648000" y="0"/>
                </a:cubicBezTo>
                <a:close/>
              </a:path>
            </a:pathLst>
          </a:custGeom>
          <a:ln w="6350">
            <a:solidFill>
              <a:schemeClr val="accent1">
                <a:alpha val="50000"/>
              </a:schemeClr>
            </a:solidFill>
          </a:ln>
        </p:spPr>
      </p:pic>
    </p:spTree>
    <p:custDataLst>
      <p:tags r:id="rId10"/>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 name="文本框 80"/>
          <p:cNvSpPr txBox="1"/>
          <p:nvPr>
            <p:custDataLst>
              <p:tags r:id="rId1"/>
            </p:custDataLst>
          </p:nvPr>
        </p:nvSpPr>
        <p:spPr>
          <a:xfrm>
            <a:off x="7092056" y="2629287"/>
            <a:ext cx="3831772" cy="1015663"/>
          </a:xfrm>
          <a:prstGeom prst="rect">
            <a:avLst/>
          </a:prstGeom>
          <a:noFill/>
          <a:ln>
            <a:noFill/>
          </a:ln>
        </p:spPr>
        <p:txBody>
          <a:bodyPr wrap="square" rtlCol="0">
            <a:normAutofit/>
          </a:bodyPr>
          <a:lstStyle>
            <a:defPPr>
              <a:defRPr lang="zh-CN"/>
            </a:defPPr>
            <a:lvl1pPr algn="ctr">
              <a:defRPr sz="6000" b="1">
                <a:blipFill dpi="0" rotWithShape="1">
                  <a:blip r:embed="rId2"/>
                  <a:srcRect/>
                  <a:stretch>
                    <a:fillRect/>
                  </a:stretch>
                </a:blipFill>
              </a:defRPr>
            </a:lvl1pPr>
          </a:lstStyle>
          <a:p>
            <a:r>
              <a:rPr lang="en-US" altLang="zh-CN" b="0" dirty="0">
                <a:solidFill>
                  <a:schemeClr val="accent1"/>
                </a:solidFill>
                <a:latin typeface="Arial" panose="020B0604020202020204" pitchFamily="34" charset="0"/>
                <a:ea typeface="微软雅黑" panose="020B0503020204020204" charset="-122"/>
                <a:cs typeface="Arial" panose="020B0604020202020204" pitchFamily="34" charset="0"/>
              </a:rPr>
              <a:t>PART 05</a:t>
            </a:r>
            <a:endParaRPr lang="en-US" altLang="zh-CN" b="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0" name="标题 9"/>
          <p:cNvSpPr>
            <a:spLocks noGrp="1"/>
          </p:cNvSpPr>
          <p:nvPr>
            <p:ph type="title"/>
            <p:custDataLst>
              <p:tags r:id="rId3"/>
            </p:custDataLst>
          </p:nvPr>
        </p:nvSpPr>
        <p:spPr/>
        <p:txBody>
          <a:bodyPr>
            <a:normAutofit fontScale="90000"/>
          </a:bodyPr>
          <a:lstStyle/>
          <a:p>
            <a:pPr marL="0" indent="0" algn="ctr">
              <a:lnSpc>
                <a:spcPct val="100000"/>
              </a:lnSpc>
              <a:spcBef>
                <a:spcPts val="0"/>
              </a:spcBef>
              <a:spcAft>
                <a:spcPts val="0"/>
              </a:spcAft>
              <a:buSzPct val="100000"/>
              <a:buNone/>
            </a:pPr>
            <a:r>
              <a:rPr lang="zh-CN" altLang="en-US" sz="3600" dirty="0">
                <a:solidFill>
                  <a:schemeClr val="accent1"/>
                </a:solidFill>
                <a:sym typeface="+mn-ea"/>
              </a:rPr>
              <a:t>规范风险分担的</a:t>
            </a:r>
            <a:r>
              <a:rPr lang="zh-CN" altLang="en-US" sz="3600" dirty="0">
                <a:solidFill>
                  <a:schemeClr val="accent1"/>
                </a:solidFill>
                <a:sym typeface="+mn-ea"/>
              </a:rPr>
              <a:t>方式</a:t>
            </a:r>
            <a:endParaRPr lang="zh-CN" altLang="en-US" sz="3600" dirty="0">
              <a:solidFill>
                <a:schemeClr val="accent1"/>
              </a:solidFill>
              <a:sym typeface="+mn-ea"/>
            </a:endParaRPr>
          </a:p>
        </p:txBody>
      </p:sp>
      <p:sp>
        <p:nvSpPr>
          <p:cNvPr id="2" name="灯片编号占位符 1"/>
          <p:cNvSpPr>
            <a:spLocks noGrp="1"/>
          </p:cNvSpPr>
          <p:nvPr>
            <p:ph type="sldNum" sz="quarter" idx="12"/>
            <p:custDataLst>
              <p:tags r:id="rId4"/>
            </p:custDataLst>
          </p:nvPr>
        </p:nvSpPr>
        <p:spPr/>
        <p:txBody>
          <a:bodyPr vert="horz" lIns="91440" tIns="45720" rIns="91440" bIns="45720" rtlCol="0" anchor="ctr"/>
          <a:p>
            <a:pPr marL="0" marR="0" indent="0" algn="r" defTabSz="1089025" rtl="0" eaLnBrk="1" fontAlgn="auto" latinLnBrk="0" hangingPunct="1">
              <a:lnSpc>
                <a:spcPct val="100000"/>
              </a:lnSpc>
              <a:spcBef>
                <a:spcPct val="0"/>
              </a:spcBef>
              <a:spcAft>
                <a:spcPct val="0"/>
              </a:spcAft>
              <a:buClrTx/>
              <a:buSzTx/>
              <a:buFontTx/>
              <a:buNone/>
            </a:pPr>
            <a:fld id="{48F63A3B-78C7-47BE-AE5E-E10140E04643}" type="slidenum">
              <a:rPr kumimoji="0" lang="en-US" sz="1200" b="0" i="0" u="none" strike="noStrike" kern="1200" cap="none" spc="0" normalizeH="0" baseline="0" noProof="1" smtClean="0">
                <a:solidFill>
                  <a:schemeClr val="dk1">
                    <a:tint val="75000"/>
                    <a:lumMod val="85000"/>
                    <a:lumOff val="15000"/>
                  </a:schemeClr>
                </a:solidFill>
                <a:latin typeface="+mn-lt"/>
                <a:ea typeface="+mn-ea"/>
                <a:cs typeface="+mn-cs"/>
              </a:rPr>
            </a:fld>
            <a:endParaRPr kumimoji="0" lang="en-US" sz="1200" b="0" i="0" u="none" strike="noStrike" kern="1200" cap="none" spc="0" normalizeH="0" baseline="0" noProof="1" dirty="0" smtClean="0">
              <a:solidFill>
                <a:schemeClr val="dk1">
                  <a:tint val="75000"/>
                  <a:lumMod val="85000"/>
                  <a:lumOff val="15000"/>
                </a:schemeClr>
              </a:solidFill>
              <a:latin typeface="+mn-lt"/>
              <a:ea typeface="+mn-ea"/>
              <a:cs typeface="+mn-cs"/>
            </a:endParaRPr>
          </a:p>
        </p:txBody>
      </p:sp>
    </p:spTree>
    <p:custDataLst>
      <p:tags r:id="rId5"/>
    </p:custData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任意多边形 390"/>
          <p:cNvSpPr/>
          <p:nvPr>
            <p:custDataLst>
              <p:tags r:id="rId1"/>
            </p:custDataLst>
          </p:nvPr>
        </p:nvSpPr>
        <p:spPr>
          <a:xfrm>
            <a:off x="713740" y="5699760"/>
            <a:ext cx="1547495" cy="76200"/>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2437" h="120">
                <a:moveTo>
                  <a:pt x="0" y="120"/>
                </a:moveTo>
                <a:lnTo>
                  <a:pt x="30" y="0"/>
                </a:lnTo>
                <a:lnTo>
                  <a:pt x="172" y="0"/>
                </a:lnTo>
                <a:lnTo>
                  <a:pt x="142" y="120"/>
                </a:lnTo>
                <a:lnTo>
                  <a:pt x="0" y="120"/>
                </a:lnTo>
                <a:close/>
                <a:moveTo>
                  <a:pt x="226" y="120"/>
                </a:moveTo>
                <a:lnTo>
                  <a:pt x="256" y="0"/>
                </a:lnTo>
                <a:lnTo>
                  <a:pt x="398" y="0"/>
                </a:lnTo>
                <a:lnTo>
                  <a:pt x="368" y="120"/>
                </a:lnTo>
                <a:lnTo>
                  <a:pt x="226" y="120"/>
                </a:lnTo>
                <a:close/>
                <a:moveTo>
                  <a:pt x="453" y="120"/>
                </a:moveTo>
                <a:lnTo>
                  <a:pt x="483" y="0"/>
                </a:lnTo>
                <a:lnTo>
                  <a:pt x="625" y="0"/>
                </a:lnTo>
                <a:lnTo>
                  <a:pt x="595" y="120"/>
                </a:lnTo>
                <a:lnTo>
                  <a:pt x="453" y="120"/>
                </a:lnTo>
                <a:close/>
                <a:moveTo>
                  <a:pt x="679" y="120"/>
                </a:moveTo>
                <a:lnTo>
                  <a:pt x="709" y="0"/>
                </a:lnTo>
                <a:lnTo>
                  <a:pt x="851" y="0"/>
                </a:lnTo>
                <a:lnTo>
                  <a:pt x="821" y="120"/>
                </a:lnTo>
                <a:lnTo>
                  <a:pt x="679" y="120"/>
                </a:lnTo>
                <a:close/>
                <a:moveTo>
                  <a:pt x="906" y="120"/>
                </a:moveTo>
                <a:lnTo>
                  <a:pt x="936" y="0"/>
                </a:lnTo>
                <a:lnTo>
                  <a:pt x="1078" y="0"/>
                </a:lnTo>
                <a:lnTo>
                  <a:pt x="1048" y="120"/>
                </a:lnTo>
                <a:lnTo>
                  <a:pt x="906" y="120"/>
                </a:lnTo>
                <a:close/>
                <a:moveTo>
                  <a:pt x="1132" y="120"/>
                </a:moveTo>
                <a:lnTo>
                  <a:pt x="1162" y="0"/>
                </a:lnTo>
                <a:lnTo>
                  <a:pt x="1304" y="0"/>
                </a:lnTo>
                <a:lnTo>
                  <a:pt x="1274" y="120"/>
                </a:lnTo>
                <a:lnTo>
                  <a:pt x="1132" y="120"/>
                </a:lnTo>
                <a:close/>
                <a:moveTo>
                  <a:pt x="1359" y="120"/>
                </a:moveTo>
                <a:lnTo>
                  <a:pt x="1389" y="0"/>
                </a:lnTo>
                <a:lnTo>
                  <a:pt x="1531" y="0"/>
                </a:lnTo>
                <a:lnTo>
                  <a:pt x="1501" y="120"/>
                </a:lnTo>
                <a:lnTo>
                  <a:pt x="1359" y="120"/>
                </a:lnTo>
                <a:close/>
                <a:moveTo>
                  <a:pt x="1585" y="120"/>
                </a:moveTo>
                <a:lnTo>
                  <a:pt x="1615" y="0"/>
                </a:lnTo>
                <a:lnTo>
                  <a:pt x="1757" y="0"/>
                </a:lnTo>
                <a:lnTo>
                  <a:pt x="1727" y="120"/>
                </a:lnTo>
                <a:lnTo>
                  <a:pt x="1585" y="120"/>
                </a:lnTo>
                <a:close/>
                <a:moveTo>
                  <a:pt x="1812" y="120"/>
                </a:moveTo>
                <a:lnTo>
                  <a:pt x="1842" y="0"/>
                </a:lnTo>
                <a:lnTo>
                  <a:pt x="1984" y="0"/>
                </a:lnTo>
                <a:lnTo>
                  <a:pt x="1954" y="120"/>
                </a:lnTo>
                <a:lnTo>
                  <a:pt x="1812" y="120"/>
                </a:lnTo>
                <a:close/>
                <a:moveTo>
                  <a:pt x="2038" y="120"/>
                </a:moveTo>
                <a:lnTo>
                  <a:pt x="2068" y="0"/>
                </a:lnTo>
                <a:lnTo>
                  <a:pt x="2210" y="0"/>
                </a:lnTo>
                <a:lnTo>
                  <a:pt x="2180" y="120"/>
                </a:lnTo>
                <a:lnTo>
                  <a:pt x="2038" y="120"/>
                </a:lnTo>
                <a:close/>
                <a:moveTo>
                  <a:pt x="2265" y="120"/>
                </a:moveTo>
                <a:lnTo>
                  <a:pt x="2295" y="0"/>
                </a:lnTo>
                <a:lnTo>
                  <a:pt x="2437" y="0"/>
                </a:lnTo>
                <a:lnTo>
                  <a:pt x="2407" y="120"/>
                </a:lnTo>
                <a:lnTo>
                  <a:pt x="2265" y="120"/>
                </a:lnTo>
                <a:close/>
              </a:path>
            </a:pathLst>
          </a:custGeom>
          <a:gradFill flip="none" rotWithShape="1">
            <a:gsLst>
              <a:gs pos="0">
                <a:schemeClr val="accent1"/>
              </a:gs>
              <a:gs pos="100000">
                <a:schemeClr val="accent1">
                  <a:alpha val="0"/>
                </a:schemeClr>
              </a:gs>
            </a:gsLst>
            <a:lin ang="0" scaled="0"/>
            <a:tileRect/>
          </a:gradFill>
          <a:ln>
            <a:noFill/>
          </a:ln>
          <a:effectLst>
            <a:outerShdw blurRad="127000" algn="ctr" rotWithShape="0">
              <a:srgbClr val="65B4D5">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12" name="矩形 11"/>
          <p:cNvSpPr/>
          <p:nvPr>
            <p:custDataLst>
              <p:tags r:id="rId2"/>
            </p:custDataLst>
          </p:nvPr>
        </p:nvSpPr>
        <p:spPr>
          <a:xfrm>
            <a:off x="5378140" y="3410410"/>
            <a:ext cx="6038397" cy="1361405"/>
          </a:xfrm>
          <a:prstGeom prst="rect">
            <a:avLst/>
          </a:prstGeom>
          <a:noFill/>
        </p:spPr>
        <p:txBody>
          <a:bodyPr wrap="square" lIns="0" tIns="0" rIns="0" bIns="0" rtlCol="0" anchor="t" anchorCtr="0">
            <a:noAutofit/>
          </a:bodyPr>
          <a:p>
            <a:pPr algn="just">
              <a:lnSpc>
                <a:spcPct val="150000"/>
              </a:lnSpc>
              <a:spcBef>
                <a:spcPct val="0"/>
              </a:spcBef>
              <a:spcAft>
                <a:spcPct val="0"/>
              </a:spcAft>
            </a:pPr>
            <a:endParaRPr lang="zh-CN" altLang="en-US" sz="1400">
              <a:solidFill>
                <a:schemeClr val="dk1"/>
              </a:solidFill>
              <a:latin typeface="微软雅黑" panose="020B0503020204020204" charset="-122"/>
              <a:ea typeface="微软雅黑" panose="020B0503020204020204" charset="-122"/>
              <a:cs typeface="+mn-ea"/>
            </a:endParaRPr>
          </a:p>
          <a:p>
            <a:endParaRPr lang="zh-CN" altLang="en-US" sz="1400">
              <a:solidFill>
                <a:schemeClr val="dk1"/>
              </a:solidFill>
              <a:latin typeface="微软雅黑" panose="020B0503020204020204" charset="-122"/>
              <a:ea typeface="微软雅黑" panose="020B0503020204020204" charset="-122"/>
              <a:cs typeface="+mn-ea"/>
            </a:endParaRPr>
          </a:p>
        </p:txBody>
      </p:sp>
      <p:sp>
        <p:nvSpPr>
          <p:cNvPr id="14" name="矩形 13"/>
          <p:cNvSpPr/>
          <p:nvPr>
            <p:custDataLst>
              <p:tags r:id="rId3"/>
            </p:custDataLst>
          </p:nvPr>
        </p:nvSpPr>
        <p:spPr>
          <a:xfrm>
            <a:off x="4585970" y="5042535"/>
            <a:ext cx="7291705" cy="755650"/>
          </a:xfrm>
          <a:prstGeom prst="rect">
            <a:avLst/>
          </a:prstGeom>
          <a:noFill/>
        </p:spPr>
        <p:txBody>
          <a:bodyPr wrap="square" lIns="0" tIns="0" rIns="0" bIns="0" rtlCol="0" anchor="t" anchorCtr="0">
            <a:noAutofit/>
          </a:bodyPr>
          <a:p>
            <a:pPr>
              <a:lnSpc>
                <a:spcPct val="130000"/>
              </a:lnSpc>
            </a:pPr>
            <a:r>
              <a:rPr lang="zh-CN" altLang="en-US" sz="1600" b="1" dirty="0">
                <a:solidFill>
                  <a:schemeClr val="dk1"/>
                </a:solidFill>
                <a:latin typeface="微软雅黑" panose="020B0503020204020204" charset="-122"/>
                <a:ea typeface="微软雅黑" panose="020B0503020204020204" charset="-122"/>
                <a:sym typeface="+mn-ea"/>
              </a:rPr>
              <a:t>第三方风险根据风险属性确定承担</a:t>
            </a:r>
            <a:r>
              <a:rPr lang="zh-CN" altLang="en-US" sz="1600" b="1" dirty="0" smtClean="0">
                <a:solidFill>
                  <a:schemeClr val="dk1"/>
                </a:solidFill>
                <a:latin typeface="微软雅黑" panose="020B0503020204020204" charset="-122"/>
                <a:ea typeface="微软雅黑" panose="020B0503020204020204" charset="-122"/>
                <a:sym typeface="+mn-ea"/>
              </a:rPr>
              <a:t>方</a:t>
            </a:r>
            <a:endParaRPr lang="en-US" altLang="zh-CN" sz="1600" b="1" dirty="0" smtClean="0">
              <a:solidFill>
                <a:schemeClr val="dk1"/>
              </a:solidFill>
              <a:latin typeface="微软雅黑" panose="020B0503020204020204" charset="-122"/>
              <a:ea typeface="微软雅黑" panose="020B0503020204020204" charset="-122"/>
              <a:sym typeface="+mn-ea"/>
            </a:endParaRPr>
          </a:p>
          <a:p>
            <a:pPr>
              <a:lnSpc>
                <a:spcPct val="130000"/>
              </a:lnSpc>
            </a:pPr>
            <a:r>
              <a:rPr lang="zh-CN" altLang="en-US" sz="1600" dirty="0" smtClean="0">
                <a:solidFill>
                  <a:schemeClr val="dk1"/>
                </a:solidFill>
                <a:latin typeface="微软雅黑" panose="020B0503020204020204" charset="-122"/>
                <a:ea typeface="微软雅黑" panose="020B0503020204020204" charset="-122"/>
                <a:sym typeface="+mn-ea"/>
              </a:rPr>
              <a:t>发包人</a:t>
            </a:r>
            <a:r>
              <a:rPr lang="zh-CN" altLang="en-US" sz="1600" dirty="0">
                <a:solidFill>
                  <a:schemeClr val="dk1"/>
                </a:solidFill>
                <a:latin typeface="微软雅黑" panose="020B0503020204020204" charset="-122"/>
                <a:ea typeface="微软雅黑" panose="020B0503020204020204" charset="-122"/>
                <a:sym typeface="+mn-ea"/>
              </a:rPr>
              <a:t>和承包人均无法预测、避免的风险，应</a:t>
            </a:r>
            <a:r>
              <a:rPr lang="zh-CN" altLang="en-US" sz="1600" dirty="0" smtClean="0">
                <a:solidFill>
                  <a:schemeClr val="dk1"/>
                </a:solidFill>
                <a:latin typeface="微软雅黑" panose="020B0503020204020204" charset="-122"/>
                <a:ea typeface="微软雅黑" panose="020B0503020204020204" charset="-122"/>
                <a:sym typeface="+mn-ea"/>
              </a:rPr>
              <a:t>根据风险</a:t>
            </a:r>
            <a:r>
              <a:rPr lang="zh-CN" altLang="en-US" sz="1600" dirty="0">
                <a:solidFill>
                  <a:schemeClr val="dk1"/>
                </a:solidFill>
                <a:latin typeface="微软雅黑" panose="020B0503020204020204" charset="-122"/>
                <a:ea typeface="微软雅黑" panose="020B0503020204020204" charset="-122"/>
                <a:sym typeface="+mn-ea"/>
              </a:rPr>
              <a:t>属性确定承担</a:t>
            </a:r>
            <a:r>
              <a:rPr lang="zh-CN" altLang="en-US" sz="1600" dirty="0" smtClean="0">
                <a:solidFill>
                  <a:schemeClr val="dk1"/>
                </a:solidFill>
                <a:latin typeface="微软雅黑" panose="020B0503020204020204" charset="-122"/>
                <a:ea typeface="微软雅黑" panose="020B0503020204020204" charset="-122"/>
                <a:sym typeface="+mn-ea"/>
              </a:rPr>
              <a:t>方；但属于项目的投资</a:t>
            </a:r>
            <a:r>
              <a:rPr lang="zh-CN" altLang="en-US" sz="1600" dirty="0">
                <a:solidFill>
                  <a:schemeClr val="dk1"/>
                </a:solidFill>
                <a:latin typeface="微软雅黑" panose="020B0503020204020204" charset="-122"/>
                <a:ea typeface="微软雅黑" panose="020B0503020204020204" charset="-122"/>
                <a:sym typeface="+mn-ea"/>
              </a:rPr>
              <a:t>风险由投资受益者发包人</a:t>
            </a:r>
            <a:r>
              <a:rPr lang="zh-CN" altLang="en-US" sz="1600" dirty="0" smtClean="0">
                <a:solidFill>
                  <a:schemeClr val="dk1"/>
                </a:solidFill>
                <a:latin typeface="微软雅黑" panose="020B0503020204020204" charset="-122"/>
                <a:ea typeface="微软雅黑" panose="020B0503020204020204" charset="-122"/>
                <a:sym typeface="+mn-ea"/>
              </a:rPr>
              <a:t>承担。</a:t>
            </a:r>
            <a:endParaRPr lang="zh-CN" altLang="en-US" sz="1600" dirty="0" smtClean="0">
              <a:solidFill>
                <a:schemeClr val="dk1"/>
              </a:solidFill>
              <a:latin typeface="微软雅黑" panose="020B0503020204020204" charset="-122"/>
              <a:ea typeface="微软雅黑" panose="020B0503020204020204" charset="-122"/>
              <a:sym typeface="+mn-ea"/>
            </a:endParaRPr>
          </a:p>
          <a:p>
            <a:pPr>
              <a:lnSpc>
                <a:spcPct val="130000"/>
              </a:lnSpc>
            </a:pPr>
            <a:endParaRPr lang="zh-CN" altLang="en-US" sz="1600" dirty="0">
              <a:solidFill>
                <a:schemeClr val="dk1"/>
              </a:solidFill>
              <a:latin typeface="微软雅黑" panose="020B0503020204020204" charset="-122"/>
              <a:ea typeface="微软雅黑" panose="020B0503020204020204" charset="-122"/>
            </a:endParaRPr>
          </a:p>
          <a:p>
            <a:pPr algn="just">
              <a:lnSpc>
                <a:spcPct val="150000"/>
              </a:lnSpc>
              <a:spcBef>
                <a:spcPct val="0"/>
              </a:spcBef>
              <a:spcAft>
                <a:spcPct val="0"/>
              </a:spcAft>
            </a:pPr>
            <a:endParaRPr lang="zh-CN" altLang="en-US" sz="1600" dirty="0">
              <a:solidFill>
                <a:schemeClr val="dk1"/>
              </a:solidFill>
              <a:latin typeface="微软雅黑" panose="020B0503020204020204" charset="-122"/>
              <a:ea typeface="微软雅黑" panose="020B0503020204020204" charset="-122"/>
              <a:cs typeface="+mn-ea"/>
              <a:sym typeface="+mn-ea"/>
            </a:endParaRPr>
          </a:p>
          <a:p>
            <a:pPr algn="just">
              <a:lnSpc>
                <a:spcPct val="150000"/>
              </a:lnSpc>
              <a:spcBef>
                <a:spcPct val="0"/>
              </a:spcBef>
              <a:spcAft>
                <a:spcPct val="0"/>
              </a:spcAft>
            </a:pPr>
            <a:endParaRPr lang="zh-CN" altLang="en-US" sz="1600" b="1" dirty="0">
              <a:solidFill>
                <a:schemeClr val="dk1"/>
              </a:solidFill>
              <a:latin typeface="微软雅黑" panose="020B0503020204020204" charset="-122"/>
              <a:ea typeface="微软雅黑" panose="020B0503020204020204" charset="-122"/>
              <a:cs typeface="+mn-ea"/>
              <a:sym typeface="+mn-ea"/>
            </a:endParaRPr>
          </a:p>
        </p:txBody>
      </p:sp>
      <p:sp>
        <p:nvSpPr>
          <p:cNvPr id="4" name="任意多边形: 形状 41"/>
          <p:cNvSpPr/>
          <p:nvPr>
            <p:custDataLst>
              <p:tags r:id="rId4"/>
            </p:custDataLst>
          </p:nvPr>
        </p:nvSpPr>
        <p:spPr>
          <a:xfrm>
            <a:off x="3013075" y="3660775"/>
            <a:ext cx="488315" cy="511810"/>
          </a:xfrm>
          <a:custGeom>
            <a:avLst/>
            <a:gdLst>
              <a:gd name="connsiteX0" fmla="*/ 0 w 522072"/>
              <a:gd name="connsiteY0" fmla="*/ 0 h 576000"/>
              <a:gd name="connsiteX1" fmla="*/ 57685 w 522072"/>
              <a:gd name="connsiteY1" fmla="*/ 36499 h 576000"/>
              <a:gd name="connsiteX2" fmla="*/ 305792 w 522072"/>
              <a:gd name="connsiteY2" fmla="*/ 94890 h 576000"/>
              <a:gd name="connsiteX3" fmla="*/ 434252 w 522072"/>
              <a:gd name="connsiteY3" fmla="*/ 79794 h 576000"/>
              <a:gd name="connsiteX4" fmla="*/ 513663 w 522072"/>
              <a:gd name="connsiteY4" fmla="*/ 51059 h 576000"/>
              <a:gd name="connsiteX5" fmla="*/ 495233 w 522072"/>
              <a:gd name="connsiteY5" fmla="*/ 86018 h 576000"/>
              <a:gd name="connsiteX6" fmla="*/ 455626 w 522072"/>
              <a:gd name="connsiteY6" fmla="*/ 288000 h 576000"/>
              <a:gd name="connsiteX7" fmla="*/ 495233 w 522072"/>
              <a:gd name="connsiteY7" fmla="*/ 489982 h 576000"/>
              <a:gd name="connsiteX8" fmla="*/ 522072 w 522072"/>
              <a:gd name="connsiteY8" fmla="*/ 540891 h 576000"/>
              <a:gd name="connsiteX9" fmla="*/ 421275 w 522072"/>
              <a:gd name="connsiteY9" fmla="*/ 504416 h 576000"/>
              <a:gd name="connsiteX10" fmla="*/ 292815 w 522072"/>
              <a:gd name="connsiteY10" fmla="*/ 489320 h 576000"/>
              <a:gd name="connsiteX11" fmla="*/ 44708 w 522072"/>
              <a:gd name="connsiteY11" fmla="*/ 547712 h 576000"/>
              <a:gd name="connsiteX12" fmla="*/ 0 w 522072"/>
              <a:gd name="connsiteY12" fmla="*/ 576000 h 576000"/>
              <a:gd name="connsiteX13" fmla="*/ 0 w 522072"/>
              <a:gd name="connsiteY13" fmla="*/ 0 h 5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2072" h="576000">
                <a:moveTo>
                  <a:pt x="0" y="0"/>
                </a:moveTo>
                <a:lnTo>
                  <a:pt x="57685" y="36499"/>
                </a:lnTo>
                <a:cubicBezTo>
                  <a:pt x="133943" y="74098"/>
                  <a:pt x="217785" y="94890"/>
                  <a:pt x="305792" y="94890"/>
                </a:cubicBezTo>
                <a:cubicBezTo>
                  <a:pt x="349796" y="94890"/>
                  <a:pt x="392758" y="89692"/>
                  <a:pt x="434252" y="79794"/>
                </a:cubicBezTo>
                <a:lnTo>
                  <a:pt x="513663" y="51059"/>
                </a:lnTo>
                <a:lnTo>
                  <a:pt x="495233" y="86018"/>
                </a:lnTo>
                <a:cubicBezTo>
                  <a:pt x="469729" y="148100"/>
                  <a:pt x="455626" y="216354"/>
                  <a:pt x="455626" y="288000"/>
                </a:cubicBezTo>
                <a:cubicBezTo>
                  <a:pt x="455626" y="359646"/>
                  <a:pt x="469729" y="427901"/>
                  <a:pt x="495233" y="489982"/>
                </a:cubicBezTo>
                <a:lnTo>
                  <a:pt x="522072" y="540891"/>
                </a:lnTo>
                <a:lnTo>
                  <a:pt x="421275" y="504416"/>
                </a:lnTo>
                <a:cubicBezTo>
                  <a:pt x="379781" y="494518"/>
                  <a:pt x="336819" y="489320"/>
                  <a:pt x="292815" y="489320"/>
                </a:cubicBezTo>
                <a:cubicBezTo>
                  <a:pt x="204808" y="489320"/>
                  <a:pt x="120966" y="510112"/>
                  <a:pt x="44708" y="547712"/>
                </a:cubicBezTo>
                <a:lnTo>
                  <a:pt x="0" y="576000"/>
                </a:lnTo>
                <a:lnTo>
                  <a:pt x="0" y="0"/>
                </a:ln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5" name="任意多边形: 形状 17"/>
          <p:cNvSpPr/>
          <p:nvPr>
            <p:custDataLst>
              <p:tags r:id="rId5"/>
            </p:custDataLst>
          </p:nvPr>
        </p:nvSpPr>
        <p:spPr>
          <a:xfrm>
            <a:off x="2313305" y="2401570"/>
            <a:ext cx="1398270" cy="1288415"/>
          </a:xfrm>
          <a:custGeom>
            <a:avLst/>
            <a:gdLst>
              <a:gd name="connsiteX0" fmla="*/ 1211583 w 1494674"/>
              <a:gd name="connsiteY0" fmla="*/ 0 h 1450413"/>
              <a:gd name="connsiteX1" fmla="*/ 1213202 w 1494674"/>
              <a:gd name="connsiteY1" fmla="*/ 16540 h 1450413"/>
              <a:gd name="connsiteX2" fmla="*/ 1425172 w 1494674"/>
              <a:gd name="connsiteY2" fmla="*/ 342247 h 1450413"/>
              <a:gd name="connsiteX3" fmla="*/ 1494674 w 1494674"/>
              <a:gd name="connsiteY3" fmla="*/ 381088 h 1450413"/>
              <a:gd name="connsiteX4" fmla="*/ 1369085 w 1494674"/>
              <a:gd name="connsiteY4" fmla="*/ 442401 h 1450413"/>
              <a:gd name="connsiteX5" fmla="*/ 1213794 w 1494674"/>
              <a:gd name="connsiteY5" fmla="*/ 549822 h 1450413"/>
              <a:gd name="connsiteX6" fmla="*/ 762270 w 1494674"/>
              <a:gd name="connsiteY6" fmla="*/ 1381425 h 1450413"/>
              <a:gd name="connsiteX7" fmla="*/ 758333 w 1494674"/>
              <a:gd name="connsiteY7" fmla="*/ 1450413 h 1450413"/>
              <a:gd name="connsiteX8" fmla="*/ 0 w 1494674"/>
              <a:gd name="connsiteY8" fmla="*/ 513950 h 1450413"/>
              <a:gd name="connsiteX9" fmla="*/ 68299 w 1494674"/>
              <a:gd name="connsiteY9" fmla="*/ 524442 h 1450413"/>
              <a:gd name="connsiteX10" fmla="*/ 975607 w 1494674"/>
              <a:gd name="connsiteY10" fmla="*/ 255686 h 1450413"/>
              <a:gd name="connsiteX11" fmla="*/ 1112968 w 1494674"/>
              <a:gd name="connsiteY11" fmla="*/ 126122 h 1450413"/>
              <a:gd name="connsiteX12" fmla="*/ 1211583 w 1494674"/>
              <a:gd name="connsiteY12" fmla="*/ 0 h 145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4674" h="1450413">
                <a:moveTo>
                  <a:pt x="1211583" y="0"/>
                </a:moveTo>
                <a:lnTo>
                  <a:pt x="1213202" y="16540"/>
                </a:lnTo>
                <a:cubicBezTo>
                  <a:pt x="1240057" y="151658"/>
                  <a:pt x="1317920" y="267646"/>
                  <a:pt x="1425172" y="342247"/>
                </a:cubicBezTo>
                <a:lnTo>
                  <a:pt x="1494674" y="381088"/>
                </a:lnTo>
                <a:lnTo>
                  <a:pt x="1369085" y="442401"/>
                </a:lnTo>
                <a:cubicBezTo>
                  <a:pt x="1315471" y="473746"/>
                  <a:pt x="1263543" y="509536"/>
                  <a:pt x="1213794" y="549822"/>
                </a:cubicBezTo>
                <a:cubicBezTo>
                  <a:pt x="948465" y="764681"/>
                  <a:pt x="795344" y="1066744"/>
                  <a:pt x="762270" y="1381425"/>
                </a:cubicBezTo>
                <a:lnTo>
                  <a:pt x="758333" y="1450413"/>
                </a:lnTo>
                <a:lnTo>
                  <a:pt x="0" y="513950"/>
                </a:lnTo>
                <a:lnTo>
                  <a:pt x="68299" y="524442"/>
                </a:lnTo>
                <a:cubicBezTo>
                  <a:pt x="382980" y="557517"/>
                  <a:pt x="710278" y="470544"/>
                  <a:pt x="975607" y="255686"/>
                </a:cubicBezTo>
                <a:cubicBezTo>
                  <a:pt x="1025356" y="215400"/>
                  <a:pt x="1071160" y="172048"/>
                  <a:pt x="1112968" y="126122"/>
                </a:cubicBezTo>
                <a:lnTo>
                  <a:pt x="1211583" y="0"/>
                </a:ln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9" name="圆: 空心 4"/>
          <p:cNvSpPr/>
          <p:nvPr>
            <p:custDataLst>
              <p:tags r:id="rId6"/>
            </p:custDataLst>
          </p:nvPr>
        </p:nvSpPr>
        <p:spPr>
          <a:xfrm>
            <a:off x="525780" y="2691765"/>
            <a:ext cx="2579370" cy="2449195"/>
          </a:xfrm>
          <a:prstGeom prst="donut">
            <a:avLst>
              <a:gd name="adj" fmla="val 783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indent="0" algn="ctr" fontAlgn="auto">
              <a:lnSpc>
                <a:spcPct val="130000"/>
              </a:lnSpc>
            </a:pPr>
            <a:r>
              <a:rPr lang="zh-CN" altLang="en-US" sz="2800" b="1">
                <a:solidFill>
                  <a:schemeClr val="dk1"/>
                </a:solidFill>
                <a:latin typeface="汉仪旗黑-85S" charset="0"/>
                <a:ea typeface="汉仪旗黑-85S" charset="0"/>
              </a:rPr>
              <a:t>责任划分</a:t>
            </a:r>
            <a:endParaRPr lang="zh-CN" altLang="en-US" sz="2800" b="1">
              <a:solidFill>
                <a:schemeClr val="dk1"/>
              </a:solidFill>
              <a:latin typeface="汉仪旗黑-85S" charset="0"/>
              <a:ea typeface="汉仪旗黑-85S" charset="0"/>
            </a:endParaRPr>
          </a:p>
        </p:txBody>
      </p:sp>
      <p:sp>
        <p:nvSpPr>
          <p:cNvPr id="6" name="圆: 空心 26"/>
          <p:cNvSpPr/>
          <p:nvPr>
            <p:custDataLst>
              <p:tags r:id="rId7"/>
            </p:custDataLst>
          </p:nvPr>
        </p:nvSpPr>
        <p:spPr>
          <a:xfrm>
            <a:off x="3432175" y="5041900"/>
            <a:ext cx="942975" cy="922020"/>
          </a:xfrm>
          <a:prstGeom prst="donut">
            <a:avLst>
              <a:gd name="adj" fmla="val 8856"/>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7" name="圆: 空心 9"/>
          <p:cNvSpPr/>
          <p:nvPr>
            <p:custDataLst>
              <p:tags r:id="rId8"/>
            </p:custDataLst>
          </p:nvPr>
        </p:nvSpPr>
        <p:spPr>
          <a:xfrm>
            <a:off x="3432175" y="3455670"/>
            <a:ext cx="942975" cy="922020"/>
          </a:xfrm>
          <a:prstGeom prst="donut">
            <a:avLst>
              <a:gd name="adj" fmla="val 8856"/>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21" name="图片 4" descr="343439383331313b343532303032303bb8f6c8cbd0c5cfa2"/>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3751580" y="2186305"/>
            <a:ext cx="302895" cy="287655"/>
          </a:xfrm>
          <a:prstGeom prst="rect">
            <a:avLst/>
          </a:prstGeom>
        </p:spPr>
      </p:pic>
      <p:sp>
        <p:nvSpPr>
          <p:cNvPr id="22" name="圆: 空心 12"/>
          <p:cNvSpPr/>
          <p:nvPr>
            <p:custDataLst>
              <p:tags r:id="rId12"/>
            </p:custDataLst>
          </p:nvPr>
        </p:nvSpPr>
        <p:spPr>
          <a:xfrm>
            <a:off x="3432175" y="1869440"/>
            <a:ext cx="942975" cy="922020"/>
          </a:xfrm>
          <a:prstGeom prst="donut">
            <a:avLst>
              <a:gd name="adj" fmla="val 8856"/>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23" name="图片 7" descr="343439383331313b343532303032333bc6f3d2b5bcf2bde9"/>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3762375" y="3782695"/>
            <a:ext cx="281305" cy="267335"/>
          </a:xfrm>
          <a:prstGeom prst="rect">
            <a:avLst/>
          </a:prstGeom>
        </p:spPr>
      </p:pic>
      <p:sp>
        <p:nvSpPr>
          <p:cNvPr id="24" name="任意多边形: 形状 27"/>
          <p:cNvSpPr/>
          <p:nvPr>
            <p:custDataLst>
              <p:tags r:id="rId16"/>
            </p:custDataLst>
          </p:nvPr>
        </p:nvSpPr>
        <p:spPr>
          <a:xfrm flipV="1">
            <a:off x="2300605" y="4136390"/>
            <a:ext cx="1398270" cy="1288415"/>
          </a:xfrm>
          <a:custGeom>
            <a:avLst/>
            <a:gdLst>
              <a:gd name="connsiteX0" fmla="*/ 1211583 w 1494674"/>
              <a:gd name="connsiteY0" fmla="*/ 0 h 1450413"/>
              <a:gd name="connsiteX1" fmla="*/ 1213202 w 1494674"/>
              <a:gd name="connsiteY1" fmla="*/ 16540 h 1450413"/>
              <a:gd name="connsiteX2" fmla="*/ 1425172 w 1494674"/>
              <a:gd name="connsiteY2" fmla="*/ 342247 h 1450413"/>
              <a:gd name="connsiteX3" fmla="*/ 1494674 w 1494674"/>
              <a:gd name="connsiteY3" fmla="*/ 381088 h 1450413"/>
              <a:gd name="connsiteX4" fmla="*/ 1369085 w 1494674"/>
              <a:gd name="connsiteY4" fmla="*/ 442401 h 1450413"/>
              <a:gd name="connsiteX5" fmla="*/ 1213794 w 1494674"/>
              <a:gd name="connsiteY5" fmla="*/ 549822 h 1450413"/>
              <a:gd name="connsiteX6" fmla="*/ 762270 w 1494674"/>
              <a:gd name="connsiteY6" fmla="*/ 1381425 h 1450413"/>
              <a:gd name="connsiteX7" fmla="*/ 758333 w 1494674"/>
              <a:gd name="connsiteY7" fmla="*/ 1450413 h 1450413"/>
              <a:gd name="connsiteX8" fmla="*/ 0 w 1494674"/>
              <a:gd name="connsiteY8" fmla="*/ 513950 h 1450413"/>
              <a:gd name="connsiteX9" fmla="*/ 68299 w 1494674"/>
              <a:gd name="connsiteY9" fmla="*/ 524442 h 1450413"/>
              <a:gd name="connsiteX10" fmla="*/ 975607 w 1494674"/>
              <a:gd name="connsiteY10" fmla="*/ 255686 h 1450413"/>
              <a:gd name="connsiteX11" fmla="*/ 1112968 w 1494674"/>
              <a:gd name="connsiteY11" fmla="*/ 126122 h 1450413"/>
              <a:gd name="connsiteX12" fmla="*/ 1211583 w 1494674"/>
              <a:gd name="connsiteY12" fmla="*/ 0 h 145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94674" h="1450413">
                <a:moveTo>
                  <a:pt x="1211583" y="0"/>
                </a:moveTo>
                <a:lnTo>
                  <a:pt x="1213202" y="16540"/>
                </a:lnTo>
                <a:cubicBezTo>
                  <a:pt x="1240057" y="151658"/>
                  <a:pt x="1317920" y="267646"/>
                  <a:pt x="1425172" y="342247"/>
                </a:cubicBezTo>
                <a:lnTo>
                  <a:pt x="1494674" y="381088"/>
                </a:lnTo>
                <a:lnTo>
                  <a:pt x="1369085" y="442401"/>
                </a:lnTo>
                <a:cubicBezTo>
                  <a:pt x="1315471" y="473746"/>
                  <a:pt x="1263543" y="509536"/>
                  <a:pt x="1213794" y="549822"/>
                </a:cubicBezTo>
                <a:cubicBezTo>
                  <a:pt x="948465" y="764681"/>
                  <a:pt x="795344" y="1066744"/>
                  <a:pt x="762270" y="1381425"/>
                </a:cubicBezTo>
                <a:lnTo>
                  <a:pt x="758333" y="1450413"/>
                </a:lnTo>
                <a:lnTo>
                  <a:pt x="0" y="513950"/>
                </a:lnTo>
                <a:lnTo>
                  <a:pt x="68299" y="524442"/>
                </a:lnTo>
                <a:cubicBezTo>
                  <a:pt x="382980" y="557517"/>
                  <a:pt x="710278" y="470544"/>
                  <a:pt x="975607" y="255686"/>
                </a:cubicBezTo>
                <a:cubicBezTo>
                  <a:pt x="1025356" y="215400"/>
                  <a:pt x="1071160" y="172048"/>
                  <a:pt x="1112968" y="126122"/>
                </a:cubicBezTo>
                <a:lnTo>
                  <a:pt x="1211583" y="0"/>
                </a:lnTo>
                <a:close/>
              </a:path>
            </a:pathLst>
          </a:cu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pic>
        <p:nvPicPr>
          <p:cNvPr id="25" name="图片 23" descr="343439383331313b343532303034303bcffacadbb9dcc0ed"/>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3762375" y="5368925"/>
            <a:ext cx="281305" cy="267335"/>
          </a:xfrm>
          <a:prstGeom prst="rect">
            <a:avLst/>
          </a:prstGeom>
        </p:spPr>
      </p:pic>
      <p:sp>
        <p:nvSpPr>
          <p:cNvPr id="197" name="文本框 196"/>
          <p:cNvSpPr txBox="1"/>
          <p:nvPr>
            <p:custDataLst>
              <p:tags r:id="rId20"/>
            </p:custDataLst>
          </p:nvPr>
        </p:nvSpPr>
        <p:spPr>
          <a:xfrm>
            <a:off x="1182370" y="1207770"/>
            <a:ext cx="9986010" cy="398780"/>
          </a:xfrm>
          <a:prstGeom prst="rect">
            <a:avLst/>
          </a:prstGeom>
          <a:noFill/>
        </p:spPr>
        <p:txBody>
          <a:bodyPr wrap="square" rtlCol="0" anchor="t">
            <a:spAutoFit/>
          </a:bodyPr>
          <a:p>
            <a:r>
              <a:rPr lang="zh-CN" altLang="en-US" sz="2000" b="1" dirty="0" smtClean="0">
                <a:solidFill>
                  <a:schemeClr val="dk1"/>
                </a:solidFill>
                <a:latin typeface="微软雅黑" panose="020B0503020204020204" charset="-122"/>
                <a:ea typeface="微软雅黑" panose="020B0503020204020204" charset="-122"/>
                <a:cs typeface="+mn-ea"/>
                <a:sym typeface="+mn-ea"/>
              </a:rPr>
              <a:t>贯彻</a:t>
            </a:r>
            <a:r>
              <a:rPr lang="zh-CN" altLang="en-US" sz="2000" b="1" dirty="0">
                <a:solidFill>
                  <a:schemeClr val="dk1"/>
                </a:solidFill>
                <a:latin typeface="微软雅黑" panose="020B0503020204020204" charset="-122"/>
                <a:ea typeface="微软雅黑" panose="020B0503020204020204" charset="-122"/>
                <a:cs typeface="+mn-ea"/>
                <a:sym typeface="+mn-ea"/>
              </a:rPr>
              <a:t>合理分配合同风险、不得</a:t>
            </a:r>
            <a:r>
              <a:rPr lang="zh-CN" altLang="en-US" sz="2000" b="1" dirty="0" smtClean="0">
                <a:solidFill>
                  <a:schemeClr val="dk1"/>
                </a:solidFill>
                <a:latin typeface="微软雅黑" panose="020B0503020204020204" charset="-122"/>
                <a:ea typeface="微软雅黑" panose="020B0503020204020204" charset="-122"/>
                <a:cs typeface="+mn-ea"/>
                <a:sym typeface="+mn-ea"/>
              </a:rPr>
              <a:t>采用</a:t>
            </a:r>
            <a:r>
              <a:rPr lang="zh-CN" altLang="en-US" sz="2000" b="1" dirty="0">
                <a:solidFill>
                  <a:schemeClr val="dk1"/>
                </a:solidFill>
                <a:latin typeface="微软雅黑" panose="020B0503020204020204" charset="-122"/>
                <a:ea typeface="微软雅黑" panose="020B0503020204020204" charset="-122"/>
                <a:cs typeface="+mn-ea"/>
                <a:sym typeface="+mn-ea"/>
              </a:rPr>
              <a:t>无限风险的基本原则，合理细分三类风险分担</a:t>
            </a:r>
            <a:r>
              <a:rPr lang="zh-CN" altLang="en-US" sz="2000" b="1" dirty="0" smtClean="0">
                <a:solidFill>
                  <a:schemeClr val="dk1"/>
                </a:solidFill>
                <a:latin typeface="微软雅黑" panose="020B0503020204020204" charset="-122"/>
                <a:ea typeface="微软雅黑" panose="020B0503020204020204" charset="-122"/>
                <a:cs typeface="+mn-ea"/>
                <a:sym typeface="+mn-ea"/>
              </a:rPr>
              <a:t>方式。</a:t>
            </a:r>
            <a:endParaRPr lang="zh-CN" altLang="en-US" sz="2000" b="1" dirty="0" smtClean="0">
              <a:solidFill>
                <a:schemeClr val="dk1"/>
              </a:solidFill>
              <a:latin typeface="微软雅黑" panose="020B0503020204020204" charset="-122"/>
              <a:ea typeface="微软雅黑" panose="020B0503020204020204" charset="-122"/>
              <a:cs typeface="+mn-ea"/>
              <a:sym typeface="+mn-ea"/>
            </a:endParaRPr>
          </a:p>
        </p:txBody>
      </p:sp>
      <p:sp>
        <p:nvSpPr>
          <p:cNvPr id="11" name="标题 10"/>
          <p:cNvSpPr>
            <a:spLocks noGrp="1"/>
          </p:cNvSpPr>
          <p:nvPr>
            <p:ph type="title"/>
            <p:custDataLst>
              <p:tags r:id="rId21"/>
            </p:custDataLst>
          </p:nvPr>
        </p:nvSpPr>
        <p:spPr/>
        <p:txBody>
          <a:bodyPr>
            <a:noAutofit/>
          </a:bodyPr>
          <a:p>
            <a:r>
              <a:rPr lang="zh-CN" altLang="en-US"/>
              <a:t>风险分担方式</a:t>
            </a:r>
            <a:br>
              <a:rPr lang="zh-CN" altLang="en-US"/>
            </a:br>
            <a:endParaRPr lang="zh-CN" altLang="en-US"/>
          </a:p>
        </p:txBody>
      </p:sp>
      <p:sp>
        <p:nvSpPr>
          <p:cNvPr id="2" name="矩形 1"/>
          <p:cNvSpPr/>
          <p:nvPr>
            <p:custDataLst>
              <p:tags r:id="rId22"/>
            </p:custDataLst>
          </p:nvPr>
        </p:nvSpPr>
        <p:spPr>
          <a:xfrm>
            <a:off x="4586605" y="1791335"/>
            <a:ext cx="7291070" cy="755650"/>
          </a:xfrm>
          <a:prstGeom prst="rect">
            <a:avLst/>
          </a:prstGeom>
          <a:noFill/>
        </p:spPr>
        <p:txBody>
          <a:bodyPr wrap="square" lIns="0" tIns="0" rIns="0" bIns="0" rtlCol="0" anchor="t" anchorCtr="0">
            <a:noAutofit/>
          </a:bodyPr>
          <a:p>
            <a:pPr>
              <a:lnSpc>
                <a:spcPct val="130000"/>
              </a:lnSpc>
            </a:pPr>
            <a:r>
              <a:rPr lang="zh-CN" altLang="en-US" sz="1600" b="1" dirty="0">
                <a:latin typeface="微软雅黑" panose="020B0503020204020204" charset="-122"/>
                <a:ea typeface="微软雅黑" panose="020B0503020204020204" charset="-122"/>
                <a:sym typeface="+mn-ea"/>
              </a:rPr>
              <a:t>谁</a:t>
            </a:r>
            <a:r>
              <a:rPr lang="zh-CN" altLang="en-US" sz="1600" b="1" dirty="0">
                <a:latin typeface="微软雅黑" panose="020B0503020204020204" charset="-122"/>
                <a:ea typeface="微软雅黑" panose="020B0503020204020204" charset="-122"/>
                <a:cs typeface="+mn-ea"/>
                <a:sym typeface="+mn-ea"/>
              </a:rPr>
              <a:t>的</a:t>
            </a:r>
            <a:r>
              <a:rPr lang="zh-CN" altLang="en-US" sz="1600" b="1" dirty="0">
                <a:latin typeface="微软雅黑" panose="020B0503020204020204" charset="-122"/>
                <a:ea typeface="微软雅黑" panose="020B0503020204020204" charset="-122"/>
                <a:sym typeface="+mn-ea"/>
              </a:rPr>
              <a:t>风控力强谁承担</a:t>
            </a:r>
            <a:endParaRPr lang="en-US" altLang="zh-CN" sz="1600" b="1" dirty="0" smtClean="0">
              <a:latin typeface="微软雅黑" panose="020B0503020204020204" charset="-122"/>
              <a:ea typeface="微软雅黑" panose="020B0503020204020204" charset="-122"/>
              <a:sym typeface="+mn-ea"/>
            </a:endParaRPr>
          </a:p>
          <a:p>
            <a:pPr>
              <a:lnSpc>
                <a:spcPct val="130000"/>
              </a:lnSpc>
            </a:pPr>
            <a:r>
              <a:rPr lang="zh-CN" sz="1600" dirty="0">
                <a:latin typeface="微软雅黑" panose="020B0503020204020204" charset="-122"/>
                <a:ea typeface="微软雅黑" panose="020B0503020204020204" charset="-122"/>
                <a:sym typeface="+mn-ea"/>
              </a:rPr>
              <a:t>建设工程参与方众多</a:t>
            </a:r>
            <a:r>
              <a:rPr lang="zh-CN" sz="1600" dirty="0" smtClean="0">
                <a:latin typeface="微软雅黑" panose="020B0503020204020204" charset="-122"/>
                <a:ea typeface="微软雅黑" panose="020B0503020204020204" charset="-122"/>
                <a:sym typeface="+mn-ea"/>
              </a:rPr>
              <a:t>，</a:t>
            </a:r>
            <a:r>
              <a:rPr lang="zh-CN" altLang="en-US" sz="1600" dirty="0">
                <a:latin typeface="微软雅黑" panose="020B0503020204020204" charset="-122"/>
                <a:ea typeface="微软雅黑" panose="020B0503020204020204" charset="-122"/>
                <a:sym typeface="+mn-ea"/>
              </a:rPr>
              <a:t>工程风险的来源更是无法预测。发包人与承包人中更容易将风险控制在最低限度内的角色应该承担该风险，这有利于鼓励双方发挥自身管理价值，降低工程风险发生的频率，提高工程建设</a:t>
            </a:r>
            <a:r>
              <a:rPr lang="zh-CN" altLang="en-US" sz="1600" dirty="0" smtClean="0">
                <a:latin typeface="微软雅黑" panose="020B0503020204020204" charset="-122"/>
                <a:ea typeface="微软雅黑" panose="020B0503020204020204" charset="-122"/>
                <a:sym typeface="+mn-ea"/>
              </a:rPr>
              <a:t>效益。</a:t>
            </a:r>
            <a:endParaRPr lang="zh-CN" altLang="en-US" sz="1600" dirty="0" smtClean="0">
              <a:latin typeface="微软雅黑" panose="020B0503020204020204" charset="-122"/>
              <a:ea typeface="微软雅黑" panose="020B0503020204020204" charset="-122"/>
              <a:sym typeface="+mn-ea"/>
            </a:endParaRPr>
          </a:p>
          <a:p>
            <a:pPr>
              <a:lnSpc>
                <a:spcPct val="130000"/>
              </a:lnSpc>
            </a:pPr>
            <a:endParaRPr lang="zh-CN" altLang="en-US" sz="1600"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3" name="文本框 2"/>
          <p:cNvSpPr txBox="1"/>
          <p:nvPr/>
        </p:nvSpPr>
        <p:spPr>
          <a:xfrm>
            <a:off x="4491355" y="3395345"/>
            <a:ext cx="7386320" cy="1370965"/>
          </a:xfrm>
          <a:prstGeom prst="rect">
            <a:avLst/>
          </a:prstGeom>
          <a:noFill/>
        </p:spPr>
        <p:txBody>
          <a:bodyPr wrap="square" rtlCol="0">
            <a:spAutoFit/>
          </a:bodyPr>
          <a:p>
            <a:pPr>
              <a:lnSpc>
                <a:spcPct val="130000"/>
              </a:lnSpc>
            </a:pPr>
            <a:r>
              <a:rPr lang="zh-CN" altLang="en-US" sz="1600" b="1" dirty="0">
                <a:latin typeface="微软雅黑" panose="020B0503020204020204" charset="-122"/>
                <a:ea typeface="微软雅黑" panose="020B0503020204020204" charset="-122"/>
                <a:sym typeface="+mn-ea"/>
              </a:rPr>
              <a:t>谁的责任谁承担</a:t>
            </a:r>
            <a:endParaRPr lang="en-US" altLang="zh-CN" sz="1600" b="1" dirty="0" smtClean="0">
              <a:latin typeface="微软雅黑" panose="020B0503020204020204" charset="-122"/>
              <a:ea typeface="微软雅黑" panose="020B0503020204020204" charset="-122"/>
              <a:sym typeface="+mn-ea"/>
            </a:endParaRPr>
          </a:p>
          <a:p>
            <a:pPr>
              <a:lnSpc>
                <a:spcPct val="130000"/>
              </a:lnSpc>
            </a:pPr>
            <a:r>
              <a:rPr altLang="zh-CN" sz="1600" dirty="0" err="1" smtClean="0">
                <a:latin typeface="微软雅黑" panose="020B0503020204020204" charset="-122"/>
                <a:ea typeface="微软雅黑" panose="020B0503020204020204" charset="-122"/>
                <a:sym typeface="+mn-ea"/>
              </a:rPr>
              <a:t>发包人</a:t>
            </a:r>
            <a:r>
              <a:rPr lang="zh-CN" altLang="en-US" sz="1600" dirty="0" smtClean="0">
                <a:latin typeface="微软雅黑" panose="020B0503020204020204" charset="-122"/>
                <a:ea typeface="微软雅黑" panose="020B0503020204020204" charset="-122"/>
                <a:sym typeface="+mn-ea"/>
              </a:rPr>
              <a:t>和</a:t>
            </a:r>
            <a:r>
              <a:rPr lang="zh-CN" altLang="en-US" sz="1600" dirty="0">
                <a:latin typeface="微软雅黑" panose="020B0503020204020204" charset="-122"/>
                <a:ea typeface="微软雅黑" panose="020B0503020204020204" charset="-122"/>
                <a:sym typeface="+mn-ea"/>
              </a:rPr>
              <a:t>承包人均应为己方的违约行为负责。若工程交易与实施阶段中因某一方的过错而造成风险的，本着“合同当事人不能因为自己的过错而获利”的法律精神，由其承担相应的</a:t>
            </a:r>
            <a:r>
              <a:rPr lang="zh-CN" altLang="en-US" sz="1600" dirty="0" smtClean="0">
                <a:latin typeface="微软雅黑" panose="020B0503020204020204" charset="-122"/>
                <a:ea typeface="微软雅黑" panose="020B0503020204020204" charset="-122"/>
                <a:sym typeface="+mn-ea"/>
              </a:rPr>
              <a:t>责任。</a:t>
            </a:r>
            <a:endParaRPr lang="zh-CN" altLang="en-US" sz="1600" dirty="0" smtClean="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ustDataLst>
      <p:tags r:id="rId2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50"/>
          <p:cNvSpPr>
            <a:spLocks noGrp="1"/>
          </p:cNvSpPr>
          <p:nvPr>
            <p:ph type="title"/>
            <p:custDataLst>
              <p:tags r:id="rId1"/>
            </p:custDataLst>
          </p:nvPr>
        </p:nvSpPr>
        <p:spPr/>
        <p:txBody>
          <a:bodyPr>
            <a:normAutofit fontScale="90000"/>
          </a:bodyPr>
          <a:lstStyle/>
          <a:p>
            <a:r>
              <a:rPr lang="zh-CN" altLang="en-US"/>
              <a:t>修订背景</a:t>
            </a:r>
            <a:endParaRPr lang="zh-CN" altLang="en-US"/>
          </a:p>
        </p:txBody>
      </p:sp>
      <p:sp>
        <p:nvSpPr>
          <p:cNvPr id="8" name="任意多边形 7"/>
          <p:cNvSpPr/>
          <p:nvPr>
            <p:custDataLst>
              <p:tags r:id="rId2"/>
            </p:custDataLst>
          </p:nvPr>
        </p:nvSpPr>
        <p:spPr>
          <a:xfrm>
            <a:off x="8184515" y="5032375"/>
            <a:ext cx="4007485" cy="1825625"/>
          </a:xfrm>
          <a:custGeom>
            <a:avLst/>
            <a:gdLst/>
            <a:ahLst/>
            <a:cxnLst>
              <a:cxn ang="3">
                <a:pos x="hc" y="t"/>
              </a:cxn>
              <a:cxn ang="cd2">
                <a:pos x="l" y="vc"/>
              </a:cxn>
              <a:cxn ang="cd4">
                <a:pos x="hc" y="b"/>
              </a:cxn>
              <a:cxn ang="0">
                <a:pos x="r" y="vc"/>
              </a:cxn>
            </a:cxnLst>
            <a:rect l="l" t="t" r="r" b="b"/>
            <a:pathLst>
              <a:path w="6311" h="2875">
                <a:moveTo>
                  <a:pt x="6311" y="0"/>
                </a:moveTo>
                <a:lnTo>
                  <a:pt x="6311" y="2875"/>
                </a:lnTo>
                <a:lnTo>
                  <a:pt x="0" y="2875"/>
                </a:lnTo>
                <a:lnTo>
                  <a:pt x="4723" y="327"/>
                </a:lnTo>
                <a:lnTo>
                  <a:pt x="6311" y="0"/>
                </a:lnTo>
                <a:close/>
              </a:path>
            </a:pathLst>
          </a:custGeom>
          <a:gradFill>
            <a:gsLst>
              <a:gs pos="0">
                <a:schemeClr val="accent1">
                  <a:lumMod val="34000"/>
                  <a:lumOff val="66000"/>
                </a:schemeClr>
              </a:gs>
              <a:gs pos="50000">
                <a:schemeClr val="accent1">
                  <a:lumMod val="50000"/>
                  <a:lumOff val="50000"/>
                </a:schemeClr>
              </a:gs>
              <a:gs pos="100000">
                <a:schemeClr val="accent1"/>
              </a:gs>
            </a:gsLst>
            <a:lin ang="0"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28" name="任意多边形: 形状 127"/>
          <p:cNvSpPr/>
          <p:nvPr>
            <p:custDataLst>
              <p:tags r:id="rId3"/>
            </p:custDataLst>
          </p:nvPr>
        </p:nvSpPr>
        <p:spPr>
          <a:xfrm>
            <a:off x="9478010" y="2969895"/>
            <a:ext cx="890270" cy="799465"/>
          </a:xfrm>
          <a:custGeom>
            <a:avLst/>
            <a:gdLst>
              <a:gd name="connsiteX0" fmla="*/ 1402 w 1402"/>
              <a:gd name="connsiteY0" fmla="*/ 0 h 1259"/>
              <a:gd name="connsiteX1" fmla="*/ 1359 w 1402"/>
              <a:gd name="connsiteY1" fmla="*/ 1259 h 1259"/>
              <a:gd name="connsiteX2" fmla="*/ 0 w 1402"/>
              <a:gd name="connsiteY2" fmla="*/ 643 h 1259"/>
              <a:gd name="connsiteX3" fmla="*/ 1402 w 1402"/>
              <a:gd name="connsiteY3" fmla="*/ 0 h 1259"/>
            </a:gdLst>
            <a:ahLst/>
            <a:cxnLst>
              <a:cxn ang="0">
                <a:pos x="connsiteX0" y="connsiteY0"/>
              </a:cxn>
              <a:cxn ang="0">
                <a:pos x="connsiteX1" y="connsiteY1"/>
              </a:cxn>
              <a:cxn ang="0">
                <a:pos x="connsiteX2" y="connsiteY2"/>
              </a:cxn>
              <a:cxn ang="0">
                <a:pos x="connsiteX3" y="connsiteY3"/>
              </a:cxn>
            </a:cxnLst>
            <a:rect l="l" t="t" r="r" b="b"/>
            <a:pathLst>
              <a:path w="1402" h="1259">
                <a:moveTo>
                  <a:pt x="1402" y="0"/>
                </a:moveTo>
                <a:lnTo>
                  <a:pt x="1359" y="1259"/>
                </a:lnTo>
                <a:lnTo>
                  <a:pt x="0" y="643"/>
                </a:lnTo>
                <a:lnTo>
                  <a:pt x="1402" y="0"/>
                </a:lnTo>
                <a:close/>
              </a:path>
            </a:pathLst>
          </a:custGeom>
          <a:gradFill>
            <a:gsLst>
              <a:gs pos="0">
                <a:schemeClr val="accent1">
                  <a:lumMod val="34000"/>
                  <a:lumOff val="66000"/>
                </a:schemeClr>
              </a:gs>
              <a:gs pos="50000">
                <a:schemeClr val="accent1">
                  <a:lumMod val="50000"/>
                  <a:lumOff val="50000"/>
                </a:schemeClr>
              </a:gs>
              <a:gs pos="100000">
                <a:schemeClr val="accent1"/>
              </a:gs>
            </a:gsLst>
            <a:lin ang="0"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29" name="任意多边形: 形状 128"/>
          <p:cNvSpPr/>
          <p:nvPr>
            <p:custDataLst>
              <p:tags r:id="rId4"/>
            </p:custDataLst>
          </p:nvPr>
        </p:nvSpPr>
        <p:spPr>
          <a:xfrm>
            <a:off x="10370820" y="2834640"/>
            <a:ext cx="93980" cy="987425"/>
          </a:xfrm>
          <a:custGeom>
            <a:avLst/>
            <a:gdLst>
              <a:gd name="connsiteX0" fmla="*/ 64618 w 89840"/>
              <a:gd name="connsiteY0" fmla="*/ 138760 h 831722"/>
              <a:gd name="connsiteX1" fmla="*/ 0 w 89840"/>
              <a:gd name="connsiteY1" fmla="*/ 831723 h 831722"/>
              <a:gd name="connsiteX2" fmla="*/ 78410 w 89840"/>
              <a:gd name="connsiteY2" fmla="*/ 787527 h 831722"/>
              <a:gd name="connsiteX3" fmla="*/ 89840 w 89840"/>
              <a:gd name="connsiteY3" fmla="*/ 0 h 831722"/>
            </a:gdLst>
            <a:ahLst/>
            <a:cxnLst>
              <a:cxn ang="0">
                <a:pos x="connsiteX0" y="connsiteY0"/>
              </a:cxn>
              <a:cxn ang="0">
                <a:pos x="connsiteX1" y="connsiteY1"/>
              </a:cxn>
              <a:cxn ang="0">
                <a:pos x="connsiteX2" y="connsiteY2"/>
              </a:cxn>
              <a:cxn ang="0">
                <a:pos x="connsiteX3" y="connsiteY3"/>
              </a:cxn>
            </a:cxnLst>
            <a:rect l="l" t="t" r="r" b="b"/>
            <a:pathLst>
              <a:path w="89840" h="831722">
                <a:moveTo>
                  <a:pt x="64618" y="138760"/>
                </a:moveTo>
                <a:lnTo>
                  <a:pt x="0" y="831723"/>
                </a:lnTo>
                <a:lnTo>
                  <a:pt x="78410" y="787527"/>
                </a:lnTo>
                <a:lnTo>
                  <a:pt x="89840" y="0"/>
                </a:lnTo>
                <a:close/>
              </a:path>
            </a:pathLst>
          </a:custGeom>
          <a:gradFill>
            <a:gsLst>
              <a:gs pos="0">
                <a:schemeClr val="accent1">
                  <a:lumMod val="34000"/>
                  <a:lumOff val="66000"/>
                </a:schemeClr>
              </a:gs>
              <a:gs pos="50000">
                <a:schemeClr val="accent1">
                  <a:lumMod val="50000"/>
                  <a:lumOff val="50000"/>
                </a:schemeClr>
              </a:gs>
              <a:gs pos="100000">
                <a:schemeClr val="accent1"/>
              </a:gs>
            </a:gsLst>
            <a:lin ang="0"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30" name="任意多边形: 形状 129"/>
          <p:cNvSpPr/>
          <p:nvPr>
            <p:custDataLst>
              <p:tags r:id="rId5"/>
            </p:custDataLst>
          </p:nvPr>
        </p:nvSpPr>
        <p:spPr>
          <a:xfrm>
            <a:off x="10321925" y="2969895"/>
            <a:ext cx="116205" cy="799465"/>
          </a:xfrm>
          <a:custGeom>
            <a:avLst/>
            <a:gdLst>
              <a:gd name="connsiteX0" fmla="*/ 111023 w 111023"/>
              <a:gd name="connsiteY0" fmla="*/ 24689 h 673455"/>
              <a:gd name="connsiteX1" fmla="*/ 44196 w 111023"/>
              <a:gd name="connsiteY1" fmla="*/ 0 h 673455"/>
              <a:gd name="connsiteX2" fmla="*/ 0 w 111023"/>
              <a:gd name="connsiteY2" fmla="*/ 673456 h 673455"/>
              <a:gd name="connsiteX3" fmla="*/ 85572 w 111023"/>
              <a:gd name="connsiteY3" fmla="*/ 673456 h 673455"/>
            </a:gdLst>
            <a:ahLst/>
            <a:cxnLst>
              <a:cxn ang="0">
                <a:pos x="connsiteX0" y="connsiteY0"/>
              </a:cxn>
              <a:cxn ang="0">
                <a:pos x="connsiteX1" y="connsiteY1"/>
              </a:cxn>
              <a:cxn ang="0">
                <a:pos x="connsiteX2" y="connsiteY2"/>
              </a:cxn>
              <a:cxn ang="0">
                <a:pos x="connsiteX3" y="connsiteY3"/>
              </a:cxn>
            </a:cxnLst>
            <a:rect l="l" t="t" r="r" b="b"/>
            <a:pathLst>
              <a:path w="111023" h="673455">
                <a:moveTo>
                  <a:pt x="111023" y="24689"/>
                </a:moveTo>
                <a:lnTo>
                  <a:pt x="44196" y="0"/>
                </a:lnTo>
                <a:lnTo>
                  <a:pt x="0" y="673456"/>
                </a:lnTo>
                <a:lnTo>
                  <a:pt x="85572" y="673456"/>
                </a:lnTo>
                <a:close/>
              </a:path>
            </a:pathLst>
          </a:custGeom>
          <a:gradFill>
            <a:gsLst>
              <a:gs pos="0">
                <a:schemeClr val="accent1">
                  <a:lumMod val="34000"/>
                  <a:lumOff val="66000"/>
                </a:schemeClr>
              </a:gs>
              <a:gs pos="100000">
                <a:schemeClr val="accent1"/>
              </a:gs>
            </a:gsLst>
            <a:lin ang="15120000" scaled="1"/>
          </a:gradFill>
          <a:ln w="7620" cap="flat">
            <a:noFill/>
            <a:prstDash val="solid"/>
            <a:miter/>
          </a:ln>
        </p:spPr>
        <p:txBody>
          <a:bodyPr rot="0" spcFirstLastPara="0" vertOverflow="overflow" horzOverflow="overflow" vert="horz" wrap="square" lIns="91440" tIns="45720" rIns="91440" bIns="10795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31" name="任意多边形: 形状 130"/>
          <p:cNvSpPr/>
          <p:nvPr>
            <p:custDataLst>
              <p:tags r:id="rId6"/>
            </p:custDataLst>
          </p:nvPr>
        </p:nvSpPr>
        <p:spPr>
          <a:xfrm>
            <a:off x="8348345" y="4392295"/>
            <a:ext cx="2542540" cy="1515745"/>
          </a:xfrm>
          <a:custGeom>
            <a:avLst/>
            <a:gdLst>
              <a:gd name="connsiteX0" fmla="*/ 419 w 4004"/>
              <a:gd name="connsiteY0" fmla="*/ 0 h 2387"/>
              <a:gd name="connsiteX1" fmla="*/ 0 w 4004"/>
              <a:gd name="connsiteY1" fmla="*/ 2387 h 2387"/>
              <a:gd name="connsiteX2" fmla="*/ 4004 w 4004"/>
              <a:gd name="connsiteY2" fmla="*/ 913 h 2387"/>
              <a:gd name="connsiteX3" fmla="*/ 419 w 4004"/>
              <a:gd name="connsiteY3" fmla="*/ 0 h 2387"/>
            </a:gdLst>
            <a:ahLst/>
            <a:cxnLst>
              <a:cxn ang="0">
                <a:pos x="connsiteX0" y="connsiteY0"/>
              </a:cxn>
              <a:cxn ang="0">
                <a:pos x="connsiteX1" y="connsiteY1"/>
              </a:cxn>
              <a:cxn ang="0">
                <a:pos x="connsiteX2" y="connsiteY2"/>
              </a:cxn>
              <a:cxn ang="0">
                <a:pos x="connsiteX3" y="connsiteY3"/>
              </a:cxn>
            </a:cxnLst>
            <a:rect l="l" t="t" r="r" b="b"/>
            <a:pathLst>
              <a:path w="4004" h="2387">
                <a:moveTo>
                  <a:pt x="419" y="0"/>
                </a:moveTo>
                <a:lnTo>
                  <a:pt x="0" y="2387"/>
                </a:lnTo>
                <a:lnTo>
                  <a:pt x="4004" y="913"/>
                </a:lnTo>
                <a:lnTo>
                  <a:pt x="419" y="0"/>
                </a:lnTo>
                <a:close/>
              </a:path>
            </a:pathLst>
          </a:custGeom>
          <a:gradFill>
            <a:gsLst>
              <a:gs pos="0">
                <a:schemeClr val="accent1">
                  <a:lumMod val="34000"/>
                  <a:lumOff val="66000"/>
                </a:schemeClr>
              </a:gs>
              <a:gs pos="50000">
                <a:schemeClr val="accent1">
                  <a:lumMod val="50000"/>
                  <a:lumOff val="50000"/>
                </a:schemeClr>
              </a:gs>
              <a:gs pos="100000">
                <a:schemeClr val="accent1"/>
              </a:gs>
            </a:gsLst>
            <a:lin ang="0"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32" name="任意多边形: 形状 131"/>
          <p:cNvSpPr/>
          <p:nvPr>
            <p:custDataLst>
              <p:tags r:id="rId7"/>
            </p:custDataLst>
          </p:nvPr>
        </p:nvSpPr>
        <p:spPr>
          <a:xfrm>
            <a:off x="9450705" y="3870325"/>
            <a:ext cx="2132330" cy="969010"/>
          </a:xfrm>
          <a:custGeom>
            <a:avLst/>
            <a:gdLst>
              <a:gd name="connsiteX0" fmla="*/ 2993 w 3358"/>
              <a:gd name="connsiteY0" fmla="*/ 0 h 1526"/>
              <a:gd name="connsiteX1" fmla="*/ 3358 w 3358"/>
              <a:gd name="connsiteY1" fmla="*/ 1526 h 1526"/>
              <a:gd name="connsiteX2" fmla="*/ 0 w 3358"/>
              <a:gd name="connsiteY2" fmla="*/ 761 h 1526"/>
              <a:gd name="connsiteX3" fmla="*/ 2993 w 3358"/>
              <a:gd name="connsiteY3" fmla="*/ 0 h 1526"/>
            </a:gdLst>
            <a:ahLst/>
            <a:cxnLst>
              <a:cxn ang="0">
                <a:pos x="connsiteX0" y="connsiteY0"/>
              </a:cxn>
              <a:cxn ang="0">
                <a:pos x="connsiteX1" y="connsiteY1"/>
              </a:cxn>
              <a:cxn ang="0">
                <a:pos x="connsiteX2" y="connsiteY2"/>
              </a:cxn>
              <a:cxn ang="0">
                <a:pos x="connsiteX3" y="connsiteY3"/>
              </a:cxn>
            </a:cxnLst>
            <a:rect l="l" t="t" r="r" b="b"/>
            <a:pathLst>
              <a:path w="3358" h="1526">
                <a:moveTo>
                  <a:pt x="2993" y="0"/>
                </a:moveTo>
                <a:lnTo>
                  <a:pt x="3358" y="1526"/>
                </a:lnTo>
                <a:lnTo>
                  <a:pt x="0" y="761"/>
                </a:lnTo>
                <a:lnTo>
                  <a:pt x="2993" y="0"/>
                </a:lnTo>
                <a:close/>
              </a:path>
            </a:pathLst>
          </a:custGeom>
          <a:gradFill>
            <a:gsLst>
              <a:gs pos="0">
                <a:schemeClr val="accent1">
                  <a:lumMod val="34000"/>
                  <a:lumOff val="66000"/>
                </a:schemeClr>
              </a:gs>
              <a:gs pos="50000">
                <a:schemeClr val="accent1">
                  <a:lumMod val="50000"/>
                  <a:lumOff val="50000"/>
                </a:schemeClr>
              </a:gs>
              <a:gs pos="100000">
                <a:schemeClr val="accent1"/>
              </a:gs>
            </a:gsLst>
            <a:lin ang="0"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34" name="任意多边形: 形状 133"/>
          <p:cNvSpPr/>
          <p:nvPr>
            <p:custDataLst>
              <p:tags r:id="rId8"/>
            </p:custDataLst>
          </p:nvPr>
        </p:nvSpPr>
        <p:spPr>
          <a:xfrm>
            <a:off x="8855710" y="3496310"/>
            <a:ext cx="1492250" cy="897890"/>
          </a:xfrm>
          <a:custGeom>
            <a:avLst/>
            <a:gdLst>
              <a:gd name="connsiteX0" fmla="*/ 166 w 2350"/>
              <a:gd name="connsiteY0" fmla="*/ 0 h 1414"/>
              <a:gd name="connsiteX1" fmla="*/ 0 w 2350"/>
              <a:gd name="connsiteY1" fmla="*/ 1414 h 1414"/>
              <a:gd name="connsiteX2" fmla="*/ 2350 w 2350"/>
              <a:gd name="connsiteY2" fmla="*/ 541 h 1414"/>
              <a:gd name="connsiteX3" fmla="*/ 166 w 2350"/>
              <a:gd name="connsiteY3" fmla="*/ 0 h 1414"/>
            </a:gdLst>
            <a:ahLst/>
            <a:cxnLst>
              <a:cxn ang="0">
                <a:pos x="connsiteX0" y="connsiteY0"/>
              </a:cxn>
              <a:cxn ang="0">
                <a:pos x="connsiteX1" y="connsiteY1"/>
              </a:cxn>
              <a:cxn ang="0">
                <a:pos x="connsiteX2" y="connsiteY2"/>
              </a:cxn>
              <a:cxn ang="0">
                <a:pos x="connsiteX3" y="connsiteY3"/>
              </a:cxn>
            </a:cxnLst>
            <a:rect l="l" t="t" r="r" b="b"/>
            <a:pathLst>
              <a:path w="2350" h="1414">
                <a:moveTo>
                  <a:pt x="166" y="0"/>
                </a:moveTo>
                <a:lnTo>
                  <a:pt x="0" y="1414"/>
                </a:lnTo>
                <a:lnTo>
                  <a:pt x="2350" y="541"/>
                </a:lnTo>
                <a:lnTo>
                  <a:pt x="166" y="0"/>
                </a:lnTo>
                <a:close/>
              </a:path>
            </a:pathLst>
          </a:custGeom>
          <a:gradFill>
            <a:gsLst>
              <a:gs pos="0">
                <a:schemeClr val="accent1">
                  <a:lumMod val="34000"/>
                  <a:lumOff val="66000"/>
                </a:schemeClr>
              </a:gs>
              <a:gs pos="50000">
                <a:schemeClr val="accent1">
                  <a:lumMod val="50000"/>
                  <a:lumOff val="50000"/>
                </a:schemeClr>
              </a:gs>
              <a:gs pos="100000">
                <a:schemeClr val="accent1"/>
              </a:gs>
            </a:gsLst>
            <a:lin ang="0"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35" name="任意多边形: 形状 134"/>
          <p:cNvSpPr/>
          <p:nvPr>
            <p:custDataLst>
              <p:tags r:id="rId9"/>
            </p:custDataLst>
          </p:nvPr>
        </p:nvSpPr>
        <p:spPr>
          <a:xfrm>
            <a:off x="10226040" y="2910840"/>
            <a:ext cx="41910" cy="40005"/>
          </a:xfrm>
          <a:custGeom>
            <a:avLst/>
            <a:gdLst>
              <a:gd name="connsiteX0" fmla="*/ 762 w 40005"/>
              <a:gd name="connsiteY0" fmla="*/ 0 h 33680"/>
              <a:gd name="connsiteX1" fmla="*/ 0 w 40005"/>
              <a:gd name="connsiteY1" fmla="*/ 33680 h 33680"/>
              <a:gd name="connsiteX2" fmla="*/ 40005 w 40005"/>
              <a:gd name="connsiteY2" fmla="*/ 13106 h 33680"/>
            </a:gdLst>
            <a:ahLst/>
            <a:cxnLst>
              <a:cxn ang="0">
                <a:pos x="connsiteX0" y="connsiteY0"/>
              </a:cxn>
              <a:cxn ang="0">
                <a:pos x="connsiteX1" y="connsiteY1"/>
              </a:cxn>
              <a:cxn ang="0">
                <a:pos x="connsiteX2" y="connsiteY2"/>
              </a:cxn>
            </a:cxnLst>
            <a:rect l="l" t="t" r="r" b="b"/>
            <a:pathLst>
              <a:path w="40005" h="33680">
                <a:moveTo>
                  <a:pt x="762" y="0"/>
                </a:moveTo>
                <a:lnTo>
                  <a:pt x="0" y="33680"/>
                </a:lnTo>
                <a:lnTo>
                  <a:pt x="40005" y="13106"/>
                </a:lnTo>
                <a:close/>
              </a:path>
            </a:pathLst>
          </a:custGeom>
          <a:gradFill>
            <a:gsLst>
              <a:gs pos="0">
                <a:schemeClr val="accent1">
                  <a:lumMod val="34000"/>
                  <a:lumOff val="66000"/>
                </a:schemeClr>
              </a:gs>
              <a:gs pos="50000">
                <a:schemeClr val="accent1">
                  <a:lumMod val="50000"/>
                  <a:lumOff val="50000"/>
                </a:schemeClr>
              </a:gs>
              <a:gs pos="100000">
                <a:schemeClr val="accent1"/>
              </a:gs>
            </a:gsLst>
            <a:lin ang="0"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grpSp>
        <p:nvGrpSpPr>
          <p:cNvPr id="137" name="图形 124"/>
          <p:cNvGrpSpPr/>
          <p:nvPr>
            <p:custDataLst>
              <p:tags r:id="rId10"/>
            </p:custDataLst>
          </p:nvPr>
        </p:nvGrpSpPr>
        <p:grpSpPr>
          <a:xfrm>
            <a:off x="9955530" y="2103755"/>
            <a:ext cx="509270" cy="831215"/>
            <a:chOff x="6519138" y="1996124"/>
            <a:chExt cx="522155" cy="851931"/>
          </a:xfrm>
        </p:grpSpPr>
        <p:sp>
          <p:nvSpPr>
            <p:cNvPr id="138" name="任意多边形: 形状 137"/>
            <p:cNvSpPr/>
            <p:nvPr>
              <p:custDataLst>
                <p:tags r:id="rId11"/>
              </p:custDataLst>
            </p:nvPr>
          </p:nvSpPr>
          <p:spPr>
            <a:xfrm rot="-4999619">
              <a:off x="6563698" y="2420476"/>
              <a:ext cx="835816" cy="22402"/>
            </a:xfrm>
            <a:custGeom>
              <a:avLst/>
              <a:gdLst>
                <a:gd name="connsiteX0" fmla="*/ 0 w 835816"/>
                <a:gd name="connsiteY0" fmla="*/ 0 h 22402"/>
                <a:gd name="connsiteX1" fmla="*/ 835816 w 835816"/>
                <a:gd name="connsiteY1" fmla="*/ 0 h 22402"/>
                <a:gd name="connsiteX2" fmla="*/ 835816 w 835816"/>
                <a:gd name="connsiteY2" fmla="*/ 22402 h 22402"/>
                <a:gd name="connsiteX3" fmla="*/ 0 w 835816"/>
                <a:gd name="connsiteY3" fmla="*/ 22402 h 22402"/>
              </a:gdLst>
              <a:ahLst/>
              <a:cxnLst>
                <a:cxn ang="0">
                  <a:pos x="connsiteX0" y="connsiteY0"/>
                </a:cxn>
                <a:cxn ang="0">
                  <a:pos x="connsiteX1" y="connsiteY1"/>
                </a:cxn>
                <a:cxn ang="0">
                  <a:pos x="connsiteX2" y="connsiteY2"/>
                </a:cxn>
                <a:cxn ang="0">
                  <a:pos x="connsiteX3" y="connsiteY3"/>
                </a:cxn>
              </a:cxnLst>
              <a:rect l="l" t="t" r="r" b="b"/>
              <a:pathLst>
                <a:path w="835816" h="22402">
                  <a:moveTo>
                    <a:pt x="0" y="0"/>
                  </a:moveTo>
                  <a:lnTo>
                    <a:pt x="835816" y="0"/>
                  </a:lnTo>
                  <a:lnTo>
                    <a:pt x="835816" y="22402"/>
                  </a:lnTo>
                  <a:lnTo>
                    <a:pt x="0" y="22402"/>
                  </a:lnTo>
                  <a:close/>
                </a:path>
              </a:pathLst>
            </a:custGeom>
            <a:gradFill>
              <a:gsLst>
                <a:gs pos="0">
                  <a:schemeClr val="accent1">
                    <a:lumMod val="67000"/>
                  </a:schemeClr>
                </a:gs>
                <a:gs pos="100000">
                  <a:schemeClr val="accent1">
                    <a:lumMod val="55000"/>
                  </a:schemeClr>
                </a:gs>
              </a:gsLst>
              <a:lin ang="0" scaled="0"/>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39" name="图形 124"/>
            <p:cNvGrpSpPr/>
            <p:nvPr/>
          </p:nvGrpSpPr>
          <p:grpSpPr>
            <a:xfrm>
              <a:off x="6519138" y="1996124"/>
              <a:ext cx="509473" cy="310762"/>
              <a:chOff x="6519138" y="1996124"/>
              <a:chExt cx="509473" cy="310762"/>
            </a:xfrm>
          </p:grpSpPr>
          <p:sp>
            <p:nvSpPr>
              <p:cNvPr id="140" name="任意多边形: 形状 139"/>
              <p:cNvSpPr/>
              <p:nvPr>
                <p:custDataLst>
                  <p:tags r:id="rId12"/>
                </p:custDataLst>
              </p:nvPr>
            </p:nvSpPr>
            <p:spPr>
              <a:xfrm>
                <a:off x="6519138" y="2087575"/>
                <a:ext cx="247040" cy="219312"/>
              </a:xfrm>
              <a:custGeom>
                <a:avLst/>
                <a:gdLst>
                  <a:gd name="connsiteX0" fmla="*/ 58445 w 247040"/>
                  <a:gd name="connsiteY0" fmla="*/ 44577 h 219312"/>
                  <a:gd name="connsiteX1" fmla="*/ 0 w 247040"/>
                  <a:gd name="connsiteY1" fmla="*/ 217551 h 219312"/>
                  <a:gd name="connsiteX2" fmla="*/ 203606 w 247040"/>
                  <a:gd name="connsiteY2" fmla="*/ 196901 h 219312"/>
                  <a:gd name="connsiteX3" fmla="*/ 203606 w 247040"/>
                  <a:gd name="connsiteY3" fmla="*/ 196901 h 219312"/>
                  <a:gd name="connsiteX4" fmla="*/ 216789 w 247040"/>
                  <a:gd name="connsiteY4" fmla="*/ 137084 h 219312"/>
                  <a:gd name="connsiteX5" fmla="*/ 216789 w 247040"/>
                  <a:gd name="connsiteY5" fmla="*/ 137084 h 219312"/>
                  <a:gd name="connsiteX6" fmla="*/ 247040 w 247040"/>
                  <a:gd name="connsiteY6" fmla="*/ 0 h 219312"/>
                  <a:gd name="connsiteX7" fmla="*/ 165125 w 247040"/>
                  <a:gd name="connsiteY7" fmla="*/ 31623 h 219312"/>
                  <a:gd name="connsiteX8" fmla="*/ 58445 w 247040"/>
                  <a:gd name="connsiteY8" fmla="*/ 44577 h 21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40" h="219312">
                    <a:moveTo>
                      <a:pt x="58445" y="44577"/>
                    </a:moveTo>
                    <a:lnTo>
                      <a:pt x="0" y="217551"/>
                    </a:lnTo>
                    <a:cubicBezTo>
                      <a:pt x="102184" y="226695"/>
                      <a:pt x="202463" y="197282"/>
                      <a:pt x="203606" y="196901"/>
                    </a:cubicBezTo>
                    <a:lnTo>
                      <a:pt x="203606" y="196901"/>
                    </a:lnTo>
                    <a:lnTo>
                      <a:pt x="216789" y="137084"/>
                    </a:lnTo>
                    <a:cubicBezTo>
                      <a:pt x="216789" y="137084"/>
                      <a:pt x="216789" y="137084"/>
                      <a:pt x="216789" y="137084"/>
                    </a:cubicBezTo>
                    <a:lnTo>
                      <a:pt x="247040" y="0"/>
                    </a:lnTo>
                    <a:cubicBezTo>
                      <a:pt x="220522" y="14554"/>
                      <a:pt x="192786" y="24689"/>
                      <a:pt x="165125" y="31623"/>
                    </a:cubicBezTo>
                    <a:cubicBezTo>
                      <a:pt x="128244" y="40843"/>
                      <a:pt x="91592" y="44272"/>
                      <a:pt x="58445" y="44577"/>
                    </a:cubicBezTo>
                    <a:close/>
                  </a:path>
                </a:pathLst>
              </a:custGeom>
              <a:solidFill>
                <a:srgbClr val="E70012"/>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任意多边形: 形状 140"/>
              <p:cNvSpPr/>
              <p:nvPr>
                <p:custDataLst>
                  <p:tags r:id="rId13"/>
                </p:custDataLst>
              </p:nvPr>
            </p:nvSpPr>
            <p:spPr>
              <a:xfrm>
                <a:off x="6649745" y="2224659"/>
                <a:ext cx="86258" cy="59816"/>
              </a:xfrm>
              <a:custGeom>
                <a:avLst/>
                <a:gdLst>
                  <a:gd name="connsiteX0" fmla="*/ 0 w 86258"/>
                  <a:gd name="connsiteY0" fmla="*/ 40691 h 59816"/>
                  <a:gd name="connsiteX1" fmla="*/ 73076 w 86258"/>
                  <a:gd name="connsiteY1" fmla="*/ 59817 h 59816"/>
                  <a:gd name="connsiteX2" fmla="*/ 86258 w 86258"/>
                  <a:gd name="connsiteY2" fmla="*/ 0 h 59816"/>
                  <a:gd name="connsiteX3" fmla="*/ 0 w 86258"/>
                  <a:gd name="connsiteY3" fmla="*/ 40691 h 59816"/>
                </a:gdLst>
                <a:ahLst/>
                <a:cxnLst>
                  <a:cxn ang="0">
                    <a:pos x="connsiteX0" y="connsiteY0"/>
                  </a:cxn>
                  <a:cxn ang="0">
                    <a:pos x="connsiteX1" y="connsiteY1"/>
                  </a:cxn>
                  <a:cxn ang="0">
                    <a:pos x="connsiteX2" y="connsiteY2"/>
                  </a:cxn>
                  <a:cxn ang="0">
                    <a:pos x="connsiteX3" y="connsiteY3"/>
                  </a:cxn>
                </a:cxnLst>
                <a:rect l="l" t="t" r="r" b="b"/>
                <a:pathLst>
                  <a:path w="86258" h="59816">
                    <a:moveTo>
                      <a:pt x="0" y="40691"/>
                    </a:moveTo>
                    <a:cubicBezTo>
                      <a:pt x="0" y="40691"/>
                      <a:pt x="52807" y="57379"/>
                      <a:pt x="73076" y="59817"/>
                    </a:cubicBezTo>
                    <a:lnTo>
                      <a:pt x="86258" y="0"/>
                    </a:lnTo>
                    <a:cubicBezTo>
                      <a:pt x="86258" y="0"/>
                      <a:pt x="38253" y="2819"/>
                      <a:pt x="0" y="40691"/>
                    </a:cubicBezTo>
                    <a:close/>
                  </a:path>
                </a:pathLst>
              </a:custGeom>
              <a:solidFill>
                <a:srgbClr val="BF0A1F"/>
              </a:soli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任意多边形: 形状 141"/>
              <p:cNvSpPr/>
              <p:nvPr>
                <p:custDataLst>
                  <p:tags r:id="rId14"/>
                </p:custDataLst>
              </p:nvPr>
            </p:nvSpPr>
            <p:spPr>
              <a:xfrm>
                <a:off x="6649745" y="1996124"/>
                <a:ext cx="378866" cy="269224"/>
              </a:xfrm>
              <a:custGeom>
                <a:avLst/>
                <a:gdLst>
                  <a:gd name="connsiteX0" fmla="*/ 357912 w 378866"/>
                  <a:gd name="connsiteY0" fmla="*/ 219771 h 269224"/>
                  <a:gd name="connsiteX1" fmla="*/ 0 w 378866"/>
                  <a:gd name="connsiteY1" fmla="*/ 269225 h 269224"/>
                  <a:gd name="connsiteX2" fmla="*/ 55778 w 378866"/>
                  <a:gd name="connsiteY2" fmla="*/ 33843 h 269224"/>
                  <a:gd name="connsiteX3" fmla="*/ 378867 w 378866"/>
                  <a:gd name="connsiteY3" fmla="*/ 22489 h 269224"/>
                  <a:gd name="connsiteX4" fmla="*/ 357912 w 378866"/>
                  <a:gd name="connsiteY4" fmla="*/ 219771 h 269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866" h="269224">
                    <a:moveTo>
                      <a:pt x="357912" y="219771"/>
                    </a:moveTo>
                    <a:cubicBezTo>
                      <a:pt x="357912" y="219771"/>
                      <a:pt x="111862" y="181138"/>
                      <a:pt x="0" y="269225"/>
                    </a:cubicBezTo>
                    <a:lnTo>
                      <a:pt x="55778" y="33843"/>
                    </a:lnTo>
                    <a:cubicBezTo>
                      <a:pt x="55778" y="33843"/>
                      <a:pt x="214656" y="-34051"/>
                      <a:pt x="378867" y="22489"/>
                    </a:cubicBezTo>
                    <a:lnTo>
                      <a:pt x="357912" y="219771"/>
                    </a:lnTo>
                    <a:close/>
                  </a:path>
                </a:pathLst>
              </a:custGeom>
              <a:gradFill>
                <a:gsLst>
                  <a:gs pos="0">
                    <a:srgbClr val="FF0000"/>
                  </a:gs>
                  <a:gs pos="50000">
                    <a:srgbClr val="FF0000"/>
                  </a:gs>
                  <a:gs pos="100000">
                    <a:srgbClr val="FF0000"/>
                  </a:gs>
                </a:gsLst>
                <a:lin ang="11188271"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4" name="任意多边形 3"/>
          <p:cNvSpPr/>
          <p:nvPr>
            <p:custDataLst>
              <p:tags r:id="rId15"/>
            </p:custDataLst>
          </p:nvPr>
        </p:nvSpPr>
        <p:spPr>
          <a:xfrm>
            <a:off x="5770880" y="2834640"/>
            <a:ext cx="6421120" cy="4023360"/>
          </a:xfrm>
          <a:custGeom>
            <a:avLst/>
            <a:gdLst/>
            <a:ahLst/>
            <a:cxnLst>
              <a:cxn ang="3">
                <a:pos x="hc" y="t"/>
              </a:cxn>
              <a:cxn ang="cd2">
                <a:pos x="l" y="vc"/>
              </a:cxn>
              <a:cxn ang="cd4">
                <a:pos x="hc" y="b"/>
              </a:cxn>
              <a:cxn ang="0">
                <a:pos x="r" y="vc"/>
              </a:cxn>
            </a:cxnLst>
            <a:rect l="l" t="t" r="r" b="b"/>
            <a:pathLst>
              <a:path w="10112" h="6336">
                <a:moveTo>
                  <a:pt x="7391" y="0"/>
                </a:moveTo>
                <a:lnTo>
                  <a:pt x="7350" y="259"/>
                </a:lnTo>
                <a:lnTo>
                  <a:pt x="7240" y="213"/>
                </a:lnTo>
                <a:lnTo>
                  <a:pt x="6104" y="873"/>
                </a:lnTo>
                <a:lnTo>
                  <a:pt x="8783" y="1623"/>
                </a:lnTo>
                <a:lnTo>
                  <a:pt x="6697" y="2350"/>
                </a:lnTo>
                <a:lnTo>
                  <a:pt x="10112" y="3261"/>
                </a:lnTo>
                <a:lnTo>
                  <a:pt x="10112" y="3877"/>
                </a:lnTo>
                <a:lnTo>
                  <a:pt x="6103" y="6336"/>
                </a:lnTo>
                <a:lnTo>
                  <a:pt x="0" y="6336"/>
                </a:lnTo>
                <a:lnTo>
                  <a:pt x="8063" y="3366"/>
                </a:lnTo>
                <a:lnTo>
                  <a:pt x="4463" y="2453"/>
                </a:lnTo>
                <a:lnTo>
                  <a:pt x="7028" y="1643"/>
                </a:lnTo>
                <a:lnTo>
                  <a:pt x="5018" y="1028"/>
                </a:lnTo>
                <a:lnTo>
                  <a:pt x="7079" y="146"/>
                </a:lnTo>
                <a:lnTo>
                  <a:pt x="7017" y="120"/>
                </a:lnTo>
                <a:lnTo>
                  <a:pt x="7391" y="0"/>
                </a:lnTo>
                <a:close/>
              </a:path>
            </a:pathLst>
          </a:custGeom>
          <a:gradFill>
            <a:gsLst>
              <a:gs pos="0">
                <a:schemeClr val="accent1">
                  <a:alpha val="100000"/>
                  <a:lumMod val="0"/>
                  <a:lumOff val="100000"/>
                </a:schemeClr>
              </a:gs>
              <a:gs pos="50000">
                <a:schemeClr val="accent1">
                  <a:alpha val="100000"/>
                  <a:lumMod val="13000"/>
                  <a:lumOff val="87000"/>
                </a:schemeClr>
              </a:gs>
              <a:gs pos="100000">
                <a:schemeClr val="accent1">
                  <a:lumMod val="25000"/>
                  <a:lumOff val="75000"/>
                </a:schemeClr>
              </a:gs>
            </a:gsLst>
            <a:lin ang="17996653" scaled="1"/>
          </a:gradFill>
          <a:ln w="7620"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endParaRPr lang="zh-CN" altLang="en-US">
              <a:sym typeface="+mn-ea"/>
            </a:endParaRPr>
          </a:p>
        </p:txBody>
      </p:sp>
      <p:sp>
        <p:nvSpPr>
          <p:cNvPr id="11" name="矩形: 对角圆角 18"/>
          <p:cNvSpPr/>
          <p:nvPr>
            <p:custDataLst>
              <p:tags r:id="rId16"/>
            </p:custDataLst>
          </p:nvPr>
        </p:nvSpPr>
        <p:spPr>
          <a:xfrm>
            <a:off x="1270635" y="2186125"/>
            <a:ext cx="576004" cy="576004"/>
          </a:xfrm>
          <a:prstGeom prst="round2DiagRect">
            <a:avLst>
              <a:gd name="adj1" fmla="val 0"/>
              <a:gd name="adj2" fmla="val 14884"/>
            </a:avLst>
          </a:prstGeom>
          <a:gradFill flip="none" rotWithShape="1">
            <a:gsLst>
              <a:gs pos="0">
                <a:schemeClr val="accent1">
                  <a:lumMod val="60000"/>
                  <a:lumOff val="40000"/>
                </a:schemeClr>
              </a:gs>
              <a:gs pos="88000">
                <a:schemeClr val="accent1">
                  <a:lumMod val="100000"/>
                </a:schemeClr>
              </a:gs>
            </a:gsLst>
            <a:lin ang="0"/>
          </a:gra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2" name="文本框 11"/>
          <p:cNvSpPr txBox="1"/>
          <p:nvPr>
            <p:custDataLst>
              <p:tags r:id="rId17"/>
            </p:custDataLst>
          </p:nvPr>
        </p:nvSpPr>
        <p:spPr>
          <a:xfrm>
            <a:off x="2122892" y="2526505"/>
            <a:ext cx="5373918" cy="510592"/>
          </a:xfrm>
          <a:prstGeom prst="rect">
            <a:avLst/>
          </a:prstGeom>
          <a:noFill/>
        </p:spPr>
        <p:txBody>
          <a:bodyPr wrap="square" t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130000"/>
              </a:lnSpc>
            </a:pPr>
            <a:r>
              <a:rPr lang="zh-CN" altLang="en-US" sz="1200" dirty="0">
                <a:solidFill>
                  <a:schemeClr val="dk1"/>
                </a:solidFill>
                <a:latin typeface="微软雅黑" panose="020B0503020204020204" charset="-122"/>
                <a:ea typeface="微软雅黑" panose="020B0503020204020204" charset="-122"/>
              </a:rPr>
              <a:t>充分发挥市场在资源配置上的作用</a:t>
            </a:r>
            <a:endParaRPr lang="zh-CN" altLang="en-US" sz="1200" dirty="0">
              <a:solidFill>
                <a:schemeClr val="dk1"/>
              </a:solidFill>
              <a:latin typeface="微软雅黑" panose="020B0503020204020204" charset="-122"/>
              <a:ea typeface="微软雅黑" panose="020B0503020204020204" charset="-122"/>
            </a:endParaRPr>
          </a:p>
        </p:txBody>
      </p:sp>
      <p:sp>
        <p:nvSpPr>
          <p:cNvPr id="2" name="文本框 1"/>
          <p:cNvSpPr txBox="1"/>
          <p:nvPr>
            <p:custDataLst>
              <p:tags r:id="rId18"/>
            </p:custDataLst>
          </p:nvPr>
        </p:nvSpPr>
        <p:spPr>
          <a:xfrm>
            <a:off x="2122892" y="2152452"/>
            <a:ext cx="5373918" cy="278158"/>
          </a:xfrm>
          <a:prstGeom prst="rect">
            <a:avLst/>
          </a:prstGeom>
          <a:noFill/>
        </p:spPr>
        <p:txBody>
          <a:bodyPr wrap="square" tIns="0" rIns="36195"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b="1" dirty="0">
                <a:solidFill>
                  <a:schemeClr val="dk1"/>
                </a:solidFill>
                <a:latin typeface="汉仪旗黑-85S" charset="0"/>
                <a:ea typeface="汉仪旗黑-85S" charset="0"/>
              </a:rPr>
              <a:t>工程造价改革</a:t>
            </a:r>
            <a:endParaRPr lang="zh-CN" altLang="en-US" b="1" dirty="0">
              <a:solidFill>
                <a:schemeClr val="dk1"/>
              </a:solidFill>
              <a:latin typeface="汉仪旗黑-85S" charset="0"/>
              <a:ea typeface="汉仪旗黑-85S" charset="0"/>
            </a:endParaRPr>
          </a:p>
        </p:txBody>
      </p:sp>
      <p:pic>
        <p:nvPicPr>
          <p:cNvPr id="13" name="图片 15" descr="343439383331313b343532303033313bd3a6d3c3c9ccb3c7"/>
          <p:cNvPicPr>
            <a:picLocks noChangeAspect="1"/>
          </p:cNvPicPr>
          <p:nvPr>
            <p:custDataLst>
              <p:tags r:id="rId19"/>
            </p:custDataLst>
          </p:nvPr>
        </p:nvPicPr>
        <p:blipFill>
          <a:blip r:embed="rId20">
            <a:extLst>
              <a:ext uri="{96DAC541-7B7A-43D3-8B79-37D633B846F1}">
                <asvg:svgBlip xmlns:asvg="http://schemas.microsoft.com/office/drawing/2016/SVG/main" r:embed="rId21"/>
              </a:ext>
            </a:extLst>
          </a:blip>
          <a:stretch>
            <a:fillRect/>
          </a:stretch>
        </p:blipFill>
        <p:spPr>
          <a:xfrm>
            <a:off x="1433212" y="2339175"/>
            <a:ext cx="269903" cy="269903"/>
          </a:xfrm>
          <a:prstGeom prst="rect">
            <a:avLst/>
          </a:prstGeom>
        </p:spPr>
      </p:pic>
      <p:sp>
        <p:nvSpPr>
          <p:cNvPr id="14" name="矩形: 对角圆角 18"/>
          <p:cNvSpPr/>
          <p:nvPr>
            <p:custDataLst>
              <p:tags r:id="rId22"/>
            </p:custDataLst>
          </p:nvPr>
        </p:nvSpPr>
        <p:spPr>
          <a:xfrm>
            <a:off x="1270635" y="3187622"/>
            <a:ext cx="576004" cy="576004"/>
          </a:xfrm>
          <a:prstGeom prst="round2DiagRect">
            <a:avLst>
              <a:gd name="adj1" fmla="val 0"/>
              <a:gd name="adj2" fmla="val 14884"/>
            </a:avLst>
          </a:prstGeom>
          <a:gradFill flip="none" rotWithShape="1">
            <a:gsLst>
              <a:gs pos="0">
                <a:schemeClr val="accent1">
                  <a:lumMod val="60000"/>
                  <a:lumOff val="40000"/>
                </a:schemeClr>
              </a:gs>
              <a:gs pos="88000">
                <a:schemeClr val="accent1">
                  <a:lumMod val="100000"/>
                </a:schemeClr>
              </a:gs>
            </a:gsLst>
            <a:lin ang="0"/>
          </a:gra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5" name="文本框 14"/>
          <p:cNvSpPr txBox="1"/>
          <p:nvPr>
            <p:custDataLst>
              <p:tags r:id="rId23"/>
            </p:custDataLst>
          </p:nvPr>
        </p:nvSpPr>
        <p:spPr>
          <a:xfrm>
            <a:off x="2122892" y="3528002"/>
            <a:ext cx="5373918" cy="510592"/>
          </a:xfrm>
          <a:prstGeom prst="rect">
            <a:avLst/>
          </a:prstGeom>
          <a:noFill/>
        </p:spPr>
        <p:txBody>
          <a:bodyPr wrap="square" t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130000"/>
              </a:lnSpc>
            </a:pPr>
            <a:r>
              <a:rPr lang="zh-CN" altLang="en-US" sz="1200" dirty="0">
                <a:solidFill>
                  <a:schemeClr val="dk1"/>
                </a:solidFill>
                <a:latin typeface="微软雅黑" panose="020B0503020204020204" charset="-122"/>
                <a:ea typeface="微软雅黑" panose="020B0503020204020204" charset="-122"/>
              </a:rPr>
              <a:t>产生于计划经济时代的定额已经不能够完全胜任现阶段的造价市场，一定程度上与越来越国际化、信息化、法治化的市场经济体制不相适应。</a:t>
            </a:r>
            <a:endParaRPr lang="zh-CN" altLang="en-US" sz="1200" dirty="0">
              <a:solidFill>
                <a:schemeClr val="dk1"/>
              </a:solidFill>
              <a:latin typeface="微软雅黑" panose="020B0503020204020204" charset="-122"/>
              <a:ea typeface="微软雅黑" panose="020B0503020204020204" charset="-122"/>
            </a:endParaRPr>
          </a:p>
        </p:txBody>
      </p:sp>
      <p:sp>
        <p:nvSpPr>
          <p:cNvPr id="16" name="文本框 15"/>
          <p:cNvSpPr txBox="1"/>
          <p:nvPr>
            <p:custDataLst>
              <p:tags r:id="rId24"/>
            </p:custDataLst>
          </p:nvPr>
        </p:nvSpPr>
        <p:spPr>
          <a:xfrm>
            <a:off x="2122892" y="3153949"/>
            <a:ext cx="5373918" cy="278158"/>
          </a:xfrm>
          <a:prstGeom prst="rect">
            <a:avLst/>
          </a:prstGeom>
          <a:noFill/>
        </p:spPr>
        <p:txBody>
          <a:bodyPr wrap="square" tIns="0" rIns="36195"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b="1" dirty="0">
                <a:solidFill>
                  <a:schemeClr val="dk1"/>
                </a:solidFill>
                <a:latin typeface="汉仪旗黑-85S" charset="0"/>
                <a:ea typeface="汉仪旗黑-85S" charset="0"/>
              </a:rPr>
              <a:t>国际化接轨</a:t>
            </a:r>
            <a:endParaRPr lang="zh-CN" altLang="en-US" b="1" dirty="0">
              <a:solidFill>
                <a:schemeClr val="dk1"/>
              </a:solidFill>
              <a:latin typeface="汉仪旗黑-85S" charset="0"/>
              <a:ea typeface="汉仪旗黑-85S" charset="0"/>
            </a:endParaRPr>
          </a:p>
        </p:txBody>
      </p:sp>
      <p:sp>
        <p:nvSpPr>
          <p:cNvPr id="17" name="矩形: 对角圆角 18"/>
          <p:cNvSpPr/>
          <p:nvPr>
            <p:custDataLst>
              <p:tags r:id="rId25"/>
            </p:custDataLst>
          </p:nvPr>
        </p:nvSpPr>
        <p:spPr>
          <a:xfrm>
            <a:off x="1270635" y="4189119"/>
            <a:ext cx="576004" cy="576004"/>
          </a:xfrm>
          <a:prstGeom prst="round2DiagRect">
            <a:avLst>
              <a:gd name="adj1" fmla="val 0"/>
              <a:gd name="adj2" fmla="val 14884"/>
            </a:avLst>
          </a:prstGeom>
          <a:gradFill flip="none" rotWithShape="1">
            <a:gsLst>
              <a:gs pos="0">
                <a:schemeClr val="accent1">
                  <a:lumMod val="60000"/>
                  <a:lumOff val="40000"/>
                </a:schemeClr>
              </a:gs>
              <a:gs pos="88000">
                <a:schemeClr val="accent1">
                  <a:lumMod val="100000"/>
                </a:schemeClr>
              </a:gs>
            </a:gsLst>
            <a:lin ang="0"/>
          </a:gra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endParaRPr>
          </a:p>
        </p:txBody>
      </p:sp>
      <p:sp>
        <p:nvSpPr>
          <p:cNvPr id="18" name="文本框 17"/>
          <p:cNvSpPr txBox="1"/>
          <p:nvPr>
            <p:custDataLst>
              <p:tags r:id="rId26"/>
            </p:custDataLst>
          </p:nvPr>
        </p:nvSpPr>
        <p:spPr>
          <a:xfrm>
            <a:off x="2122892" y="4529499"/>
            <a:ext cx="5373918" cy="510592"/>
          </a:xfrm>
          <a:prstGeom prst="rect">
            <a:avLst/>
          </a:prstGeom>
          <a:noFill/>
        </p:spPr>
        <p:txBody>
          <a:bodyPr wrap="square" t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130000"/>
              </a:lnSpc>
            </a:pPr>
            <a:r>
              <a:rPr lang="zh-CN" altLang="en-US" sz="1200" dirty="0">
                <a:solidFill>
                  <a:schemeClr val="dk1"/>
                </a:solidFill>
                <a:latin typeface="微软雅黑" panose="020B0503020204020204" charset="-122"/>
                <a:ea typeface="微软雅黑" panose="020B0503020204020204" charset="-122"/>
              </a:rPr>
              <a:t>通过标准化的清单计价模式，为后续工程造价数字化建设做铺垫，发挥数据在造价管控中的要素作用。</a:t>
            </a:r>
            <a:endParaRPr lang="zh-CN" altLang="en-US" sz="1200" dirty="0">
              <a:solidFill>
                <a:schemeClr val="dk1"/>
              </a:solidFill>
              <a:latin typeface="微软雅黑" panose="020B0503020204020204" charset="-122"/>
              <a:ea typeface="微软雅黑" panose="020B0503020204020204" charset="-122"/>
            </a:endParaRPr>
          </a:p>
        </p:txBody>
      </p:sp>
      <p:sp>
        <p:nvSpPr>
          <p:cNvPr id="19" name="文本框 18"/>
          <p:cNvSpPr txBox="1"/>
          <p:nvPr>
            <p:custDataLst>
              <p:tags r:id="rId27"/>
            </p:custDataLst>
          </p:nvPr>
        </p:nvSpPr>
        <p:spPr>
          <a:xfrm>
            <a:off x="2122892" y="4155446"/>
            <a:ext cx="5373918" cy="278158"/>
          </a:xfrm>
          <a:prstGeom prst="rect">
            <a:avLst/>
          </a:prstGeom>
          <a:noFill/>
        </p:spPr>
        <p:txBody>
          <a:bodyPr wrap="square" tIns="0" rIns="36195"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b="1" dirty="0">
                <a:solidFill>
                  <a:schemeClr val="dk1"/>
                </a:solidFill>
                <a:latin typeface="汉仪旗黑-85S" charset="0"/>
                <a:ea typeface="汉仪旗黑-85S" charset="0"/>
              </a:rPr>
              <a:t>数字化应用奠定基础</a:t>
            </a:r>
            <a:endParaRPr lang="zh-CN" altLang="en-US" b="1" dirty="0">
              <a:solidFill>
                <a:schemeClr val="dk1"/>
              </a:solidFill>
              <a:latin typeface="汉仪旗黑-85S" charset="0"/>
              <a:ea typeface="汉仪旗黑-85S" charset="0"/>
            </a:endParaRPr>
          </a:p>
        </p:txBody>
      </p:sp>
      <p:sp>
        <p:nvSpPr>
          <p:cNvPr id="42" name="矩形: 对角圆角 18"/>
          <p:cNvSpPr/>
          <p:nvPr>
            <p:custDataLst>
              <p:tags r:id="rId28"/>
            </p:custDataLst>
          </p:nvPr>
        </p:nvSpPr>
        <p:spPr>
          <a:xfrm>
            <a:off x="1270635" y="5190616"/>
            <a:ext cx="576004" cy="576004"/>
          </a:xfrm>
          <a:prstGeom prst="round2DiagRect">
            <a:avLst>
              <a:gd name="adj1" fmla="val 0"/>
              <a:gd name="adj2" fmla="val 14884"/>
            </a:avLst>
          </a:prstGeom>
          <a:gradFill flip="none" rotWithShape="1">
            <a:gsLst>
              <a:gs pos="0">
                <a:schemeClr val="accent1">
                  <a:lumMod val="60000"/>
                  <a:lumOff val="40000"/>
                </a:schemeClr>
              </a:gs>
              <a:gs pos="88000">
                <a:schemeClr val="accent1">
                  <a:lumMod val="100000"/>
                </a:schemeClr>
              </a:gs>
            </a:gsLst>
            <a:lin ang="0"/>
          </a:gra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lt1"/>
              </a:solidFill>
              <a:latin typeface="微软雅黑" panose="020B0503020204020204" charset="-122"/>
              <a:ea typeface="微软雅黑" panose="020B0503020204020204" charset="-122"/>
            </a:endParaRPr>
          </a:p>
        </p:txBody>
      </p:sp>
      <p:sp>
        <p:nvSpPr>
          <p:cNvPr id="44" name="文本框 43"/>
          <p:cNvSpPr txBox="1"/>
          <p:nvPr>
            <p:custDataLst>
              <p:tags r:id="rId29"/>
            </p:custDataLst>
          </p:nvPr>
        </p:nvSpPr>
        <p:spPr>
          <a:xfrm>
            <a:off x="2122892" y="5530996"/>
            <a:ext cx="5373918" cy="510592"/>
          </a:xfrm>
          <a:prstGeom prst="rect">
            <a:avLst/>
          </a:prstGeom>
          <a:noFill/>
        </p:spPr>
        <p:txBody>
          <a:bodyPr wrap="square" t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just" fontAlgn="auto">
              <a:lnSpc>
                <a:spcPct val="130000"/>
              </a:lnSpc>
            </a:pPr>
            <a:r>
              <a:rPr lang="zh-CN" altLang="en-US" sz="1200" dirty="0">
                <a:solidFill>
                  <a:schemeClr val="dk1"/>
                </a:solidFill>
                <a:latin typeface="微软雅黑" panose="020B0503020204020204" charset="-122"/>
                <a:ea typeface="微软雅黑" panose="020B0503020204020204" charset="-122"/>
              </a:rPr>
              <a:t>提升从业人员技术能力，从简单的算量、套定额向数据分析、投资控制转变。</a:t>
            </a:r>
            <a:endParaRPr lang="zh-CN" altLang="en-US" sz="1200" dirty="0">
              <a:solidFill>
                <a:schemeClr val="dk1"/>
              </a:solidFill>
              <a:latin typeface="微软雅黑" panose="020B0503020204020204" charset="-122"/>
              <a:ea typeface="微软雅黑" panose="020B0503020204020204" charset="-122"/>
            </a:endParaRPr>
          </a:p>
        </p:txBody>
      </p:sp>
      <p:sp>
        <p:nvSpPr>
          <p:cNvPr id="45" name="文本框 44"/>
          <p:cNvSpPr txBox="1"/>
          <p:nvPr>
            <p:custDataLst>
              <p:tags r:id="rId30"/>
            </p:custDataLst>
          </p:nvPr>
        </p:nvSpPr>
        <p:spPr>
          <a:xfrm>
            <a:off x="2122892" y="5156943"/>
            <a:ext cx="5373918" cy="278158"/>
          </a:xfrm>
          <a:prstGeom prst="rect">
            <a:avLst/>
          </a:prstGeom>
          <a:noFill/>
        </p:spPr>
        <p:txBody>
          <a:bodyPr wrap="square" tIns="0" rIns="36195" bIns="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b="1" dirty="0">
                <a:solidFill>
                  <a:schemeClr val="dk1"/>
                </a:solidFill>
                <a:latin typeface="汉仪旗黑-85S" charset="0"/>
                <a:ea typeface="汉仪旗黑-85S" charset="0"/>
              </a:rPr>
              <a:t>提升造价行业权威性</a:t>
            </a:r>
            <a:endParaRPr lang="zh-CN" altLang="en-US" b="1" dirty="0">
              <a:solidFill>
                <a:schemeClr val="dk1"/>
              </a:solidFill>
              <a:latin typeface="汉仪旗黑-85S" charset="0"/>
              <a:ea typeface="汉仪旗黑-85S" charset="0"/>
            </a:endParaRPr>
          </a:p>
        </p:txBody>
      </p:sp>
      <p:pic>
        <p:nvPicPr>
          <p:cNvPr id="52" name="图片 16" descr="343439383331313b343532303033323bd3a6d3c3b9dcc0ed"/>
          <p:cNvPicPr>
            <a:picLocks noChangeAspect="1"/>
          </p:cNvPicPr>
          <p:nvPr>
            <p:custDataLst>
              <p:tags r:id="rId31"/>
            </p:custDataLst>
          </p:nvPr>
        </p:nvPicPr>
        <p:blipFill>
          <a:blip r:embed="rId32">
            <a:extLst>
              <a:ext uri="{96DAC541-7B7A-43D3-8B79-37D633B846F1}">
                <asvg:svgBlip xmlns:asvg="http://schemas.microsoft.com/office/drawing/2016/SVG/main" r:embed="rId33"/>
              </a:ext>
            </a:extLst>
          </a:blip>
          <a:stretch>
            <a:fillRect/>
          </a:stretch>
        </p:blipFill>
        <p:spPr>
          <a:xfrm>
            <a:off x="1433212" y="3340672"/>
            <a:ext cx="269903" cy="269903"/>
          </a:xfrm>
          <a:prstGeom prst="rect">
            <a:avLst/>
          </a:prstGeom>
        </p:spPr>
      </p:pic>
      <p:pic>
        <p:nvPicPr>
          <p:cNvPr id="53" name="图片 22" descr="333639373138363b343435303739363bd2b5cef1bcbcc4dc"/>
          <p:cNvPicPr>
            <a:picLocks noChangeAspect="1"/>
          </p:cNvPicPr>
          <p:nvPr>
            <p:custDataLst>
              <p:tags r:id="rId34"/>
            </p:custDataLst>
          </p:nvPr>
        </p:nvPicPr>
        <p:blipFill>
          <a:blip r:embed="rId35">
            <a:extLst>
              <a:ext uri="{96DAC541-7B7A-43D3-8B79-37D633B846F1}">
                <asvg:svgBlip xmlns:asvg="http://schemas.microsoft.com/office/drawing/2016/SVG/main" r:embed="rId36"/>
              </a:ext>
            </a:extLst>
          </a:blip>
          <a:stretch>
            <a:fillRect/>
          </a:stretch>
        </p:blipFill>
        <p:spPr>
          <a:xfrm>
            <a:off x="1433212" y="4342169"/>
            <a:ext cx="269903" cy="269903"/>
          </a:xfrm>
          <a:prstGeom prst="rect">
            <a:avLst/>
          </a:prstGeom>
        </p:spPr>
      </p:pic>
      <p:pic>
        <p:nvPicPr>
          <p:cNvPr id="54" name="图片 25" descr="333639373138363b343435303831323bbacbcbe3b9a4d7f7"/>
          <p:cNvPicPr>
            <a:picLocks noChangeAspect="1"/>
          </p:cNvPicPr>
          <p:nvPr>
            <p:custDataLst>
              <p:tags r:id="rId37"/>
            </p:custDataLst>
          </p:nvPr>
        </p:nvPicPr>
        <p:blipFill>
          <a:blip r:embed="rId38">
            <a:extLst>
              <a:ext uri="{96DAC541-7B7A-43D3-8B79-37D633B846F1}">
                <asvg:svgBlip xmlns:asvg="http://schemas.microsoft.com/office/drawing/2016/SVG/main" r:embed="rId39"/>
              </a:ext>
            </a:extLst>
          </a:blip>
          <a:stretch>
            <a:fillRect/>
          </a:stretch>
        </p:blipFill>
        <p:spPr>
          <a:xfrm>
            <a:off x="1412889" y="5332870"/>
            <a:ext cx="292130" cy="292130"/>
          </a:xfrm>
          <a:prstGeom prst="rect">
            <a:avLst/>
          </a:prstGeom>
        </p:spPr>
      </p:pic>
    </p:spTree>
    <p:custDataLst>
      <p:tags r:id="rId40"/>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风险分担方式</a:t>
            </a:r>
            <a:endParaRPr lang="zh-CN" altLang="en-US"/>
          </a:p>
        </p:txBody>
      </p:sp>
      <p:sp>
        <p:nvSpPr>
          <p:cNvPr id="2" name="矩形: 圆角 20"/>
          <p:cNvSpPr/>
          <p:nvPr>
            <p:custDataLst>
              <p:tags r:id="rId2"/>
            </p:custDataLst>
          </p:nvPr>
        </p:nvSpPr>
        <p:spPr>
          <a:xfrm>
            <a:off x="758190" y="1637348"/>
            <a:ext cx="3341370" cy="4523105"/>
          </a:xfrm>
          <a:prstGeom prst="roundRect">
            <a:avLst>
              <a:gd name="adj" fmla="val 7916"/>
            </a:avLst>
          </a:prstGeom>
          <a:gradFill>
            <a:gsLst>
              <a:gs pos="100000">
                <a:schemeClr val="accent1">
                  <a:alpha val="0"/>
                </a:schemeClr>
              </a:gs>
              <a:gs pos="100000">
                <a:schemeClr val="accent1">
                  <a:alpha val="100000"/>
                </a:schemeClr>
              </a:gs>
              <a:gs pos="0">
                <a:schemeClr val="accent1">
                  <a:lumMod val="20000"/>
                  <a:lumOff val="80000"/>
                  <a:alpha val="10000"/>
                </a:schemeClr>
              </a:gs>
            </a:gsLst>
            <a:lin ang="5400000" scaled="0"/>
          </a:gradFill>
          <a:ln>
            <a:gradFill>
              <a:gsLst>
                <a:gs pos="20000">
                  <a:schemeClr val="accent1">
                    <a:alpha val="0"/>
                  </a:schemeClr>
                </a:gs>
                <a:gs pos="100000">
                  <a:schemeClr val="accent1">
                    <a:lumMod val="60000"/>
                    <a:lumOff val="40000"/>
                  </a:schemeClr>
                </a:gs>
              </a:gsLst>
              <a:lin ang="16200000" scaled="1"/>
            </a:gradFill>
          </a:ln>
          <a:effectLst>
            <a:outerShdw blurRad="152400" dist="38100" dir="13500000" algn="br" rotWithShape="0">
              <a:schemeClr val="accent1">
                <a:lumMod val="75000"/>
                <a:alpha val="7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360045" tIns="360045" rIns="288290" bIns="360045" numCol="1" spcCol="0" rtlCol="0" fromWordArt="0" anchor="b" anchorCtr="1" forceAA="0" compatLnSpc="1">
            <a:noAutofit/>
          </a:bodyPr>
          <a:p>
            <a:pPr lvl="0" algn="just">
              <a:lnSpc>
                <a:spcPct val="150000"/>
              </a:lnSpc>
              <a:spcBef>
                <a:spcPts val="0"/>
              </a:spcBef>
              <a:spcAft>
                <a:spcPts val="0"/>
              </a:spcAft>
              <a:buClrTx/>
              <a:buSzTx/>
              <a:buFontTx/>
            </a:pPr>
            <a:endParaRPr lang="zh-CN" altLang="en-US" sz="1600" kern="0" dirty="0">
              <a:ln>
                <a:noFill/>
                <a:prstDash val="sysDot"/>
              </a:ln>
              <a:solidFill>
                <a:srgbClr val="292929"/>
              </a:solidFill>
              <a:latin typeface="+mn-ea"/>
              <a:sym typeface="+mn-ea"/>
            </a:endParaRPr>
          </a:p>
        </p:txBody>
      </p:sp>
      <p:sp>
        <p:nvSpPr>
          <p:cNvPr id="10" name="文本框 9"/>
          <p:cNvSpPr txBox="1"/>
          <p:nvPr>
            <p:custDataLst>
              <p:tags r:id="rId3"/>
            </p:custDataLst>
          </p:nvPr>
        </p:nvSpPr>
        <p:spPr>
          <a:xfrm>
            <a:off x="1002665" y="1778953"/>
            <a:ext cx="2852420" cy="798195"/>
          </a:xfrm>
          <a:prstGeom prst="rect">
            <a:avLst/>
          </a:prstGeom>
          <a:noFill/>
        </p:spPr>
        <p:txBody>
          <a:bodyPr wrap="square" lIns="0" tIns="0" rIns="0" bIns="0" rtlCol="0" anchor="ctr" anchorCtr="0">
            <a:noAutofit/>
          </a:bodyPr>
          <a:p>
            <a:pPr lvl="0" algn="l">
              <a:lnSpc>
                <a:spcPct val="120000"/>
              </a:lnSpc>
              <a:buClrTx/>
              <a:buSzTx/>
              <a:buFontTx/>
            </a:pPr>
            <a:r>
              <a:rPr lang="zh-CN" altLang="en-US" b="1">
                <a:solidFill>
                  <a:schemeClr val="accent1"/>
                </a:solidFill>
                <a:latin typeface="+mn-ea"/>
                <a:cs typeface="+mn-ea"/>
                <a:sym typeface="+mn-ea"/>
              </a:rPr>
              <a:t>承包人承担</a:t>
            </a:r>
            <a:endParaRPr lang="zh-CN" altLang="en-US" b="1">
              <a:solidFill>
                <a:schemeClr val="accent1"/>
              </a:solidFill>
              <a:latin typeface="+mn-ea"/>
              <a:cs typeface="+mn-ea"/>
              <a:sym typeface="+mn-ea"/>
            </a:endParaRPr>
          </a:p>
        </p:txBody>
      </p:sp>
      <p:cxnSp>
        <p:nvCxnSpPr>
          <p:cNvPr id="16" name="直接连接符 15"/>
          <p:cNvCxnSpPr/>
          <p:nvPr>
            <p:custDataLst>
              <p:tags r:id="rId4"/>
            </p:custDataLst>
          </p:nvPr>
        </p:nvCxnSpPr>
        <p:spPr>
          <a:xfrm>
            <a:off x="1035685" y="2605723"/>
            <a:ext cx="2786400" cy="0"/>
          </a:xfrm>
          <a:prstGeom prst="line">
            <a:avLst/>
          </a:prstGeom>
          <a:ln>
            <a:gradFill>
              <a:gsLst>
                <a:gs pos="0">
                  <a:schemeClr val="accent1">
                    <a:alpha val="10000"/>
                  </a:schemeClr>
                </a:gs>
                <a:gs pos="100000">
                  <a:schemeClr val="accent1">
                    <a:alpha val="80000"/>
                  </a:schemeClr>
                </a:gs>
              </a:gsLst>
              <a:lin ang="10800000" scaled="1"/>
            </a:gradFill>
            <a:headEnd type="oval"/>
            <a:tailEnd type="none"/>
          </a:ln>
        </p:spPr>
        <p:style>
          <a:lnRef idx="2">
            <a:schemeClr val="accent1"/>
          </a:lnRef>
          <a:fillRef idx="0">
            <a:srgbClr val="FFFFFF"/>
          </a:fillRef>
          <a:effectRef idx="0">
            <a:srgbClr val="FFFFFF"/>
          </a:effectRef>
          <a:fontRef idx="minor">
            <a:schemeClr val="tx1"/>
          </a:fontRef>
        </p:style>
      </p:cxnSp>
      <p:sp>
        <p:nvSpPr>
          <p:cNvPr id="18" name="文本框 17"/>
          <p:cNvSpPr txBox="1"/>
          <p:nvPr>
            <p:custDataLst>
              <p:tags r:id="rId5"/>
            </p:custDataLst>
          </p:nvPr>
        </p:nvSpPr>
        <p:spPr>
          <a:xfrm>
            <a:off x="1003300" y="2761933"/>
            <a:ext cx="2851200" cy="3107055"/>
          </a:xfrm>
          <a:prstGeom prst="rect">
            <a:avLst/>
          </a:prstGeom>
          <a:noFill/>
        </p:spPr>
        <p:txBody>
          <a:bodyPr wrap="square" lIns="0" tIns="0" rIns="0" bIns="0" rtlCol="0">
            <a:noAutofit/>
          </a:bodyPr>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施工技术风险</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工期延误及自身原因造成的赶工、提前竣工、暂缓施工</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材料、设备质量</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总价包干合同的清单准确性和完整性</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施工方案与报价对应</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承包人变更</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措施项目</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市场价格波动（合同约定内）</a:t>
            </a:r>
            <a:endParaRPr lang="zh-CN" altLang="en-US" sz="1400" kern="0" dirty="0">
              <a:ln>
                <a:noFill/>
                <a:prstDash val="sysDot"/>
              </a:ln>
              <a:solidFill>
                <a:schemeClr val="tx1">
                  <a:lumMod val="85000"/>
                  <a:lumOff val="15000"/>
                </a:schemeClr>
              </a:solidFill>
              <a:latin typeface="+mn-ea"/>
              <a:sym typeface="+mn-ea"/>
            </a:endParaRPr>
          </a:p>
        </p:txBody>
      </p:sp>
      <p:sp>
        <p:nvSpPr>
          <p:cNvPr id="19" name="矩形: 圆角 20"/>
          <p:cNvSpPr/>
          <p:nvPr>
            <p:custDataLst>
              <p:tags r:id="rId6"/>
            </p:custDataLst>
          </p:nvPr>
        </p:nvSpPr>
        <p:spPr>
          <a:xfrm>
            <a:off x="4445635" y="1637348"/>
            <a:ext cx="3341370" cy="4523105"/>
          </a:xfrm>
          <a:prstGeom prst="roundRect">
            <a:avLst>
              <a:gd name="adj" fmla="val 8073"/>
            </a:avLst>
          </a:prstGeom>
          <a:gradFill>
            <a:gsLst>
              <a:gs pos="100000">
                <a:schemeClr val="accent1">
                  <a:alpha val="0"/>
                </a:schemeClr>
              </a:gs>
              <a:gs pos="100000">
                <a:schemeClr val="accent1">
                  <a:alpha val="100000"/>
                </a:schemeClr>
              </a:gs>
              <a:gs pos="0">
                <a:schemeClr val="accent1">
                  <a:lumMod val="20000"/>
                  <a:lumOff val="80000"/>
                  <a:alpha val="10000"/>
                </a:schemeClr>
              </a:gs>
            </a:gsLst>
            <a:lin ang="5400000" scaled="0"/>
          </a:gradFill>
          <a:ln>
            <a:gradFill>
              <a:gsLst>
                <a:gs pos="20000">
                  <a:schemeClr val="accent1">
                    <a:alpha val="0"/>
                  </a:schemeClr>
                </a:gs>
                <a:gs pos="100000">
                  <a:schemeClr val="accent1">
                    <a:lumMod val="60000"/>
                    <a:lumOff val="40000"/>
                  </a:schemeClr>
                </a:gs>
              </a:gsLst>
              <a:lin ang="16200000" scaled="1"/>
            </a:gradFill>
          </a:ln>
          <a:effectLst>
            <a:outerShdw blurRad="152400" dist="38100" dir="13500000" algn="br" rotWithShape="0">
              <a:schemeClr val="accent1">
                <a:lumMod val="75000"/>
                <a:alpha val="7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360045" tIns="360045" rIns="288290" bIns="360045" numCol="1" spcCol="0" rtlCol="0" fromWordArt="0" anchor="b" anchorCtr="1" forceAA="0" compatLnSpc="1">
            <a:noAutofit/>
          </a:bodyPr>
          <a:p>
            <a:pPr lvl="0" algn="just">
              <a:lnSpc>
                <a:spcPct val="150000"/>
              </a:lnSpc>
              <a:spcBef>
                <a:spcPts val="0"/>
              </a:spcBef>
              <a:spcAft>
                <a:spcPts val="0"/>
              </a:spcAft>
              <a:buClrTx/>
              <a:buSzTx/>
              <a:buFontTx/>
            </a:pPr>
            <a:endParaRPr lang="zh-CN" altLang="en-US" sz="1600" kern="0" dirty="0">
              <a:ln>
                <a:noFill/>
                <a:prstDash val="sysDot"/>
              </a:ln>
              <a:solidFill>
                <a:srgbClr val="292929"/>
              </a:solidFill>
              <a:latin typeface="+mn-ea"/>
              <a:sym typeface="+mn-ea"/>
            </a:endParaRPr>
          </a:p>
        </p:txBody>
      </p:sp>
      <p:sp>
        <p:nvSpPr>
          <p:cNvPr id="20" name="矩形: 圆角 20"/>
          <p:cNvSpPr/>
          <p:nvPr>
            <p:custDataLst>
              <p:tags r:id="rId7"/>
            </p:custDataLst>
          </p:nvPr>
        </p:nvSpPr>
        <p:spPr>
          <a:xfrm>
            <a:off x="8133080" y="1637348"/>
            <a:ext cx="3341370" cy="4523105"/>
          </a:xfrm>
          <a:prstGeom prst="roundRect">
            <a:avLst>
              <a:gd name="adj" fmla="val 8073"/>
            </a:avLst>
          </a:prstGeom>
          <a:gradFill>
            <a:gsLst>
              <a:gs pos="100000">
                <a:schemeClr val="accent1">
                  <a:alpha val="0"/>
                </a:schemeClr>
              </a:gs>
              <a:gs pos="100000">
                <a:schemeClr val="accent1">
                  <a:alpha val="100000"/>
                </a:schemeClr>
              </a:gs>
              <a:gs pos="0">
                <a:schemeClr val="accent1">
                  <a:lumMod val="20000"/>
                  <a:lumOff val="80000"/>
                  <a:alpha val="10000"/>
                </a:schemeClr>
              </a:gs>
            </a:gsLst>
            <a:lin ang="5400000" scaled="0"/>
          </a:gradFill>
          <a:ln>
            <a:gradFill>
              <a:gsLst>
                <a:gs pos="20000">
                  <a:schemeClr val="accent1">
                    <a:alpha val="0"/>
                  </a:schemeClr>
                </a:gs>
                <a:gs pos="100000">
                  <a:schemeClr val="accent1">
                    <a:lumMod val="60000"/>
                    <a:lumOff val="40000"/>
                  </a:schemeClr>
                </a:gs>
              </a:gsLst>
              <a:lin ang="16200000" scaled="1"/>
            </a:gradFill>
          </a:ln>
          <a:effectLst>
            <a:outerShdw blurRad="152400" dist="38100" dir="13500000" algn="br" rotWithShape="0">
              <a:schemeClr val="accent1">
                <a:lumMod val="75000"/>
                <a:alpha val="7000"/>
              </a:schemeClr>
            </a:outerShdw>
          </a:effectLst>
        </p:spPr>
        <p:style>
          <a:lnRef idx="1">
            <a:schemeClr val="accent1"/>
          </a:lnRef>
          <a:fillRef idx="2">
            <a:schemeClr val="accent1"/>
          </a:fillRef>
          <a:effectRef idx="1">
            <a:schemeClr val="accent1"/>
          </a:effectRef>
          <a:fontRef idx="minor">
            <a:schemeClr val="dk1"/>
          </a:fontRef>
        </p:style>
        <p:txBody>
          <a:bodyPr vertOverflow="overflow" horzOverflow="overflow" vert="horz" wrap="square" lIns="360045" tIns="360045" rIns="288290" bIns="360045" numCol="1" spcCol="0" rtlCol="0" fromWordArt="0" anchor="b" anchorCtr="1" forceAA="0" compatLnSpc="1">
            <a:noAutofit/>
          </a:bodyPr>
          <a:p>
            <a:pPr lvl="0" algn="just">
              <a:lnSpc>
                <a:spcPct val="150000"/>
              </a:lnSpc>
              <a:spcBef>
                <a:spcPts val="0"/>
              </a:spcBef>
              <a:spcAft>
                <a:spcPts val="0"/>
              </a:spcAft>
              <a:buClrTx/>
              <a:buSzTx/>
              <a:buFontTx/>
            </a:pPr>
            <a:endParaRPr lang="zh-CN" altLang="en-US" sz="1600" kern="0" dirty="0">
              <a:ln>
                <a:noFill/>
                <a:prstDash val="sysDot"/>
              </a:ln>
              <a:solidFill>
                <a:srgbClr val="292929"/>
              </a:solidFill>
              <a:latin typeface="+mn-ea"/>
              <a:sym typeface="+mn-ea"/>
            </a:endParaRPr>
          </a:p>
        </p:txBody>
      </p:sp>
      <p:sp>
        <p:nvSpPr>
          <p:cNvPr id="21" name="文本框 20"/>
          <p:cNvSpPr txBox="1"/>
          <p:nvPr>
            <p:custDataLst>
              <p:tags r:id="rId8"/>
            </p:custDataLst>
          </p:nvPr>
        </p:nvSpPr>
        <p:spPr>
          <a:xfrm>
            <a:off x="4690745" y="1778953"/>
            <a:ext cx="2851200" cy="798195"/>
          </a:xfrm>
          <a:prstGeom prst="rect">
            <a:avLst/>
          </a:prstGeom>
          <a:noFill/>
        </p:spPr>
        <p:txBody>
          <a:bodyPr wrap="square" lIns="0" tIns="0" rIns="0" bIns="0" rtlCol="0" anchor="ctr" anchorCtr="0">
            <a:noAutofit/>
          </a:bodyPr>
          <a:p>
            <a:pPr lvl="0" algn="l">
              <a:lnSpc>
                <a:spcPct val="120000"/>
              </a:lnSpc>
              <a:buClrTx/>
              <a:buSzTx/>
              <a:buFontTx/>
            </a:pPr>
            <a:r>
              <a:rPr lang="zh-CN" altLang="en-US" b="1">
                <a:solidFill>
                  <a:schemeClr val="accent1"/>
                </a:solidFill>
                <a:latin typeface="+mn-ea"/>
                <a:cs typeface="+mn-ea"/>
                <a:sym typeface="+mn-ea"/>
              </a:rPr>
              <a:t>发包人承担</a:t>
            </a:r>
            <a:endParaRPr lang="zh-CN" altLang="en-US" b="1">
              <a:solidFill>
                <a:schemeClr val="accent1"/>
              </a:solidFill>
              <a:latin typeface="+mn-ea"/>
              <a:cs typeface="+mn-ea"/>
              <a:sym typeface="+mn-ea"/>
            </a:endParaRPr>
          </a:p>
        </p:txBody>
      </p:sp>
      <p:cxnSp>
        <p:nvCxnSpPr>
          <p:cNvPr id="22" name="直接连接符 21"/>
          <p:cNvCxnSpPr/>
          <p:nvPr>
            <p:custDataLst>
              <p:tags r:id="rId9"/>
            </p:custDataLst>
          </p:nvPr>
        </p:nvCxnSpPr>
        <p:spPr>
          <a:xfrm>
            <a:off x="4723130" y="2605723"/>
            <a:ext cx="2786400" cy="0"/>
          </a:xfrm>
          <a:prstGeom prst="line">
            <a:avLst/>
          </a:prstGeom>
          <a:ln>
            <a:gradFill>
              <a:gsLst>
                <a:gs pos="0">
                  <a:schemeClr val="accent1">
                    <a:alpha val="10000"/>
                  </a:schemeClr>
                </a:gs>
                <a:gs pos="100000">
                  <a:schemeClr val="accent1">
                    <a:alpha val="80000"/>
                  </a:schemeClr>
                </a:gs>
              </a:gsLst>
              <a:lin ang="10800000" scaled="1"/>
            </a:gradFill>
            <a:headEnd type="oval"/>
            <a:tailEnd type="none"/>
          </a:ln>
        </p:spPr>
        <p:style>
          <a:lnRef idx="2">
            <a:schemeClr val="accent1"/>
          </a:lnRef>
          <a:fillRef idx="0">
            <a:srgbClr val="FFFFFF"/>
          </a:fillRef>
          <a:effectRef idx="0">
            <a:srgbClr val="FFFFFF"/>
          </a:effectRef>
          <a:fontRef idx="minor">
            <a:schemeClr val="tx1"/>
          </a:fontRef>
        </p:style>
      </p:cxnSp>
      <p:sp>
        <p:nvSpPr>
          <p:cNvPr id="23" name="文本框 22"/>
          <p:cNvSpPr txBox="1"/>
          <p:nvPr>
            <p:custDataLst>
              <p:tags r:id="rId10"/>
            </p:custDataLst>
          </p:nvPr>
        </p:nvSpPr>
        <p:spPr>
          <a:xfrm>
            <a:off x="4690745" y="2761933"/>
            <a:ext cx="2851200" cy="3107055"/>
          </a:xfrm>
          <a:prstGeom prst="rect">
            <a:avLst/>
          </a:prstGeom>
          <a:noFill/>
        </p:spPr>
        <p:txBody>
          <a:bodyPr wrap="square" lIns="0" tIns="0" rIns="0" bIns="0" rtlCol="0">
            <a:noAutofit/>
          </a:bodyPr>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建设资金支付风险</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单价合同的清单准确性和完整性</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原始数据和基础资料错误</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工期赶工、提前竣工、停工或暂缓施工</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法律法规变化</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市场价格波动（合同约定外）、异常波动</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特殊措施要求</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非承包人变更</a:t>
            </a:r>
            <a:endParaRPr lang="zh-CN" altLang="en-US" sz="1400" kern="0" dirty="0">
              <a:ln>
                <a:noFill/>
                <a:prstDash val="sysDot"/>
              </a:ln>
              <a:solidFill>
                <a:schemeClr val="tx1">
                  <a:lumMod val="85000"/>
                  <a:lumOff val="15000"/>
                </a:schemeClr>
              </a:solidFill>
              <a:latin typeface="+mn-ea"/>
              <a:sym typeface="+mn-ea"/>
            </a:endParaRPr>
          </a:p>
        </p:txBody>
      </p:sp>
      <p:sp>
        <p:nvSpPr>
          <p:cNvPr id="24" name="文本框 23"/>
          <p:cNvSpPr txBox="1"/>
          <p:nvPr>
            <p:custDataLst>
              <p:tags r:id="rId11"/>
            </p:custDataLst>
          </p:nvPr>
        </p:nvSpPr>
        <p:spPr>
          <a:xfrm>
            <a:off x="8378190" y="1778953"/>
            <a:ext cx="2851200" cy="798195"/>
          </a:xfrm>
          <a:prstGeom prst="rect">
            <a:avLst/>
          </a:prstGeom>
          <a:noFill/>
        </p:spPr>
        <p:txBody>
          <a:bodyPr wrap="square" lIns="0" tIns="0" rIns="0" bIns="0" rtlCol="0" anchor="ctr" anchorCtr="0">
            <a:noAutofit/>
          </a:bodyPr>
          <a:p>
            <a:pPr lvl="0" algn="l">
              <a:lnSpc>
                <a:spcPct val="120000"/>
              </a:lnSpc>
              <a:buClrTx/>
              <a:buSzTx/>
              <a:buFontTx/>
            </a:pPr>
            <a:r>
              <a:rPr lang="zh-CN" altLang="en-US" b="1">
                <a:solidFill>
                  <a:schemeClr val="accent1"/>
                </a:solidFill>
                <a:latin typeface="+mn-ea"/>
                <a:cs typeface="+mn-ea"/>
                <a:sym typeface="+mn-ea"/>
              </a:rPr>
              <a:t>共同承担</a:t>
            </a:r>
            <a:endParaRPr lang="zh-CN" altLang="en-US" b="1">
              <a:solidFill>
                <a:schemeClr val="accent1"/>
              </a:solidFill>
              <a:latin typeface="+mn-ea"/>
              <a:cs typeface="+mn-ea"/>
              <a:sym typeface="+mn-ea"/>
            </a:endParaRPr>
          </a:p>
        </p:txBody>
      </p:sp>
      <p:cxnSp>
        <p:nvCxnSpPr>
          <p:cNvPr id="25" name="直接连接符 24"/>
          <p:cNvCxnSpPr/>
          <p:nvPr>
            <p:custDataLst>
              <p:tags r:id="rId12"/>
            </p:custDataLst>
          </p:nvPr>
        </p:nvCxnSpPr>
        <p:spPr>
          <a:xfrm>
            <a:off x="8410575" y="2605723"/>
            <a:ext cx="2786400" cy="0"/>
          </a:xfrm>
          <a:prstGeom prst="line">
            <a:avLst/>
          </a:prstGeom>
          <a:ln>
            <a:gradFill>
              <a:gsLst>
                <a:gs pos="0">
                  <a:schemeClr val="accent1">
                    <a:alpha val="10000"/>
                  </a:schemeClr>
                </a:gs>
                <a:gs pos="100000">
                  <a:schemeClr val="accent1">
                    <a:alpha val="80000"/>
                  </a:schemeClr>
                </a:gs>
              </a:gsLst>
              <a:lin ang="10800000" scaled="1"/>
            </a:gradFill>
            <a:headEnd type="oval"/>
            <a:tailEnd type="none"/>
          </a:ln>
        </p:spPr>
        <p:style>
          <a:lnRef idx="2">
            <a:schemeClr val="accent1"/>
          </a:lnRef>
          <a:fillRef idx="0">
            <a:srgbClr val="FFFFFF"/>
          </a:fillRef>
          <a:effectRef idx="0">
            <a:srgbClr val="FFFFFF"/>
          </a:effectRef>
          <a:fontRef idx="minor">
            <a:schemeClr val="tx1"/>
          </a:fontRef>
        </p:style>
      </p:cxnSp>
      <p:sp>
        <p:nvSpPr>
          <p:cNvPr id="26" name="文本框 25"/>
          <p:cNvSpPr txBox="1"/>
          <p:nvPr>
            <p:custDataLst>
              <p:tags r:id="rId13"/>
            </p:custDataLst>
          </p:nvPr>
        </p:nvSpPr>
        <p:spPr>
          <a:xfrm>
            <a:off x="8378190" y="2761933"/>
            <a:ext cx="2851200" cy="3107055"/>
          </a:xfrm>
          <a:prstGeom prst="rect">
            <a:avLst/>
          </a:prstGeom>
          <a:noFill/>
        </p:spPr>
        <p:txBody>
          <a:bodyPr wrap="square" lIns="0" tIns="0" rIns="0" bIns="0" rtlCol="0">
            <a:noAutofit/>
          </a:bodyPr>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不可抗力：</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发包人--永久工程、已运至施工现场的材料、地反方人员伤亡和财产损失；停复工费用；驻留人员；</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承包人--供应机具、措施项目损坏及清理、修复，承包人原因造成的第三方人员及财产损失--承包人</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例外事件：</a:t>
            </a:r>
            <a:endParaRPr lang="zh-CN" altLang="en-US" sz="1400" kern="0" dirty="0">
              <a:ln>
                <a:noFill/>
                <a:prstDash val="sysDot"/>
              </a:ln>
              <a:solidFill>
                <a:schemeClr val="tx1">
                  <a:lumMod val="85000"/>
                  <a:lumOff val="15000"/>
                </a:schemeClr>
              </a:solidFill>
              <a:latin typeface="+mn-ea"/>
              <a:sym typeface="+mn-ea"/>
            </a:endParaRPr>
          </a:p>
          <a:p>
            <a:pPr indent="0" fontAlgn="auto">
              <a:lnSpc>
                <a:spcPct val="150000"/>
              </a:lnSpc>
            </a:pPr>
            <a:r>
              <a:rPr lang="zh-CN" altLang="en-US" sz="1400" kern="0" dirty="0">
                <a:ln>
                  <a:noFill/>
                  <a:prstDash val="sysDot"/>
                </a:ln>
                <a:solidFill>
                  <a:schemeClr val="tx1">
                    <a:lumMod val="85000"/>
                    <a:lumOff val="15000"/>
                  </a:schemeClr>
                </a:solidFill>
                <a:latin typeface="+mn-ea"/>
                <a:sym typeface="+mn-ea"/>
              </a:rPr>
              <a:t>动乱、暴动、国家或地方要求、安全环保要求、健康卫生防疫等各自承担；</a:t>
            </a:r>
            <a:endParaRPr lang="zh-CN" altLang="en-US" sz="1400" kern="0" dirty="0">
              <a:ln>
                <a:noFill/>
                <a:prstDash val="sysDot"/>
              </a:ln>
              <a:solidFill>
                <a:schemeClr val="tx1">
                  <a:lumMod val="85000"/>
                  <a:lumOff val="15000"/>
                </a:schemeClr>
              </a:solidFill>
              <a:latin typeface="+mn-ea"/>
              <a:sym typeface="+mn-ea"/>
            </a:endParaRPr>
          </a:p>
        </p:txBody>
      </p:sp>
    </p:spTree>
    <p:custDataLst>
      <p:tags r:id="rId14"/>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normAutofit fontScale="90000"/>
          </a:bodyPr>
          <a:lstStyle/>
          <a:p>
            <a:r>
              <a:rPr lang="zh-CN" altLang="en-US"/>
              <a:t>清单缺陷</a:t>
            </a:r>
            <a:endParaRPr lang="zh-CN" altLang="en-US"/>
          </a:p>
        </p:txBody>
      </p:sp>
      <p:sp>
        <p:nvSpPr>
          <p:cNvPr id="2" name="任意多边形: 形状 88"/>
          <p:cNvSpPr/>
          <p:nvPr>
            <p:custDataLst>
              <p:tags r:id="rId2"/>
            </p:custDataLst>
          </p:nvPr>
        </p:nvSpPr>
        <p:spPr>
          <a:xfrm>
            <a:off x="3709035" y="1716405"/>
            <a:ext cx="1128395" cy="429260"/>
          </a:xfrm>
          <a:custGeom>
            <a:avLst/>
            <a:gdLst>
              <a:gd name="connsiteX0" fmla="*/ 0 w 1104900"/>
              <a:gd name="connsiteY0" fmla="*/ 161925 h 161925"/>
              <a:gd name="connsiteX1" fmla="*/ 123825 w 1104900"/>
              <a:gd name="connsiteY1" fmla="*/ 0 h 161925"/>
              <a:gd name="connsiteX2" fmla="*/ 1104900 w 1104900"/>
              <a:gd name="connsiteY2" fmla="*/ 0 h 161925"/>
            </a:gdLst>
            <a:ahLst/>
            <a:cxnLst>
              <a:cxn ang="0">
                <a:pos x="connsiteX0" y="connsiteY0"/>
              </a:cxn>
              <a:cxn ang="0">
                <a:pos x="connsiteX1" y="connsiteY1"/>
              </a:cxn>
              <a:cxn ang="0">
                <a:pos x="connsiteX2" y="connsiteY2"/>
              </a:cxn>
            </a:cxnLst>
            <a:rect l="l" t="t" r="r" b="b"/>
            <a:pathLst>
              <a:path w="1104900" h="161925">
                <a:moveTo>
                  <a:pt x="0" y="161925"/>
                </a:moveTo>
                <a:lnTo>
                  <a:pt x="123825" y="0"/>
                </a:lnTo>
                <a:lnTo>
                  <a:pt x="1104900" y="0"/>
                </a:lnTo>
              </a:path>
            </a:pathLst>
          </a:cu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 name="矩形 3"/>
          <p:cNvSpPr/>
          <p:nvPr>
            <p:custDataLst>
              <p:tags r:id="rId3"/>
            </p:custDataLst>
          </p:nvPr>
        </p:nvSpPr>
        <p:spPr>
          <a:xfrm>
            <a:off x="4836795" y="1053465"/>
            <a:ext cx="6453505" cy="136271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3.1.8  采用单价合同的工程，分部分项工程项目清单的准确性、完整性应由发包人负责；采用总价合同的工程，已标价分部分项工程项目清单的准确性、完整性应由承包人负责。建设工程无论是采用单价合同或总价合同，措施项目清单的完整性及准确性均应由承包人负责。</a:t>
            </a:r>
            <a:endPar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矩形 4"/>
          <p:cNvSpPr/>
          <p:nvPr>
            <p:custDataLst>
              <p:tags r:id="rId4"/>
            </p:custDataLst>
          </p:nvPr>
        </p:nvSpPr>
        <p:spPr>
          <a:xfrm>
            <a:off x="4836795" y="4541520"/>
            <a:ext cx="6454140" cy="136271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3.4.6  采用总价合同的工程，合同总价应包括按招标文件规定完成</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合同图纸及合同规范要求</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的合同工程所需的全部费用。已标价工程量清单仅反映合同总价的价格构成，出现工程量清单</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缺陷</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的，其价格应视为</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已包含在合同总价中</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。已标价工程量清单的</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单价</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可作为合同文件的组成部分，按合同约定应</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用于工程变更、新增工程等合同价格调整的计价</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。如总价合同的工程量清单中存在以暂定数量单价计价的项目，其清单项目应按本标准中单价合同的相关规定调整合同价款。</a:t>
            </a:r>
            <a:endPar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spcBef>
                <a:spcPct val="0"/>
              </a:spcBef>
              <a:spcAft>
                <a:spcPct val="0"/>
              </a:spcAft>
            </a:pPr>
            <a:endPar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9" name="矩形 8"/>
          <p:cNvSpPr/>
          <p:nvPr>
            <p:custDataLst>
              <p:tags r:id="rId5"/>
            </p:custDataLst>
          </p:nvPr>
        </p:nvSpPr>
        <p:spPr>
          <a:xfrm>
            <a:off x="4836795" y="2726690"/>
            <a:ext cx="6453505" cy="1616710"/>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3.4.5  采用单价合同的工程，合同总价应包括按招标文件规定完成</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合同工程工程量清单</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所需的</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全部费用</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。工程量清单中的分部分项工程项目清单</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存在缺陷的</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，应按照本标准</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第8.2节</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的规定调整合同价格。已标价工程量清单应作为合同文件的组成部分，合同单价可用于合同价格调整的计价，但已标价工程量清单中</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以项计价</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的分部分项工程项目清单和措施项目清单，应按本标准中</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总价合同的相关规定计价</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endParaRPr>
          </a:p>
          <a:p>
            <a:pPr algn="just">
              <a:lnSpc>
                <a:spcPct val="150000"/>
              </a:lnSpc>
              <a:spcBef>
                <a:spcPct val="0"/>
              </a:spcBef>
              <a:spcAft>
                <a:spcPct val="0"/>
              </a:spcAft>
            </a:pPr>
            <a:endPar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cxnSp>
        <p:nvCxnSpPr>
          <p:cNvPr id="11" name="直接连接符 10"/>
          <p:cNvCxnSpPr/>
          <p:nvPr>
            <p:custDataLst>
              <p:tags r:id="rId6"/>
            </p:custDataLst>
          </p:nvPr>
        </p:nvCxnSpPr>
        <p:spPr>
          <a:xfrm>
            <a:off x="4329845" y="3813449"/>
            <a:ext cx="485459" cy="0"/>
          </a:xfrm>
          <a:prstGeom prst="line">
            <a:avLst/>
          </a:prstGeom>
          <a:noFill/>
          <a:ln>
            <a:solidFill>
              <a:schemeClr val="accent1">
                <a:alpha val="70000"/>
              </a:schemeClr>
            </a:solidFill>
            <a:prstDash val="dash"/>
          </a:ln>
        </p:spPr>
        <p:style>
          <a:lnRef idx="2">
            <a:schemeClr val="accent1">
              <a:shade val="15000"/>
            </a:schemeClr>
          </a:lnRef>
          <a:fillRef idx="1">
            <a:schemeClr val="accent1"/>
          </a:fillRef>
          <a:effectRef idx="0">
            <a:schemeClr val="accent1"/>
          </a:effectRef>
          <a:fontRef idx="minor">
            <a:schemeClr val="lt1"/>
          </a:fontRef>
        </p:style>
      </p:cxnSp>
      <p:sp>
        <p:nvSpPr>
          <p:cNvPr id="3" name="任意多边形: 形状 116"/>
          <p:cNvSpPr/>
          <p:nvPr>
            <p:custDataLst>
              <p:tags r:id="rId7"/>
            </p:custDataLst>
          </p:nvPr>
        </p:nvSpPr>
        <p:spPr>
          <a:xfrm>
            <a:off x="2396824" y="1521284"/>
            <a:ext cx="1663617" cy="1668359"/>
          </a:xfrm>
          <a:custGeom>
            <a:avLst/>
            <a:gdLst>
              <a:gd name="connsiteX0" fmla="*/ 646514 w 1731840"/>
              <a:gd name="connsiteY0" fmla="*/ 4426 h 1736777"/>
              <a:gd name="connsiteX1" fmla="*/ 649356 w 1731840"/>
              <a:gd name="connsiteY1" fmla="*/ 5000 h 1736777"/>
              <a:gd name="connsiteX2" fmla="*/ 666957 w 1731840"/>
              <a:gd name="connsiteY2" fmla="*/ 16867 h 1736777"/>
              <a:gd name="connsiteX3" fmla="*/ 624590 w 1731840"/>
              <a:gd name="connsiteY3" fmla="*/ 0 h 1736777"/>
              <a:gd name="connsiteX4" fmla="*/ 646513 w 1731840"/>
              <a:gd name="connsiteY4" fmla="*/ 4426 h 1736777"/>
              <a:gd name="connsiteX5" fmla="*/ 666956 w 1731840"/>
              <a:gd name="connsiteY5" fmla="*/ 16867 h 1736777"/>
              <a:gd name="connsiteX6" fmla="*/ 669578 w 1731840"/>
              <a:gd name="connsiteY6" fmla="*/ 18635 h 1736777"/>
              <a:gd name="connsiteX7" fmla="*/ 672337 w 1731840"/>
              <a:gd name="connsiteY7" fmla="*/ 22727 h 1736777"/>
              <a:gd name="connsiteX8" fmla="*/ 672339 w 1731840"/>
              <a:gd name="connsiteY8" fmla="*/ 22728 h 1736777"/>
              <a:gd name="connsiteX9" fmla="*/ 669579 w 1731840"/>
              <a:gd name="connsiteY9" fmla="*/ 18635 h 1736777"/>
              <a:gd name="connsiteX10" fmla="*/ 666957 w 1731840"/>
              <a:gd name="connsiteY10" fmla="*/ 16867 h 1736777"/>
              <a:gd name="connsiteX11" fmla="*/ 692182 w 1731840"/>
              <a:gd name="connsiteY11" fmla="*/ 32218 h 1736777"/>
              <a:gd name="connsiteX12" fmla="*/ 703770 w 1731840"/>
              <a:gd name="connsiteY12" fmla="*/ 37760 h 1736777"/>
              <a:gd name="connsiteX13" fmla="*/ 706453 w 1731840"/>
              <a:gd name="connsiteY13" fmla="*/ 40903 h 1736777"/>
              <a:gd name="connsiteX14" fmla="*/ 723028 w 1731840"/>
              <a:gd name="connsiteY14" fmla="*/ 50990 h 1736777"/>
              <a:gd name="connsiteX15" fmla="*/ 1654884 w 1731840"/>
              <a:gd name="connsiteY15" fmla="*/ 1104059 h 1736777"/>
              <a:gd name="connsiteX16" fmla="*/ 1717391 w 1731840"/>
              <a:gd name="connsiteY16" fmla="*/ 1238183 h 1736777"/>
              <a:gd name="connsiteX17" fmla="*/ 1713206 w 1731840"/>
              <a:gd name="connsiteY17" fmla="*/ 1231976 h 1736777"/>
              <a:gd name="connsiteX18" fmla="*/ 1694846 w 1731840"/>
              <a:gd name="connsiteY18" fmla="*/ 1219597 h 1736777"/>
              <a:gd name="connsiteX19" fmla="*/ 1694846 w 1731840"/>
              <a:gd name="connsiteY19" fmla="*/ 1219598 h 1736777"/>
              <a:gd name="connsiteX20" fmla="*/ 1713205 w 1731840"/>
              <a:gd name="connsiteY20" fmla="*/ 1231976 h 1736777"/>
              <a:gd name="connsiteX21" fmla="*/ 1717390 w 1731840"/>
              <a:gd name="connsiteY21" fmla="*/ 1238183 h 1736777"/>
              <a:gd name="connsiteX22" fmla="*/ 1729071 w 1731840"/>
              <a:gd name="connsiteY22" fmla="*/ 1263247 h 1736777"/>
              <a:gd name="connsiteX23" fmla="*/ 1731840 w 1731840"/>
              <a:gd name="connsiteY23" fmla="*/ 1276964 h 1736777"/>
              <a:gd name="connsiteX24" fmla="*/ 1713205 w 1731840"/>
              <a:gd name="connsiteY24" fmla="*/ 1321952 h 1736777"/>
              <a:gd name="connsiteX25" fmla="*/ 1694215 w 1731840"/>
              <a:gd name="connsiteY25" fmla="*/ 1334756 h 1736777"/>
              <a:gd name="connsiteX26" fmla="*/ 1690695 w 1731840"/>
              <a:gd name="connsiteY26" fmla="*/ 1336049 h 1736777"/>
              <a:gd name="connsiteX27" fmla="*/ 1668218 w 1731840"/>
              <a:gd name="connsiteY27" fmla="*/ 1340587 h 1736777"/>
              <a:gd name="connsiteX28" fmla="*/ 1690696 w 1731840"/>
              <a:gd name="connsiteY28" fmla="*/ 1336049 h 1736777"/>
              <a:gd name="connsiteX29" fmla="*/ 631186 w 1731840"/>
              <a:gd name="connsiteY29" fmla="*/ 1725172 h 1736777"/>
              <a:gd name="connsiteX30" fmla="*/ 603204 w 1731840"/>
              <a:gd name="connsiteY30" fmla="*/ 1735449 h 1736777"/>
              <a:gd name="connsiteX31" fmla="*/ 596624 w 1731840"/>
              <a:gd name="connsiteY31" fmla="*/ 1736777 h 1736777"/>
              <a:gd name="connsiteX32" fmla="*/ 551636 w 1731840"/>
              <a:gd name="connsiteY32" fmla="*/ 1718142 h 1736777"/>
              <a:gd name="connsiteX33" fmla="*/ 539742 w 1731840"/>
              <a:gd name="connsiteY33" fmla="*/ 1700501 h 1736777"/>
              <a:gd name="connsiteX34" fmla="*/ 537638 w 1731840"/>
              <a:gd name="connsiteY34" fmla="*/ 1696119 h 1736777"/>
              <a:gd name="connsiteX35" fmla="*/ 513285 w 1731840"/>
              <a:gd name="connsiteY35" fmla="*/ 1645408 h 1736777"/>
              <a:gd name="connsiteX36" fmla="*/ 164965 w 1731840"/>
              <a:gd name="connsiteY36" fmla="*/ 1211146 h 1736777"/>
              <a:gd name="connsiteX37" fmla="*/ 57318 w 1731840"/>
              <a:gd name="connsiteY37" fmla="*/ 1128366 h 1736777"/>
              <a:gd name="connsiteX38" fmla="*/ 48926 w 1731840"/>
              <a:gd name="connsiteY38" fmla="*/ 1123611 h 1736777"/>
              <a:gd name="connsiteX39" fmla="*/ 47984 w 1731840"/>
              <a:gd name="connsiteY39" fmla="*/ 1121189 h 1736777"/>
              <a:gd name="connsiteX40" fmla="*/ 39333 w 1731840"/>
              <a:gd name="connsiteY40" fmla="*/ 1114536 h 1736777"/>
              <a:gd name="connsiteX41" fmla="*/ 17328 w 1731840"/>
              <a:gd name="connsiteY41" fmla="*/ 1097614 h 1736777"/>
              <a:gd name="connsiteX42" fmla="*/ 15895 w 1731840"/>
              <a:gd name="connsiteY42" fmla="*/ 1096741 h 1736777"/>
              <a:gd name="connsiteX43" fmla="*/ 5000 w 1731840"/>
              <a:gd name="connsiteY43" fmla="*/ 1080582 h 1736777"/>
              <a:gd name="connsiteX44" fmla="*/ 0 w 1731840"/>
              <a:gd name="connsiteY44" fmla="*/ 1055817 h 1736777"/>
              <a:gd name="connsiteX45" fmla="*/ 4917 w 1731840"/>
              <a:gd name="connsiteY45" fmla="*/ 1031461 h 1736777"/>
              <a:gd name="connsiteX46" fmla="*/ 5926 w 1731840"/>
              <a:gd name="connsiteY46" fmla="*/ 1029679 h 1736777"/>
              <a:gd name="connsiteX47" fmla="*/ 565669 w 1731840"/>
              <a:gd name="connsiteY47" fmla="*/ 40336 h 1736777"/>
              <a:gd name="connsiteX48" fmla="*/ 565669 w 1731840"/>
              <a:gd name="connsiteY48" fmla="*/ 40333 h 1736777"/>
              <a:gd name="connsiteX49" fmla="*/ 565967 w 1731840"/>
              <a:gd name="connsiteY49" fmla="*/ 38858 h 1736777"/>
              <a:gd name="connsiteX50" fmla="*/ 569303 w 1731840"/>
              <a:gd name="connsiteY50" fmla="*/ 33910 h 1736777"/>
              <a:gd name="connsiteX51" fmla="*/ 579602 w 1731840"/>
              <a:gd name="connsiteY51" fmla="*/ 18635 h 1736777"/>
              <a:gd name="connsiteX52" fmla="*/ 624590 w 1731840"/>
              <a:gd name="connsiteY52" fmla="*/ 0 h 17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31840" h="1736777">
                <a:moveTo>
                  <a:pt x="646514" y="4426"/>
                </a:moveTo>
                <a:lnTo>
                  <a:pt x="649356" y="5000"/>
                </a:lnTo>
                <a:lnTo>
                  <a:pt x="666957" y="16867"/>
                </a:lnTo>
                <a:close/>
                <a:moveTo>
                  <a:pt x="624590" y="0"/>
                </a:moveTo>
                <a:lnTo>
                  <a:pt x="646513" y="4426"/>
                </a:lnTo>
                <a:lnTo>
                  <a:pt x="666956" y="16867"/>
                </a:lnTo>
                <a:lnTo>
                  <a:pt x="669578" y="18635"/>
                </a:lnTo>
                <a:lnTo>
                  <a:pt x="672337" y="22727"/>
                </a:lnTo>
                <a:lnTo>
                  <a:pt x="672339" y="22728"/>
                </a:lnTo>
                <a:lnTo>
                  <a:pt x="669579" y="18635"/>
                </a:lnTo>
                <a:lnTo>
                  <a:pt x="666957" y="16867"/>
                </a:lnTo>
                <a:lnTo>
                  <a:pt x="692182" y="32218"/>
                </a:lnTo>
                <a:lnTo>
                  <a:pt x="703770" y="37760"/>
                </a:lnTo>
                <a:lnTo>
                  <a:pt x="706453" y="40903"/>
                </a:lnTo>
                <a:lnTo>
                  <a:pt x="723028" y="50990"/>
                </a:lnTo>
                <a:cubicBezTo>
                  <a:pt x="1115601" y="316665"/>
                  <a:pt x="1437579" y="679068"/>
                  <a:pt x="1654884" y="1104059"/>
                </a:cubicBezTo>
                <a:lnTo>
                  <a:pt x="1717391" y="1238183"/>
                </a:lnTo>
                <a:lnTo>
                  <a:pt x="1713206" y="1231976"/>
                </a:lnTo>
                <a:lnTo>
                  <a:pt x="1694846" y="1219597"/>
                </a:lnTo>
                <a:lnTo>
                  <a:pt x="1694846" y="1219598"/>
                </a:lnTo>
                <a:lnTo>
                  <a:pt x="1713205" y="1231976"/>
                </a:lnTo>
                <a:lnTo>
                  <a:pt x="1717390" y="1238183"/>
                </a:lnTo>
                <a:lnTo>
                  <a:pt x="1729071" y="1263247"/>
                </a:lnTo>
                <a:lnTo>
                  <a:pt x="1731840" y="1276964"/>
                </a:lnTo>
                <a:cubicBezTo>
                  <a:pt x="1731840" y="1294533"/>
                  <a:pt x="1724719" y="1310439"/>
                  <a:pt x="1713205" y="1321952"/>
                </a:cubicBezTo>
                <a:lnTo>
                  <a:pt x="1694215" y="1334756"/>
                </a:lnTo>
                <a:lnTo>
                  <a:pt x="1690695" y="1336049"/>
                </a:lnTo>
                <a:lnTo>
                  <a:pt x="1668218" y="1340587"/>
                </a:lnTo>
                <a:lnTo>
                  <a:pt x="1690696" y="1336049"/>
                </a:lnTo>
                <a:lnTo>
                  <a:pt x="631186" y="1725172"/>
                </a:lnTo>
                <a:lnTo>
                  <a:pt x="603204" y="1735449"/>
                </a:lnTo>
                <a:lnTo>
                  <a:pt x="596624" y="1736777"/>
                </a:lnTo>
                <a:cubicBezTo>
                  <a:pt x="579055" y="1736777"/>
                  <a:pt x="563149" y="1729656"/>
                  <a:pt x="551636" y="1718142"/>
                </a:cubicBezTo>
                <a:lnTo>
                  <a:pt x="539742" y="1700501"/>
                </a:lnTo>
                <a:lnTo>
                  <a:pt x="537638" y="1696119"/>
                </a:lnTo>
                <a:lnTo>
                  <a:pt x="513285" y="1645408"/>
                </a:lnTo>
                <a:cubicBezTo>
                  <a:pt x="423867" y="1480289"/>
                  <a:pt x="305479" y="1333247"/>
                  <a:pt x="164965" y="1211146"/>
                </a:cubicBezTo>
                <a:lnTo>
                  <a:pt x="57318" y="1128366"/>
                </a:lnTo>
                <a:lnTo>
                  <a:pt x="48926" y="1123611"/>
                </a:lnTo>
                <a:lnTo>
                  <a:pt x="47984" y="1121189"/>
                </a:lnTo>
                <a:lnTo>
                  <a:pt x="39333" y="1114536"/>
                </a:lnTo>
                <a:lnTo>
                  <a:pt x="17328" y="1097614"/>
                </a:lnTo>
                <a:lnTo>
                  <a:pt x="15895" y="1096741"/>
                </a:lnTo>
                <a:lnTo>
                  <a:pt x="5000" y="1080582"/>
                </a:lnTo>
                <a:cubicBezTo>
                  <a:pt x="1780" y="1072970"/>
                  <a:pt x="0" y="1064602"/>
                  <a:pt x="0" y="1055817"/>
                </a:cubicBezTo>
                <a:lnTo>
                  <a:pt x="4917" y="1031461"/>
                </a:lnTo>
                <a:lnTo>
                  <a:pt x="5926" y="1029679"/>
                </a:lnTo>
                <a:lnTo>
                  <a:pt x="565669" y="40336"/>
                </a:lnTo>
                <a:lnTo>
                  <a:pt x="565669" y="40333"/>
                </a:lnTo>
                <a:lnTo>
                  <a:pt x="565967" y="38858"/>
                </a:lnTo>
                <a:lnTo>
                  <a:pt x="569303" y="33910"/>
                </a:lnTo>
                <a:lnTo>
                  <a:pt x="579602" y="18635"/>
                </a:lnTo>
                <a:cubicBezTo>
                  <a:pt x="591115" y="7121"/>
                  <a:pt x="607021" y="0"/>
                  <a:pt x="624590"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sp>
        <p:nvSpPr>
          <p:cNvPr id="7" name="任意多边形: 形状 117"/>
          <p:cNvSpPr/>
          <p:nvPr>
            <p:custDataLst>
              <p:tags r:id="rId8"/>
            </p:custDataLst>
          </p:nvPr>
        </p:nvSpPr>
        <p:spPr>
          <a:xfrm rot="2400000">
            <a:off x="2947299" y="2952775"/>
            <a:ext cx="1663617" cy="1668359"/>
          </a:xfrm>
          <a:custGeom>
            <a:avLst/>
            <a:gdLst>
              <a:gd name="connsiteX0" fmla="*/ 646514 w 1731840"/>
              <a:gd name="connsiteY0" fmla="*/ 4426 h 1736777"/>
              <a:gd name="connsiteX1" fmla="*/ 649356 w 1731840"/>
              <a:gd name="connsiteY1" fmla="*/ 5000 h 1736777"/>
              <a:gd name="connsiteX2" fmla="*/ 666957 w 1731840"/>
              <a:gd name="connsiteY2" fmla="*/ 16867 h 1736777"/>
              <a:gd name="connsiteX3" fmla="*/ 624590 w 1731840"/>
              <a:gd name="connsiteY3" fmla="*/ 0 h 1736777"/>
              <a:gd name="connsiteX4" fmla="*/ 646513 w 1731840"/>
              <a:gd name="connsiteY4" fmla="*/ 4426 h 1736777"/>
              <a:gd name="connsiteX5" fmla="*/ 666956 w 1731840"/>
              <a:gd name="connsiteY5" fmla="*/ 16867 h 1736777"/>
              <a:gd name="connsiteX6" fmla="*/ 669578 w 1731840"/>
              <a:gd name="connsiteY6" fmla="*/ 18635 h 1736777"/>
              <a:gd name="connsiteX7" fmla="*/ 672337 w 1731840"/>
              <a:gd name="connsiteY7" fmla="*/ 22727 h 1736777"/>
              <a:gd name="connsiteX8" fmla="*/ 672339 w 1731840"/>
              <a:gd name="connsiteY8" fmla="*/ 22728 h 1736777"/>
              <a:gd name="connsiteX9" fmla="*/ 669579 w 1731840"/>
              <a:gd name="connsiteY9" fmla="*/ 18635 h 1736777"/>
              <a:gd name="connsiteX10" fmla="*/ 666957 w 1731840"/>
              <a:gd name="connsiteY10" fmla="*/ 16867 h 1736777"/>
              <a:gd name="connsiteX11" fmla="*/ 692182 w 1731840"/>
              <a:gd name="connsiteY11" fmla="*/ 32218 h 1736777"/>
              <a:gd name="connsiteX12" fmla="*/ 703770 w 1731840"/>
              <a:gd name="connsiteY12" fmla="*/ 37760 h 1736777"/>
              <a:gd name="connsiteX13" fmla="*/ 706453 w 1731840"/>
              <a:gd name="connsiteY13" fmla="*/ 40903 h 1736777"/>
              <a:gd name="connsiteX14" fmla="*/ 723028 w 1731840"/>
              <a:gd name="connsiteY14" fmla="*/ 50990 h 1736777"/>
              <a:gd name="connsiteX15" fmla="*/ 1654884 w 1731840"/>
              <a:gd name="connsiteY15" fmla="*/ 1104059 h 1736777"/>
              <a:gd name="connsiteX16" fmla="*/ 1717391 w 1731840"/>
              <a:gd name="connsiteY16" fmla="*/ 1238183 h 1736777"/>
              <a:gd name="connsiteX17" fmla="*/ 1713206 w 1731840"/>
              <a:gd name="connsiteY17" fmla="*/ 1231976 h 1736777"/>
              <a:gd name="connsiteX18" fmla="*/ 1694846 w 1731840"/>
              <a:gd name="connsiteY18" fmla="*/ 1219597 h 1736777"/>
              <a:gd name="connsiteX19" fmla="*/ 1694846 w 1731840"/>
              <a:gd name="connsiteY19" fmla="*/ 1219598 h 1736777"/>
              <a:gd name="connsiteX20" fmla="*/ 1713205 w 1731840"/>
              <a:gd name="connsiteY20" fmla="*/ 1231976 h 1736777"/>
              <a:gd name="connsiteX21" fmla="*/ 1717390 w 1731840"/>
              <a:gd name="connsiteY21" fmla="*/ 1238183 h 1736777"/>
              <a:gd name="connsiteX22" fmla="*/ 1729071 w 1731840"/>
              <a:gd name="connsiteY22" fmla="*/ 1263247 h 1736777"/>
              <a:gd name="connsiteX23" fmla="*/ 1731840 w 1731840"/>
              <a:gd name="connsiteY23" fmla="*/ 1276964 h 1736777"/>
              <a:gd name="connsiteX24" fmla="*/ 1713205 w 1731840"/>
              <a:gd name="connsiteY24" fmla="*/ 1321952 h 1736777"/>
              <a:gd name="connsiteX25" fmla="*/ 1694215 w 1731840"/>
              <a:gd name="connsiteY25" fmla="*/ 1334756 h 1736777"/>
              <a:gd name="connsiteX26" fmla="*/ 1690695 w 1731840"/>
              <a:gd name="connsiteY26" fmla="*/ 1336049 h 1736777"/>
              <a:gd name="connsiteX27" fmla="*/ 1668218 w 1731840"/>
              <a:gd name="connsiteY27" fmla="*/ 1340587 h 1736777"/>
              <a:gd name="connsiteX28" fmla="*/ 1690696 w 1731840"/>
              <a:gd name="connsiteY28" fmla="*/ 1336049 h 1736777"/>
              <a:gd name="connsiteX29" fmla="*/ 631186 w 1731840"/>
              <a:gd name="connsiteY29" fmla="*/ 1725172 h 1736777"/>
              <a:gd name="connsiteX30" fmla="*/ 603204 w 1731840"/>
              <a:gd name="connsiteY30" fmla="*/ 1735449 h 1736777"/>
              <a:gd name="connsiteX31" fmla="*/ 596624 w 1731840"/>
              <a:gd name="connsiteY31" fmla="*/ 1736777 h 1736777"/>
              <a:gd name="connsiteX32" fmla="*/ 551636 w 1731840"/>
              <a:gd name="connsiteY32" fmla="*/ 1718142 h 1736777"/>
              <a:gd name="connsiteX33" fmla="*/ 539742 w 1731840"/>
              <a:gd name="connsiteY33" fmla="*/ 1700501 h 1736777"/>
              <a:gd name="connsiteX34" fmla="*/ 537638 w 1731840"/>
              <a:gd name="connsiteY34" fmla="*/ 1696119 h 1736777"/>
              <a:gd name="connsiteX35" fmla="*/ 513285 w 1731840"/>
              <a:gd name="connsiteY35" fmla="*/ 1645408 h 1736777"/>
              <a:gd name="connsiteX36" fmla="*/ 164965 w 1731840"/>
              <a:gd name="connsiteY36" fmla="*/ 1211146 h 1736777"/>
              <a:gd name="connsiteX37" fmla="*/ 57318 w 1731840"/>
              <a:gd name="connsiteY37" fmla="*/ 1128366 h 1736777"/>
              <a:gd name="connsiteX38" fmla="*/ 48926 w 1731840"/>
              <a:gd name="connsiteY38" fmla="*/ 1123611 h 1736777"/>
              <a:gd name="connsiteX39" fmla="*/ 47984 w 1731840"/>
              <a:gd name="connsiteY39" fmla="*/ 1121189 h 1736777"/>
              <a:gd name="connsiteX40" fmla="*/ 39333 w 1731840"/>
              <a:gd name="connsiteY40" fmla="*/ 1114536 h 1736777"/>
              <a:gd name="connsiteX41" fmla="*/ 17328 w 1731840"/>
              <a:gd name="connsiteY41" fmla="*/ 1097614 h 1736777"/>
              <a:gd name="connsiteX42" fmla="*/ 15895 w 1731840"/>
              <a:gd name="connsiteY42" fmla="*/ 1096741 h 1736777"/>
              <a:gd name="connsiteX43" fmla="*/ 5000 w 1731840"/>
              <a:gd name="connsiteY43" fmla="*/ 1080582 h 1736777"/>
              <a:gd name="connsiteX44" fmla="*/ 0 w 1731840"/>
              <a:gd name="connsiteY44" fmla="*/ 1055817 h 1736777"/>
              <a:gd name="connsiteX45" fmla="*/ 4917 w 1731840"/>
              <a:gd name="connsiteY45" fmla="*/ 1031461 h 1736777"/>
              <a:gd name="connsiteX46" fmla="*/ 5926 w 1731840"/>
              <a:gd name="connsiteY46" fmla="*/ 1029679 h 1736777"/>
              <a:gd name="connsiteX47" fmla="*/ 565669 w 1731840"/>
              <a:gd name="connsiteY47" fmla="*/ 40336 h 1736777"/>
              <a:gd name="connsiteX48" fmla="*/ 565669 w 1731840"/>
              <a:gd name="connsiteY48" fmla="*/ 40333 h 1736777"/>
              <a:gd name="connsiteX49" fmla="*/ 565967 w 1731840"/>
              <a:gd name="connsiteY49" fmla="*/ 38858 h 1736777"/>
              <a:gd name="connsiteX50" fmla="*/ 569303 w 1731840"/>
              <a:gd name="connsiteY50" fmla="*/ 33910 h 1736777"/>
              <a:gd name="connsiteX51" fmla="*/ 579602 w 1731840"/>
              <a:gd name="connsiteY51" fmla="*/ 18635 h 1736777"/>
              <a:gd name="connsiteX52" fmla="*/ 624590 w 1731840"/>
              <a:gd name="connsiteY52" fmla="*/ 0 h 17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31840" h="1736777">
                <a:moveTo>
                  <a:pt x="646514" y="4426"/>
                </a:moveTo>
                <a:lnTo>
                  <a:pt x="649356" y="5000"/>
                </a:lnTo>
                <a:lnTo>
                  <a:pt x="666957" y="16867"/>
                </a:lnTo>
                <a:close/>
                <a:moveTo>
                  <a:pt x="624590" y="0"/>
                </a:moveTo>
                <a:lnTo>
                  <a:pt x="646513" y="4426"/>
                </a:lnTo>
                <a:lnTo>
                  <a:pt x="666956" y="16867"/>
                </a:lnTo>
                <a:lnTo>
                  <a:pt x="669578" y="18635"/>
                </a:lnTo>
                <a:lnTo>
                  <a:pt x="672337" y="22727"/>
                </a:lnTo>
                <a:lnTo>
                  <a:pt x="672339" y="22728"/>
                </a:lnTo>
                <a:lnTo>
                  <a:pt x="669579" y="18635"/>
                </a:lnTo>
                <a:lnTo>
                  <a:pt x="666957" y="16867"/>
                </a:lnTo>
                <a:lnTo>
                  <a:pt x="692182" y="32218"/>
                </a:lnTo>
                <a:lnTo>
                  <a:pt x="703770" y="37760"/>
                </a:lnTo>
                <a:lnTo>
                  <a:pt x="706453" y="40903"/>
                </a:lnTo>
                <a:lnTo>
                  <a:pt x="723028" y="50990"/>
                </a:lnTo>
                <a:cubicBezTo>
                  <a:pt x="1115601" y="316665"/>
                  <a:pt x="1437579" y="679068"/>
                  <a:pt x="1654884" y="1104059"/>
                </a:cubicBezTo>
                <a:lnTo>
                  <a:pt x="1717391" y="1238183"/>
                </a:lnTo>
                <a:lnTo>
                  <a:pt x="1713206" y="1231976"/>
                </a:lnTo>
                <a:lnTo>
                  <a:pt x="1694846" y="1219597"/>
                </a:lnTo>
                <a:lnTo>
                  <a:pt x="1694846" y="1219598"/>
                </a:lnTo>
                <a:lnTo>
                  <a:pt x="1713205" y="1231976"/>
                </a:lnTo>
                <a:lnTo>
                  <a:pt x="1717390" y="1238183"/>
                </a:lnTo>
                <a:lnTo>
                  <a:pt x="1729071" y="1263247"/>
                </a:lnTo>
                <a:lnTo>
                  <a:pt x="1731840" y="1276964"/>
                </a:lnTo>
                <a:cubicBezTo>
                  <a:pt x="1731840" y="1294533"/>
                  <a:pt x="1724719" y="1310439"/>
                  <a:pt x="1713205" y="1321952"/>
                </a:cubicBezTo>
                <a:lnTo>
                  <a:pt x="1694215" y="1334756"/>
                </a:lnTo>
                <a:lnTo>
                  <a:pt x="1690695" y="1336049"/>
                </a:lnTo>
                <a:lnTo>
                  <a:pt x="1668218" y="1340587"/>
                </a:lnTo>
                <a:lnTo>
                  <a:pt x="1690696" y="1336049"/>
                </a:lnTo>
                <a:lnTo>
                  <a:pt x="631186" y="1725172"/>
                </a:lnTo>
                <a:lnTo>
                  <a:pt x="603204" y="1735449"/>
                </a:lnTo>
                <a:lnTo>
                  <a:pt x="596624" y="1736777"/>
                </a:lnTo>
                <a:cubicBezTo>
                  <a:pt x="579055" y="1736777"/>
                  <a:pt x="563149" y="1729656"/>
                  <a:pt x="551636" y="1718142"/>
                </a:cubicBezTo>
                <a:lnTo>
                  <a:pt x="539742" y="1700501"/>
                </a:lnTo>
                <a:lnTo>
                  <a:pt x="537638" y="1696119"/>
                </a:lnTo>
                <a:lnTo>
                  <a:pt x="513285" y="1645408"/>
                </a:lnTo>
                <a:cubicBezTo>
                  <a:pt x="423867" y="1480289"/>
                  <a:pt x="305479" y="1333247"/>
                  <a:pt x="164965" y="1211146"/>
                </a:cubicBezTo>
                <a:lnTo>
                  <a:pt x="57318" y="1128366"/>
                </a:lnTo>
                <a:lnTo>
                  <a:pt x="48926" y="1123611"/>
                </a:lnTo>
                <a:lnTo>
                  <a:pt x="47984" y="1121189"/>
                </a:lnTo>
                <a:lnTo>
                  <a:pt x="39333" y="1114536"/>
                </a:lnTo>
                <a:lnTo>
                  <a:pt x="17328" y="1097614"/>
                </a:lnTo>
                <a:lnTo>
                  <a:pt x="15895" y="1096741"/>
                </a:lnTo>
                <a:lnTo>
                  <a:pt x="5000" y="1080582"/>
                </a:lnTo>
                <a:cubicBezTo>
                  <a:pt x="1780" y="1072970"/>
                  <a:pt x="0" y="1064602"/>
                  <a:pt x="0" y="1055817"/>
                </a:cubicBezTo>
                <a:lnTo>
                  <a:pt x="4917" y="1031461"/>
                </a:lnTo>
                <a:lnTo>
                  <a:pt x="5926" y="1029679"/>
                </a:lnTo>
                <a:lnTo>
                  <a:pt x="565669" y="40336"/>
                </a:lnTo>
                <a:lnTo>
                  <a:pt x="565669" y="40333"/>
                </a:lnTo>
                <a:lnTo>
                  <a:pt x="565967" y="38858"/>
                </a:lnTo>
                <a:lnTo>
                  <a:pt x="569303" y="33910"/>
                </a:lnTo>
                <a:lnTo>
                  <a:pt x="579602" y="18635"/>
                </a:lnTo>
                <a:cubicBezTo>
                  <a:pt x="591115" y="7121"/>
                  <a:pt x="607021" y="0"/>
                  <a:pt x="624590" y="0"/>
                </a:cubicBezTo>
                <a:close/>
              </a:path>
            </a:pathLst>
          </a:custGeom>
          <a:solidFill>
            <a:schemeClr val="accent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pic>
        <p:nvPicPr>
          <p:cNvPr id="8" name="图片 5" descr="343435383037343b343532333833373bb9abcbbe"/>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2982896" y="2233215"/>
            <a:ext cx="379955" cy="379955"/>
          </a:xfrm>
          <a:prstGeom prst="rect">
            <a:avLst/>
          </a:prstGeom>
        </p:spPr>
      </p:pic>
      <p:sp>
        <p:nvSpPr>
          <p:cNvPr id="10" name="任意多边形: 形状 136"/>
          <p:cNvSpPr/>
          <p:nvPr>
            <p:custDataLst>
              <p:tags r:id="rId12"/>
            </p:custDataLst>
          </p:nvPr>
        </p:nvSpPr>
        <p:spPr>
          <a:xfrm flipV="1">
            <a:off x="2396188" y="4431941"/>
            <a:ext cx="1663617" cy="1668359"/>
          </a:xfrm>
          <a:custGeom>
            <a:avLst/>
            <a:gdLst>
              <a:gd name="connsiteX0" fmla="*/ 646514 w 1731840"/>
              <a:gd name="connsiteY0" fmla="*/ 4426 h 1736777"/>
              <a:gd name="connsiteX1" fmla="*/ 649356 w 1731840"/>
              <a:gd name="connsiteY1" fmla="*/ 5000 h 1736777"/>
              <a:gd name="connsiteX2" fmla="*/ 666957 w 1731840"/>
              <a:gd name="connsiteY2" fmla="*/ 16867 h 1736777"/>
              <a:gd name="connsiteX3" fmla="*/ 624590 w 1731840"/>
              <a:gd name="connsiteY3" fmla="*/ 0 h 1736777"/>
              <a:gd name="connsiteX4" fmla="*/ 646513 w 1731840"/>
              <a:gd name="connsiteY4" fmla="*/ 4426 h 1736777"/>
              <a:gd name="connsiteX5" fmla="*/ 666956 w 1731840"/>
              <a:gd name="connsiteY5" fmla="*/ 16867 h 1736777"/>
              <a:gd name="connsiteX6" fmla="*/ 669578 w 1731840"/>
              <a:gd name="connsiteY6" fmla="*/ 18635 h 1736777"/>
              <a:gd name="connsiteX7" fmla="*/ 672337 w 1731840"/>
              <a:gd name="connsiteY7" fmla="*/ 22727 h 1736777"/>
              <a:gd name="connsiteX8" fmla="*/ 672339 w 1731840"/>
              <a:gd name="connsiteY8" fmla="*/ 22728 h 1736777"/>
              <a:gd name="connsiteX9" fmla="*/ 669579 w 1731840"/>
              <a:gd name="connsiteY9" fmla="*/ 18635 h 1736777"/>
              <a:gd name="connsiteX10" fmla="*/ 666957 w 1731840"/>
              <a:gd name="connsiteY10" fmla="*/ 16867 h 1736777"/>
              <a:gd name="connsiteX11" fmla="*/ 692182 w 1731840"/>
              <a:gd name="connsiteY11" fmla="*/ 32218 h 1736777"/>
              <a:gd name="connsiteX12" fmla="*/ 703770 w 1731840"/>
              <a:gd name="connsiteY12" fmla="*/ 37760 h 1736777"/>
              <a:gd name="connsiteX13" fmla="*/ 706453 w 1731840"/>
              <a:gd name="connsiteY13" fmla="*/ 40903 h 1736777"/>
              <a:gd name="connsiteX14" fmla="*/ 723028 w 1731840"/>
              <a:gd name="connsiteY14" fmla="*/ 50990 h 1736777"/>
              <a:gd name="connsiteX15" fmla="*/ 1654884 w 1731840"/>
              <a:gd name="connsiteY15" fmla="*/ 1104059 h 1736777"/>
              <a:gd name="connsiteX16" fmla="*/ 1717391 w 1731840"/>
              <a:gd name="connsiteY16" fmla="*/ 1238183 h 1736777"/>
              <a:gd name="connsiteX17" fmla="*/ 1713206 w 1731840"/>
              <a:gd name="connsiteY17" fmla="*/ 1231976 h 1736777"/>
              <a:gd name="connsiteX18" fmla="*/ 1694846 w 1731840"/>
              <a:gd name="connsiteY18" fmla="*/ 1219597 h 1736777"/>
              <a:gd name="connsiteX19" fmla="*/ 1694846 w 1731840"/>
              <a:gd name="connsiteY19" fmla="*/ 1219598 h 1736777"/>
              <a:gd name="connsiteX20" fmla="*/ 1713205 w 1731840"/>
              <a:gd name="connsiteY20" fmla="*/ 1231976 h 1736777"/>
              <a:gd name="connsiteX21" fmla="*/ 1717390 w 1731840"/>
              <a:gd name="connsiteY21" fmla="*/ 1238183 h 1736777"/>
              <a:gd name="connsiteX22" fmla="*/ 1729071 w 1731840"/>
              <a:gd name="connsiteY22" fmla="*/ 1263247 h 1736777"/>
              <a:gd name="connsiteX23" fmla="*/ 1731840 w 1731840"/>
              <a:gd name="connsiteY23" fmla="*/ 1276964 h 1736777"/>
              <a:gd name="connsiteX24" fmla="*/ 1713205 w 1731840"/>
              <a:gd name="connsiteY24" fmla="*/ 1321952 h 1736777"/>
              <a:gd name="connsiteX25" fmla="*/ 1694215 w 1731840"/>
              <a:gd name="connsiteY25" fmla="*/ 1334756 h 1736777"/>
              <a:gd name="connsiteX26" fmla="*/ 1690695 w 1731840"/>
              <a:gd name="connsiteY26" fmla="*/ 1336049 h 1736777"/>
              <a:gd name="connsiteX27" fmla="*/ 1668218 w 1731840"/>
              <a:gd name="connsiteY27" fmla="*/ 1340587 h 1736777"/>
              <a:gd name="connsiteX28" fmla="*/ 1690696 w 1731840"/>
              <a:gd name="connsiteY28" fmla="*/ 1336049 h 1736777"/>
              <a:gd name="connsiteX29" fmla="*/ 631186 w 1731840"/>
              <a:gd name="connsiteY29" fmla="*/ 1725172 h 1736777"/>
              <a:gd name="connsiteX30" fmla="*/ 603204 w 1731840"/>
              <a:gd name="connsiteY30" fmla="*/ 1735449 h 1736777"/>
              <a:gd name="connsiteX31" fmla="*/ 596624 w 1731840"/>
              <a:gd name="connsiteY31" fmla="*/ 1736777 h 1736777"/>
              <a:gd name="connsiteX32" fmla="*/ 551636 w 1731840"/>
              <a:gd name="connsiteY32" fmla="*/ 1718142 h 1736777"/>
              <a:gd name="connsiteX33" fmla="*/ 539742 w 1731840"/>
              <a:gd name="connsiteY33" fmla="*/ 1700501 h 1736777"/>
              <a:gd name="connsiteX34" fmla="*/ 537638 w 1731840"/>
              <a:gd name="connsiteY34" fmla="*/ 1696119 h 1736777"/>
              <a:gd name="connsiteX35" fmla="*/ 513285 w 1731840"/>
              <a:gd name="connsiteY35" fmla="*/ 1645408 h 1736777"/>
              <a:gd name="connsiteX36" fmla="*/ 164965 w 1731840"/>
              <a:gd name="connsiteY36" fmla="*/ 1211146 h 1736777"/>
              <a:gd name="connsiteX37" fmla="*/ 57318 w 1731840"/>
              <a:gd name="connsiteY37" fmla="*/ 1128366 h 1736777"/>
              <a:gd name="connsiteX38" fmla="*/ 48926 w 1731840"/>
              <a:gd name="connsiteY38" fmla="*/ 1123611 h 1736777"/>
              <a:gd name="connsiteX39" fmla="*/ 47984 w 1731840"/>
              <a:gd name="connsiteY39" fmla="*/ 1121189 h 1736777"/>
              <a:gd name="connsiteX40" fmla="*/ 39333 w 1731840"/>
              <a:gd name="connsiteY40" fmla="*/ 1114536 h 1736777"/>
              <a:gd name="connsiteX41" fmla="*/ 17328 w 1731840"/>
              <a:gd name="connsiteY41" fmla="*/ 1097614 h 1736777"/>
              <a:gd name="connsiteX42" fmla="*/ 15895 w 1731840"/>
              <a:gd name="connsiteY42" fmla="*/ 1096741 h 1736777"/>
              <a:gd name="connsiteX43" fmla="*/ 5000 w 1731840"/>
              <a:gd name="connsiteY43" fmla="*/ 1080582 h 1736777"/>
              <a:gd name="connsiteX44" fmla="*/ 0 w 1731840"/>
              <a:gd name="connsiteY44" fmla="*/ 1055817 h 1736777"/>
              <a:gd name="connsiteX45" fmla="*/ 4917 w 1731840"/>
              <a:gd name="connsiteY45" fmla="*/ 1031461 h 1736777"/>
              <a:gd name="connsiteX46" fmla="*/ 5926 w 1731840"/>
              <a:gd name="connsiteY46" fmla="*/ 1029679 h 1736777"/>
              <a:gd name="connsiteX47" fmla="*/ 565669 w 1731840"/>
              <a:gd name="connsiteY47" fmla="*/ 40336 h 1736777"/>
              <a:gd name="connsiteX48" fmla="*/ 565669 w 1731840"/>
              <a:gd name="connsiteY48" fmla="*/ 40333 h 1736777"/>
              <a:gd name="connsiteX49" fmla="*/ 565967 w 1731840"/>
              <a:gd name="connsiteY49" fmla="*/ 38858 h 1736777"/>
              <a:gd name="connsiteX50" fmla="*/ 569303 w 1731840"/>
              <a:gd name="connsiteY50" fmla="*/ 33910 h 1736777"/>
              <a:gd name="connsiteX51" fmla="*/ 579602 w 1731840"/>
              <a:gd name="connsiteY51" fmla="*/ 18635 h 1736777"/>
              <a:gd name="connsiteX52" fmla="*/ 624590 w 1731840"/>
              <a:gd name="connsiteY52" fmla="*/ 0 h 173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31840" h="1736777">
                <a:moveTo>
                  <a:pt x="646514" y="4426"/>
                </a:moveTo>
                <a:lnTo>
                  <a:pt x="649356" y="5000"/>
                </a:lnTo>
                <a:lnTo>
                  <a:pt x="666957" y="16867"/>
                </a:lnTo>
                <a:close/>
                <a:moveTo>
                  <a:pt x="624590" y="0"/>
                </a:moveTo>
                <a:lnTo>
                  <a:pt x="646513" y="4426"/>
                </a:lnTo>
                <a:lnTo>
                  <a:pt x="666956" y="16867"/>
                </a:lnTo>
                <a:lnTo>
                  <a:pt x="669578" y="18635"/>
                </a:lnTo>
                <a:lnTo>
                  <a:pt x="672337" y="22727"/>
                </a:lnTo>
                <a:lnTo>
                  <a:pt x="672339" y="22728"/>
                </a:lnTo>
                <a:lnTo>
                  <a:pt x="669579" y="18635"/>
                </a:lnTo>
                <a:lnTo>
                  <a:pt x="666957" y="16867"/>
                </a:lnTo>
                <a:lnTo>
                  <a:pt x="692182" y="32218"/>
                </a:lnTo>
                <a:lnTo>
                  <a:pt x="703770" y="37760"/>
                </a:lnTo>
                <a:lnTo>
                  <a:pt x="706453" y="40903"/>
                </a:lnTo>
                <a:lnTo>
                  <a:pt x="723028" y="50990"/>
                </a:lnTo>
                <a:cubicBezTo>
                  <a:pt x="1115601" y="316665"/>
                  <a:pt x="1437579" y="679068"/>
                  <a:pt x="1654884" y="1104059"/>
                </a:cubicBezTo>
                <a:lnTo>
                  <a:pt x="1717391" y="1238183"/>
                </a:lnTo>
                <a:lnTo>
                  <a:pt x="1713206" y="1231976"/>
                </a:lnTo>
                <a:lnTo>
                  <a:pt x="1694846" y="1219597"/>
                </a:lnTo>
                <a:lnTo>
                  <a:pt x="1694846" y="1219598"/>
                </a:lnTo>
                <a:lnTo>
                  <a:pt x="1713205" y="1231976"/>
                </a:lnTo>
                <a:lnTo>
                  <a:pt x="1717390" y="1238183"/>
                </a:lnTo>
                <a:lnTo>
                  <a:pt x="1729071" y="1263247"/>
                </a:lnTo>
                <a:lnTo>
                  <a:pt x="1731840" y="1276964"/>
                </a:lnTo>
                <a:cubicBezTo>
                  <a:pt x="1731840" y="1294533"/>
                  <a:pt x="1724719" y="1310439"/>
                  <a:pt x="1713205" y="1321952"/>
                </a:cubicBezTo>
                <a:lnTo>
                  <a:pt x="1694215" y="1334756"/>
                </a:lnTo>
                <a:lnTo>
                  <a:pt x="1690695" y="1336049"/>
                </a:lnTo>
                <a:lnTo>
                  <a:pt x="1668218" y="1340587"/>
                </a:lnTo>
                <a:lnTo>
                  <a:pt x="1690696" y="1336049"/>
                </a:lnTo>
                <a:lnTo>
                  <a:pt x="631186" y="1725172"/>
                </a:lnTo>
                <a:lnTo>
                  <a:pt x="603204" y="1735449"/>
                </a:lnTo>
                <a:lnTo>
                  <a:pt x="596624" y="1736777"/>
                </a:lnTo>
                <a:cubicBezTo>
                  <a:pt x="579055" y="1736777"/>
                  <a:pt x="563149" y="1729656"/>
                  <a:pt x="551636" y="1718142"/>
                </a:cubicBezTo>
                <a:lnTo>
                  <a:pt x="539742" y="1700501"/>
                </a:lnTo>
                <a:lnTo>
                  <a:pt x="537638" y="1696119"/>
                </a:lnTo>
                <a:lnTo>
                  <a:pt x="513285" y="1645408"/>
                </a:lnTo>
                <a:cubicBezTo>
                  <a:pt x="423867" y="1480289"/>
                  <a:pt x="305479" y="1333247"/>
                  <a:pt x="164965" y="1211146"/>
                </a:cubicBezTo>
                <a:lnTo>
                  <a:pt x="57318" y="1128366"/>
                </a:lnTo>
                <a:lnTo>
                  <a:pt x="48926" y="1123611"/>
                </a:lnTo>
                <a:lnTo>
                  <a:pt x="47984" y="1121189"/>
                </a:lnTo>
                <a:lnTo>
                  <a:pt x="39333" y="1114536"/>
                </a:lnTo>
                <a:lnTo>
                  <a:pt x="17328" y="1097614"/>
                </a:lnTo>
                <a:lnTo>
                  <a:pt x="15895" y="1096741"/>
                </a:lnTo>
                <a:lnTo>
                  <a:pt x="5000" y="1080582"/>
                </a:lnTo>
                <a:cubicBezTo>
                  <a:pt x="1780" y="1072970"/>
                  <a:pt x="0" y="1064602"/>
                  <a:pt x="0" y="1055817"/>
                </a:cubicBezTo>
                <a:lnTo>
                  <a:pt x="4917" y="1031461"/>
                </a:lnTo>
                <a:lnTo>
                  <a:pt x="5926" y="1029679"/>
                </a:lnTo>
                <a:lnTo>
                  <a:pt x="565669" y="40336"/>
                </a:lnTo>
                <a:lnTo>
                  <a:pt x="565669" y="40333"/>
                </a:lnTo>
                <a:lnTo>
                  <a:pt x="565967" y="38858"/>
                </a:lnTo>
                <a:lnTo>
                  <a:pt x="569303" y="33910"/>
                </a:lnTo>
                <a:lnTo>
                  <a:pt x="579602" y="18635"/>
                </a:lnTo>
                <a:cubicBezTo>
                  <a:pt x="591115" y="7121"/>
                  <a:pt x="607021" y="0"/>
                  <a:pt x="624590" y="0"/>
                </a:cubicBezTo>
                <a:close/>
              </a:path>
            </a:pathLst>
          </a:custGeom>
          <a:solidFill>
            <a:schemeClr val="accent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latin typeface="微软雅黑" panose="020B0503020204020204" charset="-122"/>
              <a:ea typeface="微软雅黑" panose="020B0503020204020204" charset="-122"/>
            </a:endParaRPr>
          </a:p>
        </p:txBody>
      </p:sp>
      <p:pic>
        <p:nvPicPr>
          <p:cNvPr id="18" name="图片 3" descr="343439383331313b343532303031393bd2b5bca8b9dcc0ed"/>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3508581" y="3650722"/>
            <a:ext cx="321036" cy="321036"/>
          </a:xfrm>
          <a:prstGeom prst="rect">
            <a:avLst/>
          </a:prstGeom>
        </p:spPr>
      </p:pic>
      <p:sp>
        <p:nvSpPr>
          <p:cNvPr id="24" name="圆: 空心 12"/>
          <p:cNvSpPr>
            <a:spLocks noChangeAspect="1"/>
          </p:cNvSpPr>
          <p:nvPr>
            <p:custDataLst>
              <p:tags r:id="rId16"/>
            </p:custDataLst>
          </p:nvPr>
        </p:nvSpPr>
        <p:spPr>
          <a:xfrm>
            <a:off x="308664" y="2533800"/>
            <a:ext cx="2569169" cy="2558999"/>
          </a:xfrm>
          <a:prstGeom prst="donut">
            <a:avLst>
              <a:gd name="adj" fmla="val 5306"/>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2800" b="1" dirty="0">
                <a:solidFill>
                  <a:schemeClr val="dk1"/>
                </a:solidFill>
                <a:latin typeface="汉仪旗黑-85S" charset="0"/>
                <a:ea typeface="汉仪旗黑-85S" charset="0"/>
                <a:cs typeface="+mn-ea"/>
                <a:sym typeface="+mn-lt"/>
              </a:rPr>
              <a:t>清单完整性责任划分</a:t>
            </a:r>
            <a:endParaRPr lang="zh-CN" altLang="en-US" sz="2800" b="1" dirty="0">
              <a:solidFill>
                <a:schemeClr val="dk1"/>
              </a:solidFill>
              <a:latin typeface="汉仪旗黑-85S" charset="0"/>
              <a:ea typeface="汉仪旗黑-85S" charset="0"/>
              <a:cs typeface="+mn-ea"/>
              <a:sym typeface="+mn-lt"/>
            </a:endParaRPr>
          </a:p>
        </p:txBody>
      </p:sp>
      <p:pic>
        <p:nvPicPr>
          <p:cNvPr id="25" name="图片 8" descr="343439383331313b343532303032343bb7a2b2bcb9dcc0ed"/>
          <p:cNvPicPr>
            <a:picLocks noChangeAspect="1"/>
          </p:cNvPicPr>
          <p:nvPr>
            <p:custDataLst>
              <p:tags r:id="rId17"/>
            </p:custDataLst>
          </p:nvPr>
        </p:nvPicPr>
        <p:blipFill>
          <a:blip r:embed="rId18">
            <a:extLst>
              <a:ext uri="{96DAC541-7B7A-43D3-8B79-37D633B846F1}">
                <asvg:svgBlip xmlns:asvg="http://schemas.microsoft.com/office/drawing/2016/SVG/main" r:embed="rId19"/>
              </a:ext>
            </a:extLst>
          </a:blip>
          <a:stretch>
            <a:fillRect/>
          </a:stretch>
        </p:blipFill>
        <p:spPr>
          <a:xfrm>
            <a:off x="2982896" y="5003393"/>
            <a:ext cx="396408" cy="396408"/>
          </a:xfrm>
          <a:prstGeom prst="rect">
            <a:avLst/>
          </a:prstGeom>
        </p:spPr>
      </p:pic>
      <p:sp>
        <p:nvSpPr>
          <p:cNvPr id="28" name="任意多边形: 形状 5"/>
          <p:cNvSpPr/>
          <p:nvPr>
            <p:custDataLst>
              <p:tags r:id="rId20"/>
            </p:custDataLst>
          </p:nvPr>
        </p:nvSpPr>
        <p:spPr>
          <a:xfrm flipV="1">
            <a:off x="3709035" y="5480685"/>
            <a:ext cx="1106170" cy="227965"/>
          </a:xfrm>
          <a:custGeom>
            <a:avLst/>
            <a:gdLst>
              <a:gd name="connsiteX0" fmla="*/ 0 w 1104900"/>
              <a:gd name="connsiteY0" fmla="*/ 161925 h 161925"/>
              <a:gd name="connsiteX1" fmla="*/ 123825 w 1104900"/>
              <a:gd name="connsiteY1" fmla="*/ 0 h 161925"/>
              <a:gd name="connsiteX2" fmla="*/ 1104900 w 1104900"/>
              <a:gd name="connsiteY2" fmla="*/ 0 h 161925"/>
            </a:gdLst>
            <a:ahLst/>
            <a:cxnLst>
              <a:cxn ang="0">
                <a:pos x="connsiteX0" y="connsiteY0"/>
              </a:cxn>
              <a:cxn ang="0">
                <a:pos x="connsiteX1" y="connsiteY1"/>
              </a:cxn>
              <a:cxn ang="0">
                <a:pos x="connsiteX2" y="connsiteY2"/>
              </a:cxn>
            </a:cxnLst>
            <a:rect l="l" t="t" r="r" b="b"/>
            <a:pathLst>
              <a:path w="1104900" h="161925">
                <a:moveTo>
                  <a:pt x="0" y="161925"/>
                </a:moveTo>
                <a:lnTo>
                  <a:pt x="123825" y="0"/>
                </a:lnTo>
                <a:lnTo>
                  <a:pt x="1104900" y="0"/>
                </a:lnTo>
              </a:path>
            </a:pathLst>
          </a:custGeom>
          <a:noFill/>
          <a:ln>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Tree>
    <p:custDataLst>
      <p:tags r:id="rId2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灯片编号占位符 2"/>
          <p:cNvSpPr>
            <a:spLocks noGrp="1"/>
          </p:cNvSpPr>
          <p:nvPr>
            <p:custDataLst>
              <p:tags r:id="rId1"/>
            </p:custDataLst>
          </p:nvPr>
        </p:nvSpPr>
        <p:spPr>
          <a:xfrm>
            <a:off x="8610600" y="6356350"/>
            <a:ext cx="2743200" cy="365125"/>
          </a:xfrm>
        </p:spPr>
        <p:txBody>
          <a:bodyPr vert="horz" lIns="91440" tIns="45720" rIns="91440" bIns="45720" rtlCol="0" anchor="ctr"/>
          <a:lstStyle>
            <a:defPPr>
              <a:defRPr lang="zh-CN"/>
            </a:defPPr>
            <a:lvl1pPr marL="0" algn="l" defTabSz="1363980" rtl="0" eaLnBrk="1" latinLnBrk="0" hangingPunct="1">
              <a:defRPr sz="2665" kern="1200">
                <a:solidFill>
                  <a:schemeClr val="tx1"/>
                </a:solidFill>
                <a:latin typeface="+mn-lt"/>
                <a:ea typeface="+mn-ea"/>
                <a:cs typeface="+mn-cs"/>
              </a:defRPr>
            </a:lvl1pPr>
            <a:lvl2pPr marL="682625" algn="l" defTabSz="1363980" rtl="0" eaLnBrk="1" latinLnBrk="0" hangingPunct="1">
              <a:defRPr sz="2665" kern="1200">
                <a:solidFill>
                  <a:schemeClr val="tx1"/>
                </a:solidFill>
                <a:latin typeface="+mn-lt"/>
                <a:ea typeface="+mn-ea"/>
                <a:cs typeface="+mn-cs"/>
              </a:defRPr>
            </a:lvl2pPr>
            <a:lvl3pPr marL="1363980" algn="l" defTabSz="1363980" rtl="0" eaLnBrk="1" latinLnBrk="0" hangingPunct="1">
              <a:defRPr sz="2665" kern="1200">
                <a:solidFill>
                  <a:schemeClr val="tx1"/>
                </a:solidFill>
                <a:latin typeface="+mn-lt"/>
                <a:ea typeface="+mn-ea"/>
                <a:cs typeface="+mn-cs"/>
              </a:defRPr>
            </a:lvl3pPr>
            <a:lvl4pPr marL="2046605" algn="l" defTabSz="1363980" rtl="0" eaLnBrk="1" latinLnBrk="0" hangingPunct="1">
              <a:defRPr sz="2665" kern="1200">
                <a:solidFill>
                  <a:schemeClr val="tx1"/>
                </a:solidFill>
                <a:latin typeface="+mn-lt"/>
                <a:ea typeface="+mn-ea"/>
                <a:cs typeface="+mn-cs"/>
              </a:defRPr>
            </a:lvl4pPr>
            <a:lvl5pPr marL="2728595" algn="l" defTabSz="1363980" rtl="0" eaLnBrk="1" latinLnBrk="0" hangingPunct="1">
              <a:defRPr sz="2665" kern="1200">
                <a:solidFill>
                  <a:schemeClr val="tx1"/>
                </a:solidFill>
                <a:latin typeface="+mn-lt"/>
                <a:ea typeface="+mn-ea"/>
                <a:cs typeface="+mn-cs"/>
              </a:defRPr>
            </a:lvl5pPr>
            <a:lvl6pPr marL="3411220" algn="l" defTabSz="1363980" rtl="0" eaLnBrk="1" latinLnBrk="0" hangingPunct="1">
              <a:defRPr sz="2665" kern="1200">
                <a:solidFill>
                  <a:schemeClr val="tx1"/>
                </a:solidFill>
                <a:latin typeface="+mn-lt"/>
                <a:ea typeface="+mn-ea"/>
                <a:cs typeface="+mn-cs"/>
              </a:defRPr>
            </a:lvl6pPr>
            <a:lvl7pPr marL="4092575" algn="l" defTabSz="1363980" rtl="0" eaLnBrk="1" latinLnBrk="0" hangingPunct="1">
              <a:defRPr sz="2665" kern="1200">
                <a:solidFill>
                  <a:schemeClr val="tx1"/>
                </a:solidFill>
                <a:latin typeface="+mn-lt"/>
                <a:ea typeface="+mn-ea"/>
                <a:cs typeface="+mn-cs"/>
              </a:defRPr>
            </a:lvl7pPr>
            <a:lvl8pPr marL="4775200" algn="l" defTabSz="1363980" rtl="0" eaLnBrk="1" latinLnBrk="0" hangingPunct="1">
              <a:defRPr sz="2665" kern="1200">
                <a:solidFill>
                  <a:schemeClr val="tx1"/>
                </a:solidFill>
                <a:latin typeface="+mn-lt"/>
                <a:ea typeface="+mn-ea"/>
                <a:cs typeface="+mn-cs"/>
              </a:defRPr>
            </a:lvl8pPr>
            <a:lvl9pPr marL="5457190" algn="l" defTabSz="1363980" rtl="0" eaLnBrk="1" latinLnBrk="0" hangingPunct="1">
              <a:defRPr sz="2665" kern="1200">
                <a:solidFill>
                  <a:schemeClr val="tx1"/>
                </a:solidFill>
                <a:latin typeface="+mn-lt"/>
                <a:ea typeface="+mn-ea"/>
                <a:cs typeface="+mn-cs"/>
              </a:defRPr>
            </a:lvl9pPr>
          </a:lstStyle>
          <a:p>
            <a:pPr marL="0" marR="0" indent="0" algn="r" defTabSz="1089025" rtl="0" eaLnBrk="1" fontAlgn="auto" latinLnBrk="0" hangingPunct="1">
              <a:lnSpc>
                <a:spcPct val="100000"/>
              </a:lnSpc>
              <a:spcBef>
                <a:spcPct val="0"/>
              </a:spcBef>
              <a:spcAft>
                <a:spcPct val="0"/>
              </a:spcAft>
              <a:buClrTx/>
              <a:buSzTx/>
              <a:buFontTx/>
              <a:buNone/>
            </a:pPr>
            <a:fld id="{48F63A3B-78C7-47BE-AE5E-E10140E04643}" type="slidenum">
              <a:rPr kumimoji="0" lang="en-US" sz="1200" b="0" i="0" u="none" strike="noStrike" kern="1200" cap="none" spc="0" normalizeH="0" baseline="0" noProof="1" smtClean="0">
                <a:solidFill>
                  <a:schemeClr val="dk1">
                    <a:tint val="75000"/>
                    <a:lumMod val="85000"/>
                    <a:lumOff val="15000"/>
                  </a:schemeClr>
                </a:solidFill>
                <a:latin typeface="微软雅黑" panose="020B0503020204020204" charset="-122"/>
                <a:ea typeface="微软雅黑" panose="020B0503020204020204" charset="-122"/>
                <a:cs typeface="+mn-cs"/>
              </a:rPr>
            </a:fld>
            <a:endParaRPr kumimoji="0" lang="en-US" sz="1200" b="0" i="0" u="none" strike="noStrike" kern="1200" cap="none" spc="0" normalizeH="0" baseline="0" noProof="1" dirty="0" smtClean="0">
              <a:solidFill>
                <a:schemeClr val="dk1">
                  <a:tint val="75000"/>
                  <a:lumMod val="85000"/>
                  <a:lumOff val="15000"/>
                </a:schemeClr>
              </a:solidFill>
              <a:latin typeface="微软雅黑" panose="020B0503020204020204" charset="-122"/>
              <a:ea typeface="微软雅黑" panose="020B0503020204020204" charset="-122"/>
              <a:cs typeface="+mn-cs"/>
            </a:endParaRPr>
          </a:p>
        </p:txBody>
      </p:sp>
      <p:sp>
        <p:nvSpPr>
          <p:cNvPr id="81" name="文本框 80"/>
          <p:cNvSpPr txBox="1"/>
          <p:nvPr>
            <p:custDataLst>
              <p:tags r:id="rId2"/>
            </p:custDataLst>
          </p:nvPr>
        </p:nvSpPr>
        <p:spPr>
          <a:xfrm>
            <a:off x="7092056" y="2629287"/>
            <a:ext cx="3831772" cy="1015663"/>
          </a:xfrm>
          <a:prstGeom prst="rect">
            <a:avLst/>
          </a:prstGeom>
          <a:noFill/>
          <a:ln>
            <a:noFill/>
          </a:ln>
        </p:spPr>
        <p:txBody>
          <a:bodyPr wrap="square" rtlCol="0">
            <a:normAutofit/>
          </a:bodyPr>
          <a:lstStyle>
            <a:defPPr>
              <a:defRPr lang="zh-CN"/>
            </a:defPPr>
            <a:lvl1pPr algn="ctr">
              <a:defRPr sz="6000" b="1">
                <a:blipFill dpi="0" rotWithShape="1">
                  <a:blip r:embed="rId3"/>
                  <a:srcRect/>
                  <a:stretch>
                    <a:fillRect/>
                  </a:stretch>
                </a:blipFill>
              </a:defRPr>
            </a:lvl1pPr>
          </a:lstStyle>
          <a:p>
            <a:r>
              <a:rPr lang="en-US" altLang="zh-CN" b="0" dirty="0">
                <a:solidFill>
                  <a:schemeClr val="accent1"/>
                </a:solidFill>
                <a:latin typeface="Arial" panose="020B0604020202020204" pitchFamily="34" charset="0"/>
                <a:ea typeface="微软雅黑" panose="020B0503020204020204" charset="-122"/>
                <a:cs typeface="Arial" panose="020B0604020202020204" pitchFamily="34" charset="0"/>
              </a:rPr>
              <a:t>PART 06</a:t>
            </a:r>
            <a:endParaRPr lang="en-US" altLang="zh-CN" b="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0" name="标题 9"/>
          <p:cNvSpPr>
            <a:spLocks noGrp="1"/>
          </p:cNvSpPr>
          <p:nvPr>
            <p:custDataLst>
              <p:tags r:id="rId4"/>
            </p:custDataLst>
          </p:nvPr>
        </p:nvSpPr>
        <p:spPr>
          <a:xfrm>
            <a:off x="6741160" y="3498215"/>
            <a:ext cx="4569460" cy="715645"/>
          </a:xfrm>
          <a:prstGeom prst="rect">
            <a:avLst/>
          </a:prstGeom>
        </p:spPr>
        <p:txBody>
          <a:bodyPr vert="horz" lIns="90000" tIns="46800" rIns="90000" bIns="0" rtlCol="0" anchor="b" anchorCtr="0">
            <a:normAutofit/>
          </a:bodyPr>
          <a:lstStyle>
            <a:lvl1pPr algn="ctr" defTabSz="914400" rtl="0" eaLnBrk="1" fontAlgn="auto" latinLnBrk="0" hangingPunct="1">
              <a:lnSpc>
                <a:spcPct val="100000"/>
              </a:lnSpc>
              <a:spcBef>
                <a:spcPct val="0"/>
              </a:spcBef>
              <a:buNone/>
              <a:defRPr sz="3600" b="1" u="none" strike="noStrike" kern="1200" cap="none" spc="300" normalizeH="0" baseline="0">
                <a:solidFill>
                  <a:schemeClr val="accent1"/>
                </a:solidFill>
                <a:uFillTx/>
                <a:latin typeface="Arial" panose="020B0604020202020204" pitchFamily="34" charset="0"/>
                <a:ea typeface="汉仪旗黑-85S" panose="00020600040101010101" pitchFamily="18" charset="-122"/>
                <a:cs typeface="+mj-cs"/>
              </a:defRPr>
            </a:lvl1pPr>
          </a:lstStyle>
          <a:p>
            <a:pPr marL="0" indent="0" algn="ctr">
              <a:lnSpc>
                <a:spcPct val="100000"/>
              </a:lnSpc>
              <a:spcBef>
                <a:spcPts val="0"/>
              </a:spcBef>
              <a:spcAft>
                <a:spcPts val="0"/>
              </a:spcAft>
              <a:buSzPct val="100000"/>
              <a:buNone/>
            </a:pPr>
            <a:r>
              <a:rPr lang="zh-CN" altLang="en-US" sz="3600" dirty="0">
                <a:solidFill>
                  <a:schemeClr val="accent1"/>
                </a:solidFill>
                <a:sym typeface="+mn-ea"/>
              </a:rPr>
              <a:t>计价活动的原则</a:t>
            </a:r>
            <a:endParaRPr lang="zh-CN" altLang="en-US" sz="3600" dirty="0">
              <a:solidFill>
                <a:schemeClr val="accent1"/>
              </a:solidFill>
              <a:sym typeface="+mn-ea"/>
            </a:endParaRPr>
          </a:p>
        </p:txBody>
      </p:sp>
    </p:spTree>
    <p:custDataLst>
      <p:tags r:id="rId5"/>
    </p:custData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custDataLst>
              <p:tags r:id="rId1"/>
            </p:custDataLst>
          </p:nvPr>
        </p:nvSpPr>
        <p:spPr/>
        <p:txBody>
          <a:bodyPr/>
          <a:lstStyle/>
          <a:p>
            <a:r>
              <a:rPr lang="zh-CN" altLang="en-US" dirty="0"/>
              <a:t>统一计价活动原则</a:t>
            </a:r>
            <a:endParaRPr lang="zh-CN" altLang="en-US" dirty="0"/>
          </a:p>
        </p:txBody>
      </p:sp>
      <p:sp>
        <p:nvSpPr>
          <p:cNvPr id="6" name="椭圆 5"/>
          <p:cNvSpPr/>
          <p:nvPr>
            <p:custDataLst>
              <p:tags r:id="rId2"/>
            </p:custDataLst>
          </p:nvPr>
        </p:nvSpPr>
        <p:spPr>
          <a:xfrm rot="10800000">
            <a:off x="5945496" y="2623746"/>
            <a:ext cx="1887967" cy="1887967"/>
          </a:xfrm>
          <a:prstGeom prst="ellipse">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dirty="0"/>
          </a:p>
        </p:txBody>
      </p:sp>
      <p:sp>
        <p:nvSpPr>
          <p:cNvPr id="8" name="椭圆 7"/>
          <p:cNvSpPr/>
          <p:nvPr>
            <p:custDataLst>
              <p:tags r:id="rId3"/>
            </p:custDataLst>
          </p:nvPr>
        </p:nvSpPr>
        <p:spPr>
          <a:xfrm rot="10800000">
            <a:off x="4359172" y="2623746"/>
            <a:ext cx="1887967" cy="1887967"/>
          </a:xfrm>
          <a:prstGeom prst="ellipse">
            <a:avLst/>
          </a:prstGeom>
          <a:solidFill>
            <a:schemeClr val="accent1">
              <a:alpha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矩形 8"/>
          <p:cNvSpPr/>
          <p:nvPr>
            <p:custDataLst>
              <p:tags r:id="rId4"/>
            </p:custDataLst>
          </p:nvPr>
        </p:nvSpPr>
        <p:spPr>
          <a:xfrm>
            <a:off x="8232902" y="2465621"/>
            <a:ext cx="3198050" cy="3275525"/>
          </a:xfrm>
          <a:prstGeom prst="rect">
            <a:avLst/>
          </a:prstGeom>
        </p:spPr>
        <p:txBody>
          <a:bodyPr wrap="square" lIns="0" tIns="0" rIns="0" bIns="0">
            <a:noAutofit/>
          </a:bodyPr>
          <a:p>
            <a:pPr>
              <a:lnSpc>
                <a:spcPct val="150000"/>
              </a:lnSpc>
              <a:spcBef>
                <a:spcPct val="0"/>
              </a:spcBef>
              <a:spcAft>
                <a:spcPct val="0"/>
              </a:spcAft>
            </a:pPr>
            <a:r>
              <a:rPr lang="zh-CN" altLang="en-US" sz="1400" dirty="0">
                <a:solidFill>
                  <a:schemeClr val="tx1">
                    <a:lumMod val="85000"/>
                    <a:lumOff val="15000"/>
                  </a:schemeClr>
                </a:solidFill>
                <a:latin typeface="+mn-ea"/>
                <a:cs typeface="+mn-ea"/>
              </a:rPr>
              <a:t>1.0.6  建设工程发承包及实施阶段的计价活动应遵循客观、公正、公平的原则。</a:t>
            </a:r>
            <a:endParaRPr lang="zh-CN" altLang="en-US" sz="1400" dirty="0">
              <a:solidFill>
                <a:schemeClr val="tx1">
                  <a:lumMod val="85000"/>
                  <a:lumOff val="15000"/>
                </a:schemeClr>
              </a:solidFill>
              <a:latin typeface="+mn-ea"/>
              <a:cs typeface="+mn-ea"/>
            </a:endParaRPr>
          </a:p>
        </p:txBody>
      </p:sp>
      <p:sp>
        <p:nvSpPr>
          <p:cNvPr id="10" name="矩形 9"/>
          <p:cNvSpPr/>
          <p:nvPr>
            <p:custDataLst>
              <p:tags r:id="rId5"/>
            </p:custDataLst>
          </p:nvPr>
        </p:nvSpPr>
        <p:spPr>
          <a:xfrm>
            <a:off x="8232902" y="2006489"/>
            <a:ext cx="3198685" cy="368322"/>
          </a:xfrm>
          <a:prstGeom prst="rect">
            <a:avLst/>
          </a:prstGeom>
          <a:noFill/>
        </p:spPr>
        <p:txBody>
          <a:bodyPr wrap="square" lIns="0" tIns="0" rIns="0" bIns="0" rtlCol="0" anchor="b" anchorCtr="0">
            <a:noAutofit/>
          </a:bodyPr>
          <a:p>
            <a:pPr>
              <a:spcBef>
                <a:spcPct val="0"/>
              </a:spcBef>
              <a:spcAft>
                <a:spcPct val="0"/>
              </a:spcAft>
            </a:pPr>
            <a:r>
              <a:rPr lang="zh-CN" altLang="en-US" sz="2000" b="1" kern="0" dirty="0">
                <a:solidFill>
                  <a:schemeClr val="accent1"/>
                </a:solidFill>
                <a:latin typeface="+mn-ea"/>
                <a:cs typeface="+mn-ea"/>
              </a:rPr>
              <a:t>【2013版清单】</a:t>
            </a:r>
            <a:endParaRPr lang="zh-CN" altLang="en-US" sz="2000" b="1" kern="0" dirty="0">
              <a:solidFill>
                <a:schemeClr val="accent1"/>
              </a:solidFill>
              <a:latin typeface="+mn-ea"/>
              <a:cs typeface="+mn-ea"/>
            </a:endParaRPr>
          </a:p>
        </p:txBody>
      </p:sp>
      <p:sp>
        <p:nvSpPr>
          <p:cNvPr id="11" name="矩形 10"/>
          <p:cNvSpPr/>
          <p:nvPr>
            <p:custDataLst>
              <p:tags r:id="rId6"/>
            </p:custDataLst>
          </p:nvPr>
        </p:nvSpPr>
        <p:spPr>
          <a:xfrm>
            <a:off x="759143" y="2465621"/>
            <a:ext cx="3198050" cy="3275525"/>
          </a:xfrm>
          <a:prstGeom prst="rect">
            <a:avLst/>
          </a:prstGeom>
        </p:spPr>
        <p:txBody>
          <a:bodyPr wrap="square" lIns="0" tIns="0" rIns="0" bIns="0">
            <a:noAutofit/>
          </a:bodyPr>
          <a:p>
            <a:pPr algn="r">
              <a:lnSpc>
                <a:spcPct val="150000"/>
              </a:lnSpc>
              <a:spcBef>
                <a:spcPct val="0"/>
              </a:spcBef>
              <a:spcAft>
                <a:spcPct val="0"/>
              </a:spcAft>
            </a:pPr>
            <a:r>
              <a:rPr lang="zh-CN" altLang="en-US" sz="1400" dirty="0">
                <a:solidFill>
                  <a:schemeClr val="tx1">
                    <a:lumMod val="85000"/>
                    <a:lumOff val="15000"/>
                  </a:schemeClr>
                </a:solidFill>
                <a:latin typeface="+mn-ea"/>
                <a:cs typeface="+mn-ea"/>
              </a:rPr>
              <a:t>1.0.3  建设工程的计价活动应遵循客观公正、平等自愿、诚实守信、法定优先、有约从约的原则。</a:t>
            </a:r>
            <a:endParaRPr lang="zh-CN" altLang="en-US" sz="1400" dirty="0">
              <a:solidFill>
                <a:schemeClr val="tx1">
                  <a:lumMod val="85000"/>
                  <a:lumOff val="15000"/>
                </a:schemeClr>
              </a:solidFill>
              <a:latin typeface="+mn-ea"/>
              <a:cs typeface="+mn-ea"/>
            </a:endParaRPr>
          </a:p>
        </p:txBody>
      </p:sp>
      <p:sp>
        <p:nvSpPr>
          <p:cNvPr id="15" name="矩形 14"/>
          <p:cNvSpPr/>
          <p:nvPr>
            <p:custDataLst>
              <p:tags r:id="rId7"/>
            </p:custDataLst>
          </p:nvPr>
        </p:nvSpPr>
        <p:spPr>
          <a:xfrm>
            <a:off x="759143" y="2006489"/>
            <a:ext cx="3197415" cy="368322"/>
          </a:xfrm>
          <a:prstGeom prst="rect">
            <a:avLst/>
          </a:prstGeom>
          <a:noFill/>
        </p:spPr>
        <p:txBody>
          <a:bodyPr wrap="square" lIns="0" tIns="0" rIns="0" bIns="0" rtlCol="0" anchor="b" anchorCtr="0">
            <a:noAutofit/>
          </a:bodyPr>
          <a:p>
            <a:pPr algn="r">
              <a:spcBef>
                <a:spcPct val="0"/>
              </a:spcBef>
              <a:spcAft>
                <a:spcPct val="0"/>
              </a:spcAft>
            </a:pPr>
            <a:r>
              <a:rPr lang="zh-CN" altLang="en-US" sz="2000" b="1" kern="0">
                <a:solidFill>
                  <a:schemeClr val="accent1"/>
                </a:solidFill>
                <a:latin typeface="+mn-ea"/>
                <a:cs typeface="+mn-ea"/>
              </a:rPr>
              <a:t>【新版清单】</a:t>
            </a:r>
            <a:endParaRPr lang="zh-CN" altLang="en-US" sz="2000" b="1" kern="0">
              <a:solidFill>
                <a:schemeClr val="accent1"/>
              </a:solidFill>
              <a:latin typeface="+mn-ea"/>
              <a:cs typeface="+mn-ea"/>
            </a:endParaRPr>
          </a:p>
        </p:txBody>
      </p:sp>
      <p:pic>
        <p:nvPicPr>
          <p:cNvPr id="16" name="图片 3" descr="343439383331313b343532303031393bd2b5bca8b9dcc0ed"/>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5105341" y="3369915"/>
            <a:ext cx="396024" cy="396024"/>
          </a:xfrm>
          <a:prstGeom prst="rect">
            <a:avLst/>
          </a:prstGeom>
        </p:spPr>
      </p:pic>
      <p:pic>
        <p:nvPicPr>
          <p:cNvPr id="17" name="图片 4" descr="343439383331313b343532303032303bb8f6c8cbd0c5cfa2"/>
          <p:cNvPicPr>
            <a:picLocks noChangeAspect="1"/>
          </p:cNvPicPr>
          <p:nvPr>
            <p:custDataLst>
              <p:tags r:id="rId11"/>
            </p:custDataLst>
          </p:nvPr>
        </p:nvPicPr>
        <p:blipFill>
          <a:blip r:embed="rId12">
            <a:extLst>
              <a:ext uri="{96DAC541-7B7A-43D3-8B79-37D633B846F1}">
                <asvg:svgBlip xmlns:asvg="http://schemas.microsoft.com/office/drawing/2016/SVG/main" r:embed="rId13"/>
              </a:ext>
            </a:extLst>
          </a:blip>
          <a:stretch>
            <a:fillRect/>
          </a:stretch>
        </p:blipFill>
        <p:spPr>
          <a:xfrm>
            <a:off x="6694841" y="3373090"/>
            <a:ext cx="388822" cy="388822"/>
          </a:xfrm>
          <a:prstGeom prst="rect">
            <a:avLst/>
          </a:prstGeom>
        </p:spPr>
      </p:pic>
    </p:spTree>
    <p:custDataLst>
      <p:tags r:id="rId14"/>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normAutofit fontScale="90000"/>
          </a:bodyPr>
          <a:lstStyle/>
          <a:p>
            <a:r>
              <a:rPr lang="zh-CN" altLang="en-US"/>
              <a:t>法律依据</a:t>
            </a:r>
            <a:endParaRPr lang="zh-CN" altLang="en-US"/>
          </a:p>
        </p:txBody>
      </p:sp>
      <p:sp>
        <p:nvSpPr>
          <p:cNvPr id="10" name="文本框 9"/>
          <p:cNvSpPr txBox="1"/>
          <p:nvPr>
            <p:custDataLst>
              <p:tags r:id="rId2"/>
            </p:custDataLst>
          </p:nvPr>
        </p:nvSpPr>
        <p:spPr>
          <a:xfrm>
            <a:off x="922020" y="1403350"/>
            <a:ext cx="10862945" cy="645160"/>
          </a:xfrm>
          <a:prstGeom prst="rect">
            <a:avLst/>
          </a:prstGeom>
          <a:noFill/>
        </p:spPr>
        <p:txBody>
          <a:bodyPr wrap="square" rtlCol="0">
            <a:spAutoFit/>
          </a:bodyPr>
          <a:p>
            <a:r>
              <a:rPr dirty="0" err="1">
                <a:solidFill>
                  <a:schemeClr val="dk1"/>
                </a:solidFill>
                <a:latin typeface="微软雅黑" panose="020B0503020204020204" charset="-122"/>
                <a:ea typeface="微软雅黑" panose="020B0503020204020204" charset="-122"/>
                <a:sym typeface="+mn-ea"/>
              </a:rPr>
              <a:t>工程造价不属于政府定价目录范畴，工程造价的确定</a:t>
            </a:r>
            <a:r>
              <a:rPr lang="zh-CN" dirty="0" err="1">
                <a:solidFill>
                  <a:schemeClr val="dk1"/>
                </a:solidFill>
                <a:latin typeface="微软雅黑" panose="020B0503020204020204" charset="-122"/>
                <a:ea typeface="微软雅黑" panose="020B0503020204020204" charset="-122"/>
                <a:sym typeface="+mn-ea"/>
              </a:rPr>
              <a:t>应</a:t>
            </a:r>
            <a:r>
              <a:rPr b="1" dirty="0" err="1">
                <a:solidFill>
                  <a:schemeClr val="dk1"/>
                </a:solidFill>
                <a:latin typeface="微软雅黑" panose="020B0503020204020204" charset="-122"/>
                <a:ea typeface="微软雅黑" panose="020B0503020204020204" charset="-122"/>
                <a:sym typeface="+mn-ea"/>
              </a:rPr>
              <a:t>客观</a:t>
            </a:r>
            <a:r>
              <a:rPr lang="zh-CN" b="1" dirty="0" err="1">
                <a:solidFill>
                  <a:schemeClr val="dk1"/>
                </a:solidFill>
                <a:latin typeface="微软雅黑" panose="020B0503020204020204" charset="-122"/>
                <a:ea typeface="微软雅黑" panose="020B0503020204020204" charset="-122"/>
                <a:sym typeface="+mn-ea"/>
              </a:rPr>
              <a:t>体现实际</a:t>
            </a:r>
            <a:r>
              <a:rPr b="1" dirty="0" err="1">
                <a:solidFill>
                  <a:schemeClr val="dk1"/>
                </a:solidFill>
                <a:latin typeface="微软雅黑" panose="020B0503020204020204" charset="-122"/>
                <a:ea typeface="微软雅黑" panose="020B0503020204020204" charset="-122"/>
                <a:sym typeface="+mn-ea"/>
              </a:rPr>
              <a:t>投入</a:t>
            </a:r>
            <a:r>
              <a:rPr lang="zh-CN" b="1" dirty="0" err="1">
                <a:solidFill>
                  <a:schemeClr val="dk1"/>
                </a:solidFill>
                <a:latin typeface="微软雅黑" panose="020B0503020204020204" charset="-122"/>
                <a:ea typeface="微软雅黑" panose="020B0503020204020204" charset="-122"/>
                <a:sym typeface="+mn-ea"/>
              </a:rPr>
              <a:t>与市场对价之间的合理关系</a:t>
            </a:r>
            <a:r>
              <a:rPr lang="zh-CN" altLang="en-US" b="1" dirty="0">
                <a:solidFill>
                  <a:schemeClr val="dk1"/>
                </a:solidFill>
                <a:latin typeface="微软雅黑" panose="020B0503020204020204" charset="-122"/>
                <a:ea typeface="微软雅黑" panose="020B0503020204020204" charset="-122"/>
                <a:sym typeface="+mn-ea"/>
              </a:rPr>
              <a:t>。</a:t>
            </a:r>
            <a:endParaRPr lang="zh-CN" altLang="en-US" b="1" dirty="0">
              <a:solidFill>
                <a:schemeClr val="dk1"/>
              </a:solidFill>
              <a:latin typeface="微软雅黑" panose="020B0503020204020204" charset="-122"/>
              <a:ea typeface="微软雅黑" panose="020B0503020204020204" charset="-122"/>
              <a:sym typeface="+mn-ea"/>
            </a:endParaRPr>
          </a:p>
          <a:p>
            <a:endParaRPr lang="zh-CN" altLang="en-US" b="1" dirty="0">
              <a:solidFill>
                <a:schemeClr val="dk1"/>
              </a:solidFill>
              <a:latin typeface="微软雅黑" panose="020B0503020204020204" charset="-122"/>
              <a:ea typeface="微软雅黑" panose="020B0503020204020204" charset="-122"/>
              <a:sym typeface="+mn-ea"/>
            </a:endParaRPr>
          </a:p>
        </p:txBody>
      </p:sp>
      <p:sp>
        <p:nvSpPr>
          <p:cNvPr id="3" name="圆角矩形 2"/>
          <p:cNvSpPr/>
          <p:nvPr>
            <p:custDataLst>
              <p:tags r:id="rId3"/>
            </p:custDataLst>
          </p:nvPr>
        </p:nvSpPr>
        <p:spPr>
          <a:xfrm rot="240000">
            <a:off x="1447165" y="2106930"/>
            <a:ext cx="2413000" cy="3700145"/>
          </a:xfrm>
          <a:prstGeom prst="roundRect">
            <a:avLst>
              <a:gd name="adj" fmla="val 4227"/>
            </a:avLst>
          </a:prstGeom>
          <a:gradFill>
            <a:gsLst>
              <a:gs pos="0">
                <a:schemeClr val="accent1">
                  <a:lumMod val="45000"/>
                  <a:lumOff val="55000"/>
                  <a:alpha val="20000"/>
                </a:schemeClr>
              </a:gs>
              <a:gs pos="100000">
                <a:schemeClr val="accent1">
                  <a:alpha val="3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numCol="1" spcCol="0" rtlCol="0" fromWordArt="0" anchor="ctr" anchorCtr="0" forceAA="0" compatLnSpc="1">
            <a:noAutofit/>
          </a:bodyPr>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useBgFill="1">
        <p:nvSpPr>
          <p:cNvPr id="40" name="圆角矩形 39"/>
          <p:cNvSpPr/>
          <p:nvPr>
            <p:custDataLst>
              <p:tags r:id="rId4"/>
            </p:custDataLst>
          </p:nvPr>
        </p:nvSpPr>
        <p:spPr>
          <a:xfrm>
            <a:off x="1429385" y="2214245"/>
            <a:ext cx="2413000" cy="3729990"/>
          </a:xfrm>
          <a:prstGeom prst="roundRect">
            <a:avLst>
              <a:gd name="adj" fmla="val 4227"/>
            </a:avLst>
          </a:prstGeom>
          <a:ln>
            <a:noFill/>
          </a:ln>
          <a:effectLst>
            <a:outerShdw blurRad="152400" sx="102000" sy="102000" algn="ctr" rotWithShape="0">
              <a:schemeClr val="accent1">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lIns="360045" rIns="360045" rtlCol="0" anchor="ctr"/>
          <a:p>
            <a:pPr indent="0" algn="just" fontAlgn="auto">
              <a:lnSpc>
                <a:spcPct val="130000"/>
              </a:lnSpc>
            </a:pPr>
            <a:endParaRPr lang="zh-CN" altLang="en-US" sz="1600" dirty="0">
              <a:solidFill>
                <a:schemeClr val="dk1"/>
              </a:solidFill>
              <a:latin typeface="微软雅黑" panose="020B0503020204020204" charset="-122"/>
              <a:ea typeface="微软雅黑" panose="020B0503020204020204" charset="-122"/>
            </a:endParaRPr>
          </a:p>
        </p:txBody>
      </p:sp>
      <p:sp>
        <p:nvSpPr>
          <p:cNvPr id="41" name="圆角矩形 40"/>
          <p:cNvSpPr/>
          <p:nvPr>
            <p:custDataLst>
              <p:tags r:id="rId5"/>
            </p:custDataLst>
          </p:nvPr>
        </p:nvSpPr>
        <p:spPr>
          <a:xfrm>
            <a:off x="1429385" y="2214245"/>
            <a:ext cx="2413000" cy="3729990"/>
          </a:xfrm>
          <a:prstGeom prst="roundRect">
            <a:avLst>
              <a:gd name="adj" fmla="val 4227"/>
            </a:avLst>
          </a:prstGeom>
          <a:gradFill>
            <a:gsLst>
              <a:gs pos="0">
                <a:srgbClr val="FFFFFF">
                  <a:alpha val="25000"/>
                </a:srgbClr>
              </a:gs>
              <a:gs pos="100000">
                <a:srgbClr val="FFFFFF">
                  <a:alpha val="20000"/>
                </a:srgbClr>
              </a:gs>
            </a:gsLst>
            <a:lin ang="5400000" scaled="0"/>
          </a:gradFill>
          <a:ln>
            <a:solidFill>
              <a:srgbClr val="FFFFFF">
                <a:alpha val="20000"/>
              </a:srgbClr>
            </a:solidFill>
          </a:ln>
          <a:effectLst/>
        </p:spPr>
        <p:style>
          <a:lnRef idx="2">
            <a:schemeClr val="accent1">
              <a:lumMod val="75000"/>
            </a:schemeClr>
          </a:lnRef>
          <a:fillRef idx="1">
            <a:schemeClr val="accent1"/>
          </a:fillRef>
          <a:effectRef idx="0">
            <a:srgbClr val="FFFFFF"/>
          </a:effectRef>
          <a:fontRef idx="minor">
            <a:schemeClr val="lt1"/>
          </a:fontRef>
        </p:style>
        <p:txBody>
          <a:bodyPr lIns="360045" tIns="46990" rIns="360045" rtlCol="0" anchor="ctr" anchorCtr="0"/>
          <a:p>
            <a:pPr algn="just">
              <a:lnSpc>
                <a:spcPct val="130000"/>
              </a:lnSpc>
            </a:pPr>
            <a:r>
              <a:rPr lang="zh-CN" altLang="en-US" sz="1600" dirty="0">
                <a:solidFill>
                  <a:schemeClr val="dk1"/>
                </a:solidFill>
                <a:latin typeface="微软雅黑" panose="020B0503020204020204" charset="-122"/>
                <a:ea typeface="微软雅黑" panose="020B0503020204020204" charset="-122"/>
                <a:cs typeface="微软雅黑" panose="020B0503020204020204" charset="-122"/>
              </a:rPr>
              <a:t>计价活动是定价过程,属于民事活动,必须遵循《民法典》基本原则:平等、自愿、公平、诚信,不得违反法律,不得违背公序良俗。</a:t>
            </a:r>
            <a:endParaRPr lang="zh-CN" altLang="en-US" sz="16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2" name="圆角矩形 41"/>
          <p:cNvSpPr/>
          <p:nvPr>
            <p:custDataLst>
              <p:tags r:id="rId6"/>
            </p:custDataLst>
          </p:nvPr>
        </p:nvSpPr>
        <p:spPr>
          <a:xfrm rot="240000">
            <a:off x="4864735" y="2106295"/>
            <a:ext cx="2413000" cy="3700145"/>
          </a:xfrm>
          <a:prstGeom prst="roundRect">
            <a:avLst>
              <a:gd name="adj" fmla="val 4227"/>
            </a:avLst>
          </a:prstGeom>
          <a:gradFill>
            <a:gsLst>
              <a:gs pos="0">
                <a:schemeClr val="accent1">
                  <a:lumMod val="45000"/>
                  <a:lumOff val="55000"/>
                  <a:alpha val="20000"/>
                </a:schemeClr>
              </a:gs>
              <a:gs pos="100000">
                <a:schemeClr val="accent1">
                  <a:alpha val="3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numCol="1" spcCol="0" rtlCol="0" fromWordArt="0" anchor="ctr" anchorCtr="0" forceAA="0" compatLnSpc="1">
            <a:noAutofit/>
          </a:bodyPr>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useBgFill="1">
        <p:nvSpPr>
          <p:cNvPr id="43" name="圆角矩形 42"/>
          <p:cNvSpPr/>
          <p:nvPr>
            <p:custDataLst>
              <p:tags r:id="rId7"/>
            </p:custDataLst>
          </p:nvPr>
        </p:nvSpPr>
        <p:spPr>
          <a:xfrm>
            <a:off x="4846955" y="2213610"/>
            <a:ext cx="2413000" cy="3729990"/>
          </a:xfrm>
          <a:prstGeom prst="roundRect">
            <a:avLst>
              <a:gd name="adj" fmla="val 4255"/>
            </a:avLst>
          </a:prstGeom>
          <a:ln>
            <a:noFill/>
          </a:ln>
          <a:effectLst>
            <a:outerShdw blurRad="152400" sx="102000" sy="102000" algn="ctr" rotWithShape="0">
              <a:schemeClr val="accent1">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lIns="360045" rIns="360045" rtlCol="0" anchor="ctr"/>
          <a:p>
            <a:pPr indent="0" algn="just" fontAlgn="auto">
              <a:lnSpc>
                <a:spcPct val="130000"/>
              </a:lnSpc>
            </a:pPr>
            <a:endParaRPr lang="zh-CN" altLang="en-US" sz="1600" dirty="0">
              <a:solidFill>
                <a:schemeClr val="dk1"/>
              </a:solidFill>
              <a:latin typeface="微软雅黑" panose="020B0503020204020204" charset="-122"/>
              <a:ea typeface="微软雅黑" panose="020B0503020204020204" charset="-122"/>
            </a:endParaRPr>
          </a:p>
        </p:txBody>
      </p:sp>
      <p:sp>
        <p:nvSpPr>
          <p:cNvPr id="46" name="圆角矩形 45"/>
          <p:cNvSpPr/>
          <p:nvPr>
            <p:custDataLst>
              <p:tags r:id="rId8"/>
            </p:custDataLst>
          </p:nvPr>
        </p:nvSpPr>
        <p:spPr>
          <a:xfrm>
            <a:off x="4846955" y="2213610"/>
            <a:ext cx="2413000" cy="3729990"/>
          </a:xfrm>
          <a:prstGeom prst="roundRect">
            <a:avLst>
              <a:gd name="adj" fmla="val 4227"/>
            </a:avLst>
          </a:prstGeom>
          <a:gradFill>
            <a:gsLst>
              <a:gs pos="0">
                <a:srgbClr val="FFFFFF">
                  <a:alpha val="25000"/>
                </a:srgbClr>
              </a:gs>
              <a:gs pos="100000">
                <a:srgbClr val="FFFFFF">
                  <a:alpha val="20000"/>
                </a:srgbClr>
              </a:gs>
            </a:gsLst>
            <a:lin ang="5400000" scaled="0"/>
          </a:gradFill>
          <a:ln>
            <a:solidFill>
              <a:srgbClr val="FFFFFF">
                <a:alpha val="20000"/>
              </a:srgbClr>
            </a:solidFill>
          </a:ln>
          <a:effectLst/>
        </p:spPr>
        <p:style>
          <a:lnRef idx="2">
            <a:schemeClr val="accent1">
              <a:lumMod val="75000"/>
            </a:schemeClr>
          </a:lnRef>
          <a:fillRef idx="1">
            <a:schemeClr val="accent1"/>
          </a:fillRef>
          <a:effectRef idx="0">
            <a:srgbClr val="FFFFFF"/>
          </a:effectRef>
          <a:fontRef idx="minor">
            <a:schemeClr val="lt1"/>
          </a:fontRef>
        </p:style>
        <p:txBody>
          <a:bodyPr lIns="360045" tIns="46990" rIns="360045" rtlCol="0" anchor="ctr" anchorCtr="0"/>
          <a:p>
            <a:pPr algn="just">
              <a:lnSpc>
                <a:spcPct val="130000"/>
              </a:lnSpc>
            </a:pPr>
            <a:r>
              <a:rPr lang="zh-CN" altLang="en-US" sz="1600" dirty="0">
                <a:solidFill>
                  <a:schemeClr val="dk1"/>
                </a:solidFill>
                <a:latin typeface="微软雅黑" panose="020B0503020204020204" charset="-122"/>
                <a:ea typeface="微软雅黑" panose="020B0503020204020204" charset="-122"/>
                <a:cs typeface="微软雅黑" panose="020B0503020204020204" charset="-122"/>
                <a:sym typeface="+mn-ea"/>
              </a:rPr>
              <a:t>《建筑法》第十八条 建筑工程造价应当按照国家有关规定,由发包单位与承包单位在合同中约定。</a:t>
            </a:r>
            <a:endParaRPr lang="zh-CN" altLang="en-US" sz="160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47" name="圆角矩形 46"/>
          <p:cNvSpPr/>
          <p:nvPr>
            <p:custDataLst>
              <p:tags r:id="rId9"/>
            </p:custDataLst>
          </p:nvPr>
        </p:nvSpPr>
        <p:spPr>
          <a:xfrm rot="240000">
            <a:off x="8246745" y="2163445"/>
            <a:ext cx="2413000" cy="3700145"/>
          </a:xfrm>
          <a:prstGeom prst="roundRect">
            <a:avLst>
              <a:gd name="adj" fmla="val 4227"/>
            </a:avLst>
          </a:prstGeom>
          <a:gradFill>
            <a:gsLst>
              <a:gs pos="0">
                <a:schemeClr val="accent1">
                  <a:lumMod val="45000"/>
                  <a:lumOff val="55000"/>
                  <a:alpha val="20000"/>
                </a:schemeClr>
              </a:gs>
              <a:gs pos="100000">
                <a:schemeClr val="accent1">
                  <a:alpha val="30000"/>
                </a:schemeClr>
              </a:gs>
            </a:gsLst>
            <a:lin ang="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91440" tIns="45720" rIns="91440" numCol="1" spcCol="0" rtlCol="0" fromWordArt="0" anchor="ctr" anchorCtr="0" forceAA="0" compatLnSpc="1">
            <a:noAutofit/>
          </a:bodyPr>
          <a:p>
            <a:pPr lvl="0" algn="ctr">
              <a:buClrTx/>
              <a:buSzTx/>
              <a:buFontTx/>
            </a:pPr>
            <a:endParaRPr lang="zh-CN" altLang="en-US">
              <a:solidFill>
                <a:schemeClr val="lt1"/>
              </a:solidFill>
              <a:latin typeface="微软雅黑" panose="020B0503020204020204" charset="-122"/>
              <a:ea typeface="微软雅黑" panose="020B0503020204020204" charset="-122"/>
              <a:sym typeface="+mn-ea"/>
            </a:endParaRPr>
          </a:p>
        </p:txBody>
      </p:sp>
      <p:sp useBgFill="1">
        <p:nvSpPr>
          <p:cNvPr id="48" name="圆角矩形 47"/>
          <p:cNvSpPr/>
          <p:nvPr>
            <p:custDataLst>
              <p:tags r:id="rId10"/>
            </p:custDataLst>
          </p:nvPr>
        </p:nvSpPr>
        <p:spPr>
          <a:xfrm>
            <a:off x="8229600" y="2270760"/>
            <a:ext cx="2413000" cy="3729990"/>
          </a:xfrm>
          <a:prstGeom prst="roundRect">
            <a:avLst>
              <a:gd name="adj" fmla="val 4255"/>
            </a:avLst>
          </a:prstGeom>
          <a:ln>
            <a:noFill/>
          </a:ln>
          <a:effectLst>
            <a:outerShdw blurRad="152400" sx="102000" sy="102000" algn="ctr" rotWithShape="0">
              <a:schemeClr val="accent1">
                <a:alpha val="10000"/>
              </a:schemeClr>
            </a:outerShdw>
          </a:effectLst>
        </p:spPr>
        <p:style>
          <a:lnRef idx="2">
            <a:schemeClr val="accent1">
              <a:lumMod val="75000"/>
            </a:schemeClr>
          </a:lnRef>
          <a:fillRef idx="1">
            <a:schemeClr val="accent1"/>
          </a:fillRef>
          <a:effectRef idx="0">
            <a:srgbClr val="FFFFFF"/>
          </a:effectRef>
          <a:fontRef idx="minor">
            <a:schemeClr val="lt1"/>
          </a:fontRef>
        </p:style>
        <p:txBody>
          <a:bodyPr lIns="360045" rIns="360045" rtlCol="0" anchor="ctr"/>
          <a:p>
            <a:pPr indent="0" algn="just" fontAlgn="auto">
              <a:lnSpc>
                <a:spcPct val="130000"/>
              </a:lnSpc>
            </a:pPr>
            <a:endParaRPr lang="zh-CN" altLang="en-US" sz="1600" dirty="0">
              <a:solidFill>
                <a:schemeClr val="dk1"/>
              </a:solidFill>
              <a:latin typeface="微软雅黑" panose="020B0503020204020204" charset="-122"/>
              <a:ea typeface="微软雅黑" panose="020B0503020204020204" charset="-122"/>
            </a:endParaRPr>
          </a:p>
        </p:txBody>
      </p:sp>
      <p:sp>
        <p:nvSpPr>
          <p:cNvPr id="49" name="圆角矩形 48"/>
          <p:cNvSpPr/>
          <p:nvPr>
            <p:custDataLst>
              <p:tags r:id="rId11"/>
            </p:custDataLst>
          </p:nvPr>
        </p:nvSpPr>
        <p:spPr>
          <a:xfrm>
            <a:off x="8229600" y="2270760"/>
            <a:ext cx="2413000" cy="3729990"/>
          </a:xfrm>
          <a:prstGeom prst="roundRect">
            <a:avLst>
              <a:gd name="adj" fmla="val 4227"/>
            </a:avLst>
          </a:prstGeom>
          <a:gradFill>
            <a:gsLst>
              <a:gs pos="0">
                <a:srgbClr val="FFFFFF">
                  <a:alpha val="25000"/>
                </a:srgbClr>
              </a:gs>
              <a:gs pos="100000">
                <a:srgbClr val="FFFFFF">
                  <a:alpha val="20000"/>
                </a:srgbClr>
              </a:gs>
            </a:gsLst>
            <a:lin ang="5400000" scaled="0"/>
          </a:gradFill>
          <a:ln>
            <a:solidFill>
              <a:srgbClr val="FFFFFF">
                <a:alpha val="20000"/>
              </a:srgbClr>
            </a:solidFill>
          </a:ln>
          <a:effectLst/>
        </p:spPr>
        <p:style>
          <a:lnRef idx="2">
            <a:schemeClr val="accent1">
              <a:lumMod val="75000"/>
            </a:schemeClr>
          </a:lnRef>
          <a:fillRef idx="1">
            <a:schemeClr val="accent1"/>
          </a:fillRef>
          <a:effectRef idx="0">
            <a:srgbClr val="FFFFFF"/>
          </a:effectRef>
          <a:fontRef idx="minor">
            <a:schemeClr val="lt1"/>
          </a:fontRef>
        </p:style>
        <p:txBody>
          <a:bodyPr lIns="360045" tIns="46990" rIns="360045" rtlCol="0" anchor="ctr" anchorCtr="0"/>
          <a:p>
            <a:pPr algn="just">
              <a:lnSpc>
                <a:spcPct val="130000"/>
              </a:lnSpc>
            </a:pPr>
            <a:r>
              <a:rPr lang="zh-CN" altLang="en-US" sz="1600" dirty="0">
                <a:solidFill>
                  <a:schemeClr val="dk1"/>
                </a:solidFill>
                <a:latin typeface="微软雅黑" panose="020B0503020204020204" charset="-122"/>
                <a:ea typeface="微软雅黑" panose="020B0503020204020204" charset="-122"/>
                <a:cs typeface="微软雅黑" panose="020B0503020204020204" charset="-122"/>
                <a:sym typeface="+mn-ea"/>
              </a:rPr>
              <a:t>《建筑工程施工发包与承包计价管理办法》(部令第16号)第三条 建筑工程施工发包与承包价在政府宏观调控下,由市场竞争形成。</a:t>
            </a:r>
            <a:endParaRPr lang="zh-CN" altLang="en-US" sz="160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2"/>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custDataLst>
              <p:tags r:id="rId1"/>
            </p:custDataLst>
          </p:nvPr>
        </p:nvSpPr>
        <p:spPr/>
        <p:txBody>
          <a:bodyPr/>
          <a:lstStyle/>
          <a:p>
            <a:r>
              <a:rPr lang="zh-CN" altLang="en-US"/>
              <a:t>统一计价活动原则</a:t>
            </a:r>
            <a:endParaRPr lang="zh-CN" altLang="en-US"/>
          </a:p>
        </p:txBody>
      </p:sp>
      <p:sp>
        <p:nvSpPr>
          <p:cNvPr id="3" name="弧形 2"/>
          <p:cNvSpPr/>
          <p:nvPr>
            <p:custDataLst>
              <p:tags r:id="rId2"/>
            </p:custDataLst>
          </p:nvPr>
        </p:nvSpPr>
        <p:spPr>
          <a:xfrm rot="10800000">
            <a:off x="1232431" y="1665761"/>
            <a:ext cx="9659875" cy="3093339"/>
          </a:xfrm>
          <a:prstGeom prst="arc">
            <a:avLst>
              <a:gd name="adj1" fmla="val 9452879"/>
              <a:gd name="adj2" fmla="val 1362437"/>
            </a:avLst>
          </a:prstGeom>
          <a:noFill/>
          <a:ln w="31750">
            <a:gradFill>
              <a:gsLst>
                <a:gs pos="0">
                  <a:schemeClr val="accent1">
                    <a:alpha val="0"/>
                  </a:schemeClr>
                </a:gs>
                <a:gs pos="73000">
                  <a:schemeClr val="accent1">
                    <a:alpha val="25000"/>
                  </a:schemeClr>
                </a:gs>
                <a:gs pos="100000">
                  <a:schemeClr val="accent1">
                    <a:alpha val="40000"/>
                  </a:schemeClr>
                </a:gs>
                <a:gs pos="57000">
                  <a:schemeClr val="accent1">
                    <a:alpha val="20000"/>
                  </a:schemeClr>
                </a:gs>
                <a:gs pos="44000">
                  <a:schemeClr val="accent1">
                    <a:alpha val="5000"/>
                  </a:schemeClr>
                </a:gs>
              </a:gsLst>
              <a:lin ang="16200000" scaled="0"/>
            </a:gradFill>
          </a:ln>
          <a:effectLst>
            <a:outerShdw blurRad="901700" dist="3175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latin typeface="+mn-ea"/>
              <a:sym typeface="+mn-ea"/>
            </a:endParaRPr>
          </a:p>
        </p:txBody>
      </p:sp>
      <p:sp>
        <p:nvSpPr>
          <p:cNvPr id="7" name="矩形 6"/>
          <p:cNvSpPr/>
          <p:nvPr>
            <p:custDataLst>
              <p:tags r:id="rId3"/>
            </p:custDataLst>
          </p:nvPr>
        </p:nvSpPr>
        <p:spPr>
          <a:xfrm>
            <a:off x="745385" y="4646455"/>
            <a:ext cx="2853074" cy="1044001"/>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600">
                <a:solidFill>
                  <a:schemeClr val="tx1">
                    <a:lumMod val="85000"/>
                    <a:lumOff val="15000"/>
                  </a:schemeClr>
                </a:solidFill>
                <a:latin typeface="+mn-ea"/>
                <a:cs typeface="+mn-ea"/>
                <a:sym typeface="+mn-ea"/>
              </a:rPr>
              <a:t>依法依规原则</a:t>
            </a:r>
            <a:endParaRPr lang="zh-CN" altLang="en-US" sz="1600">
              <a:solidFill>
                <a:schemeClr val="tx1">
                  <a:lumMod val="85000"/>
                  <a:lumOff val="15000"/>
                </a:schemeClr>
              </a:solidFill>
              <a:latin typeface="+mn-ea"/>
              <a:cs typeface="+mn-ea"/>
              <a:sym typeface="+mn-ea"/>
            </a:endParaRPr>
          </a:p>
        </p:txBody>
      </p:sp>
      <p:sp>
        <p:nvSpPr>
          <p:cNvPr id="12" name="矩形 11"/>
          <p:cNvSpPr/>
          <p:nvPr>
            <p:custDataLst>
              <p:tags r:id="rId4"/>
            </p:custDataLst>
          </p:nvPr>
        </p:nvSpPr>
        <p:spPr>
          <a:xfrm>
            <a:off x="4635401" y="5154456"/>
            <a:ext cx="2853074" cy="1044001"/>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600">
                <a:solidFill>
                  <a:schemeClr val="tx1">
                    <a:lumMod val="85000"/>
                    <a:lumOff val="15000"/>
                  </a:schemeClr>
                </a:solidFill>
                <a:latin typeface="+mn-ea"/>
                <a:cs typeface="+mn-ea"/>
                <a:sym typeface="+mn-ea"/>
              </a:rPr>
              <a:t>遵循合理结算与支付原则</a:t>
            </a:r>
            <a:endParaRPr lang="zh-CN" altLang="en-US" sz="1600">
              <a:solidFill>
                <a:schemeClr val="tx1">
                  <a:lumMod val="85000"/>
                  <a:lumOff val="15000"/>
                </a:schemeClr>
              </a:solidFill>
              <a:latin typeface="+mn-ea"/>
              <a:cs typeface="+mn-ea"/>
              <a:sym typeface="+mn-ea"/>
            </a:endParaRPr>
          </a:p>
        </p:txBody>
      </p:sp>
      <p:sp>
        <p:nvSpPr>
          <p:cNvPr id="13" name="椭圆 12"/>
          <p:cNvSpPr/>
          <p:nvPr>
            <p:custDataLst>
              <p:tags r:id="rId5"/>
            </p:custDataLst>
          </p:nvPr>
        </p:nvSpPr>
        <p:spPr>
          <a:xfrm>
            <a:off x="1852827" y="3721894"/>
            <a:ext cx="638744" cy="638744"/>
          </a:xfrm>
          <a:prstGeom prst="ellipse">
            <a:avLst/>
          </a:prstGeom>
          <a:gradFill>
            <a:gsLst>
              <a:gs pos="1000">
                <a:schemeClr val="accent1">
                  <a:lumMod val="90000"/>
                  <a:lumOff val="10000"/>
                </a:schemeClr>
              </a:gs>
              <a:gs pos="86000">
                <a:schemeClr val="accent1">
                  <a:alpha val="100000"/>
                  <a:lumMod val="30000"/>
                  <a:lumOff val="70000"/>
                </a:schemeClr>
              </a:gs>
            </a:gsLst>
            <a:lin ang="16200000" scaled="0"/>
          </a:gradFill>
          <a:ln>
            <a:noFill/>
          </a:ln>
          <a:effectLst>
            <a:outerShdw blurRad="127000" dir="5400000" sx="90000" sy="-19000"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400" b="1">
              <a:latin typeface="+mn-ea"/>
              <a:sym typeface="+mn-ea"/>
            </a:endParaRPr>
          </a:p>
        </p:txBody>
      </p:sp>
      <p:sp>
        <p:nvSpPr>
          <p:cNvPr id="19" name="椭圆 18"/>
          <p:cNvSpPr/>
          <p:nvPr>
            <p:custDataLst>
              <p:tags r:id="rId6"/>
            </p:custDataLst>
          </p:nvPr>
        </p:nvSpPr>
        <p:spPr>
          <a:xfrm>
            <a:off x="5742843" y="4316255"/>
            <a:ext cx="638744" cy="638744"/>
          </a:xfrm>
          <a:prstGeom prst="ellipse">
            <a:avLst/>
          </a:prstGeom>
          <a:gradFill>
            <a:gsLst>
              <a:gs pos="1000">
                <a:schemeClr val="accent1">
                  <a:lumMod val="90000"/>
                  <a:lumOff val="10000"/>
                </a:schemeClr>
              </a:gs>
              <a:gs pos="86000">
                <a:schemeClr val="accent1">
                  <a:alpha val="100000"/>
                  <a:lumMod val="30000"/>
                  <a:lumOff val="70000"/>
                </a:schemeClr>
              </a:gs>
            </a:gsLst>
            <a:lin ang="16200000" scaled="0"/>
          </a:gradFill>
          <a:ln>
            <a:noFill/>
          </a:ln>
          <a:effectLst>
            <a:outerShdw blurRad="127000" dir="5400000" sx="90000" sy="-19000"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n-ea"/>
              <a:sym typeface="+mn-ea"/>
            </a:endParaRPr>
          </a:p>
        </p:txBody>
      </p:sp>
      <p:sp>
        <p:nvSpPr>
          <p:cNvPr id="20" name="矩形 19"/>
          <p:cNvSpPr/>
          <p:nvPr>
            <p:custDataLst>
              <p:tags r:id="rId7"/>
            </p:custDataLst>
          </p:nvPr>
        </p:nvSpPr>
        <p:spPr>
          <a:xfrm>
            <a:off x="8526052" y="4646455"/>
            <a:ext cx="2853074" cy="1044001"/>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600">
                <a:solidFill>
                  <a:schemeClr val="tx1">
                    <a:lumMod val="85000"/>
                    <a:lumOff val="15000"/>
                  </a:schemeClr>
                </a:solidFill>
                <a:latin typeface="+mn-ea"/>
                <a:cs typeface="+mn-ea"/>
                <a:sym typeface="+mn-ea"/>
              </a:rPr>
              <a:t>市场决定价格机制原则</a:t>
            </a:r>
            <a:endParaRPr lang="zh-CN" altLang="en-US" sz="1600">
              <a:solidFill>
                <a:schemeClr val="tx1">
                  <a:lumMod val="85000"/>
                  <a:lumOff val="15000"/>
                </a:schemeClr>
              </a:solidFill>
              <a:latin typeface="+mn-ea"/>
              <a:cs typeface="+mn-ea"/>
              <a:sym typeface="+mn-ea"/>
            </a:endParaRPr>
          </a:p>
        </p:txBody>
      </p:sp>
      <p:sp>
        <p:nvSpPr>
          <p:cNvPr id="21" name="椭圆 20"/>
          <p:cNvSpPr/>
          <p:nvPr>
            <p:custDataLst>
              <p:tags r:id="rId8"/>
            </p:custDataLst>
          </p:nvPr>
        </p:nvSpPr>
        <p:spPr>
          <a:xfrm>
            <a:off x="9632858" y="3721894"/>
            <a:ext cx="638744" cy="638744"/>
          </a:xfrm>
          <a:prstGeom prst="ellipse">
            <a:avLst/>
          </a:prstGeom>
          <a:gradFill>
            <a:gsLst>
              <a:gs pos="1000">
                <a:schemeClr val="accent1">
                  <a:lumMod val="90000"/>
                  <a:lumOff val="10000"/>
                </a:schemeClr>
              </a:gs>
              <a:gs pos="86000">
                <a:schemeClr val="accent1">
                  <a:alpha val="100000"/>
                  <a:lumMod val="30000"/>
                  <a:lumOff val="70000"/>
                </a:schemeClr>
              </a:gs>
            </a:gsLst>
            <a:lin ang="16200000" scaled="0"/>
          </a:gradFill>
          <a:ln>
            <a:noFill/>
          </a:ln>
          <a:effectLst>
            <a:outerShdw blurRad="127000" dir="5400000" sx="90000" sy="-19000"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sz="1400" b="1">
              <a:latin typeface="+mn-ea"/>
              <a:sym typeface="+mn-ea"/>
            </a:endParaRPr>
          </a:p>
        </p:txBody>
      </p:sp>
      <p:pic>
        <p:nvPicPr>
          <p:cNvPr id="26" name="图片 5" descr="343435383036303b343532343134393bcdb7c4d4b7e7b1a9"/>
          <p:cNvPicPr>
            <a:picLocks noChangeAspect="1"/>
          </p:cNvPicPr>
          <p:nvPr>
            <p:custDataLst>
              <p:tags r:id="rId9"/>
            </p:custDataLst>
          </p:nvPr>
        </p:nvPicPr>
        <p:blipFill>
          <a:blip r:embed="rId10">
            <a:extLst>
              <a:ext uri="{96DAC541-7B7A-43D3-8B79-37D633B846F1}">
                <asvg:svgBlip xmlns:asvg="http://schemas.microsoft.com/office/drawing/2016/SVG/main" r:embed="rId11"/>
              </a:ext>
            </a:extLst>
          </a:blip>
          <a:stretch>
            <a:fillRect/>
          </a:stretch>
        </p:blipFill>
        <p:spPr>
          <a:xfrm>
            <a:off x="2039517" y="3908584"/>
            <a:ext cx="265555" cy="265555"/>
          </a:xfrm>
          <a:prstGeom prst="rect">
            <a:avLst/>
          </a:prstGeom>
        </p:spPr>
      </p:pic>
      <p:pic>
        <p:nvPicPr>
          <p:cNvPr id="27" name="图片 12" descr="343439383331313b343532303032383bbfcdbba7b9dcc0ed"/>
          <p:cNvPicPr>
            <a:picLocks noChangeAspect="1"/>
          </p:cNvPicPr>
          <p:nvPr>
            <p:custDataLst>
              <p:tags r:id="rId12"/>
            </p:custDataLst>
          </p:nvPr>
        </p:nvPicPr>
        <p:blipFill>
          <a:blip r:embed="rId13">
            <a:extLst>
              <a:ext uri="{96DAC541-7B7A-43D3-8B79-37D633B846F1}">
                <asvg:svgBlip xmlns:asvg="http://schemas.microsoft.com/office/drawing/2016/SVG/main" r:embed="rId14"/>
              </a:ext>
            </a:extLst>
          </a:blip>
          <a:stretch>
            <a:fillRect/>
          </a:stretch>
        </p:blipFill>
        <p:spPr>
          <a:xfrm>
            <a:off x="9817008" y="3906679"/>
            <a:ext cx="270000" cy="270000"/>
          </a:xfrm>
          <a:prstGeom prst="rect">
            <a:avLst/>
          </a:prstGeom>
        </p:spPr>
      </p:pic>
      <p:pic>
        <p:nvPicPr>
          <p:cNvPr id="28" name="图片 15" descr="343439383331313b343532303033313bd3a6d3c3c9ccb3c7"/>
          <p:cNvPicPr>
            <a:picLocks noChangeAspect="1"/>
          </p:cNvPicPr>
          <p:nvPr>
            <p:custDataLst>
              <p:tags r:id="rId15"/>
            </p:custDataLst>
          </p:nvPr>
        </p:nvPicPr>
        <p:blipFill>
          <a:blip r:embed="rId16">
            <a:extLst>
              <a:ext uri="{96DAC541-7B7A-43D3-8B79-37D633B846F1}">
                <asvg:svgBlip xmlns:asvg="http://schemas.microsoft.com/office/drawing/2016/SVG/main" r:embed="rId17"/>
              </a:ext>
            </a:extLst>
          </a:blip>
          <a:stretch>
            <a:fillRect/>
          </a:stretch>
        </p:blipFill>
        <p:spPr>
          <a:xfrm>
            <a:off x="5945408" y="4518820"/>
            <a:ext cx="233368" cy="233368"/>
          </a:xfrm>
          <a:prstGeom prst="rect">
            <a:avLst/>
          </a:prstGeom>
        </p:spPr>
      </p:pic>
      <p:sp>
        <p:nvSpPr>
          <p:cNvPr id="22" name="椭圆 21"/>
          <p:cNvSpPr/>
          <p:nvPr>
            <p:custDataLst>
              <p:tags r:id="rId18"/>
            </p:custDataLst>
          </p:nvPr>
        </p:nvSpPr>
        <p:spPr>
          <a:xfrm>
            <a:off x="4258210" y="2592862"/>
            <a:ext cx="3588398" cy="1116218"/>
          </a:xfrm>
          <a:prstGeom prst="ellipse">
            <a:avLst/>
          </a:prstGeom>
          <a:gradFill>
            <a:gsLst>
              <a:gs pos="4000">
                <a:schemeClr val="accent1">
                  <a:lumMod val="60000"/>
                  <a:lumOff val="40000"/>
                  <a:alpha val="100000"/>
                </a:schemeClr>
              </a:gs>
              <a:gs pos="45000">
                <a:schemeClr val="bg1">
                  <a:lumMod val="98000"/>
                  <a:alpha val="25000"/>
                </a:schemeClr>
              </a:gs>
              <a:gs pos="100000">
                <a:schemeClr val="accent1">
                  <a:lumMod val="60000"/>
                  <a:lumOff val="40000"/>
                  <a:alpha val="100000"/>
                </a:schemeClr>
              </a:gs>
            </a:gsLst>
            <a:lin ang="16800000" scaled="0"/>
          </a:gradFill>
          <a:ln w="12700">
            <a:gradFill>
              <a:gsLst>
                <a:gs pos="0">
                  <a:schemeClr val="accent1">
                    <a:alpha val="0"/>
                  </a:schemeClr>
                </a:gs>
                <a:gs pos="73000">
                  <a:schemeClr val="accent1">
                    <a:alpha val="50000"/>
                  </a:schemeClr>
                </a:gs>
                <a:gs pos="100000">
                  <a:schemeClr val="accent1">
                    <a:alpha val="40000"/>
                  </a:schemeClr>
                </a:gs>
                <a:gs pos="57000">
                  <a:schemeClr val="accent1">
                    <a:alpha val="20000"/>
                  </a:schemeClr>
                </a:gs>
                <a:gs pos="44000">
                  <a:schemeClr val="accent1">
                    <a:alpha val="0"/>
                  </a:schemeClr>
                </a:gs>
              </a:gsLst>
              <a:lin ang="5760000" scaled="0"/>
            </a:gradFill>
          </a:ln>
          <a:effectLst>
            <a:outerShdw blurRad="901700" dist="3175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latin typeface="+mn-ea"/>
              <a:sym typeface="+mn-ea"/>
            </a:endParaRPr>
          </a:p>
        </p:txBody>
      </p:sp>
      <p:sp>
        <p:nvSpPr>
          <p:cNvPr id="23" name="弧形 22"/>
          <p:cNvSpPr/>
          <p:nvPr>
            <p:custDataLst>
              <p:tags r:id="rId19"/>
            </p:custDataLst>
          </p:nvPr>
        </p:nvSpPr>
        <p:spPr>
          <a:xfrm rot="10800000">
            <a:off x="3722905" y="2540792"/>
            <a:ext cx="4656356" cy="1491403"/>
          </a:xfrm>
          <a:prstGeom prst="arc">
            <a:avLst>
              <a:gd name="adj1" fmla="val 9688906"/>
              <a:gd name="adj2" fmla="val 1102107"/>
            </a:avLst>
          </a:prstGeom>
          <a:ln w="1905">
            <a:gradFill>
              <a:gsLst>
                <a:gs pos="100000">
                  <a:schemeClr val="accent1">
                    <a:alpha val="0"/>
                  </a:schemeClr>
                </a:gs>
                <a:gs pos="20000">
                  <a:schemeClr val="accent1">
                    <a:alpha val="41000"/>
                  </a:schemeClr>
                </a:gs>
                <a:gs pos="0">
                  <a:schemeClr val="accent1">
                    <a:alpha val="65000"/>
                  </a:schemeClr>
                </a:gs>
              </a:gsLst>
              <a:lin ang="5400000" scaled="1"/>
            </a:gra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latin typeface="+mn-ea"/>
            </a:endParaRPr>
          </a:p>
        </p:txBody>
      </p:sp>
      <p:sp>
        <p:nvSpPr>
          <p:cNvPr id="29" name="任意多边形 15"/>
          <p:cNvSpPr/>
          <p:nvPr>
            <p:custDataLst>
              <p:tags r:id="rId20"/>
            </p:custDataLst>
          </p:nvPr>
        </p:nvSpPr>
        <p:spPr>
          <a:xfrm>
            <a:off x="4715411" y="2583337"/>
            <a:ext cx="2672123" cy="413328"/>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433" h="531">
                <a:moveTo>
                  <a:pt x="1716" y="0"/>
                </a:moveTo>
                <a:cubicBezTo>
                  <a:pt x="2424" y="0"/>
                  <a:pt x="3048" y="102"/>
                  <a:pt x="3416" y="258"/>
                </a:cubicBezTo>
                <a:lnTo>
                  <a:pt x="3433" y="266"/>
                </a:lnTo>
                <a:lnTo>
                  <a:pt x="3416" y="273"/>
                </a:lnTo>
                <a:cubicBezTo>
                  <a:pt x="3048" y="429"/>
                  <a:pt x="2424" y="531"/>
                  <a:pt x="1716" y="531"/>
                </a:cubicBezTo>
                <a:cubicBezTo>
                  <a:pt x="1009" y="531"/>
                  <a:pt x="385" y="429"/>
                  <a:pt x="17" y="273"/>
                </a:cubicBezTo>
                <a:lnTo>
                  <a:pt x="0" y="266"/>
                </a:lnTo>
                <a:lnTo>
                  <a:pt x="17" y="258"/>
                </a:lnTo>
                <a:cubicBezTo>
                  <a:pt x="385" y="102"/>
                  <a:pt x="1009" y="0"/>
                  <a:pt x="1716" y="0"/>
                </a:cubicBezTo>
                <a:close/>
              </a:path>
            </a:pathLst>
          </a:custGeom>
          <a:solidFill>
            <a:schemeClr val="accent1">
              <a:lumMod val="20000"/>
              <a:lumOff val="80000"/>
              <a:alpha val="44000"/>
            </a:schemeClr>
          </a:solidFill>
          <a:ln w="6350">
            <a:noFill/>
          </a:ln>
          <a:effectLst>
            <a:outerShdw blurRad="901700" dist="3175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latin typeface="+mn-ea"/>
              <a:sym typeface="+mn-ea"/>
            </a:endParaRPr>
          </a:p>
        </p:txBody>
      </p:sp>
      <p:sp>
        <p:nvSpPr>
          <p:cNvPr id="34" name="任意多边形 3"/>
          <p:cNvSpPr/>
          <p:nvPr>
            <p:custDataLst>
              <p:tags r:id="rId21"/>
            </p:custDataLst>
          </p:nvPr>
        </p:nvSpPr>
        <p:spPr>
          <a:xfrm>
            <a:off x="4456331" y="2541427"/>
            <a:ext cx="3190639" cy="953533"/>
          </a:xfrm>
          <a:custGeom>
            <a:avLst/>
            <a:gdLst/>
            <a:ahLst/>
            <a:cxnLst>
              <a:cxn ang="3">
                <a:pos x="hc" y="t"/>
              </a:cxn>
              <a:cxn ang="cd2">
                <a:pos x="l" y="vc"/>
              </a:cxn>
              <a:cxn ang="cd4">
                <a:pos x="hc" y="b"/>
              </a:cxn>
              <a:cxn ang="0">
                <a:pos x="r" y="vc"/>
              </a:cxn>
            </a:cxnLst>
            <a:rect l="l" t="t" r="r" b="b"/>
            <a:pathLst>
              <a:path w="4099" h="1225">
                <a:moveTo>
                  <a:pt x="0" y="0"/>
                </a:moveTo>
                <a:lnTo>
                  <a:pt x="0" y="0"/>
                </a:lnTo>
                <a:lnTo>
                  <a:pt x="1" y="15"/>
                </a:lnTo>
                <a:cubicBezTo>
                  <a:pt x="29" y="331"/>
                  <a:pt x="935" y="585"/>
                  <a:pt x="2050" y="585"/>
                </a:cubicBezTo>
                <a:cubicBezTo>
                  <a:pt x="3164" y="585"/>
                  <a:pt x="4070" y="331"/>
                  <a:pt x="4098" y="15"/>
                </a:cubicBezTo>
                <a:lnTo>
                  <a:pt x="4099" y="0"/>
                </a:lnTo>
                <a:lnTo>
                  <a:pt x="4099" y="0"/>
                </a:lnTo>
                <a:lnTo>
                  <a:pt x="4099" y="640"/>
                </a:lnTo>
                <a:lnTo>
                  <a:pt x="4099" y="642"/>
                </a:lnTo>
                <a:lnTo>
                  <a:pt x="4099" y="642"/>
                </a:lnTo>
                <a:lnTo>
                  <a:pt x="4098" y="655"/>
                </a:lnTo>
                <a:cubicBezTo>
                  <a:pt x="4070" y="971"/>
                  <a:pt x="3164" y="1225"/>
                  <a:pt x="2050" y="1225"/>
                </a:cubicBezTo>
                <a:cubicBezTo>
                  <a:pt x="935" y="1225"/>
                  <a:pt x="29" y="971"/>
                  <a:pt x="1" y="655"/>
                </a:cubicBezTo>
                <a:lnTo>
                  <a:pt x="0" y="642"/>
                </a:lnTo>
                <a:lnTo>
                  <a:pt x="0" y="642"/>
                </a:lnTo>
                <a:lnTo>
                  <a:pt x="0" y="640"/>
                </a:lnTo>
                <a:lnTo>
                  <a:pt x="0" y="0"/>
                </a:lnTo>
                <a:close/>
              </a:path>
            </a:pathLst>
          </a:custGeom>
          <a:gradFill>
            <a:gsLst>
              <a:gs pos="0">
                <a:schemeClr val="accent1">
                  <a:lumMod val="80000"/>
                  <a:lumOff val="20000"/>
                  <a:alpha val="60000"/>
                </a:schemeClr>
              </a:gs>
              <a:gs pos="77000">
                <a:schemeClr val="accent1">
                  <a:lumMod val="30000"/>
                  <a:lumOff val="70000"/>
                  <a:alpha val="50000"/>
                </a:schemeClr>
              </a:gs>
              <a:gs pos="100000">
                <a:schemeClr val="accent1">
                  <a:alpha val="50000"/>
                  <a:lumMod val="62000"/>
                  <a:lumOff val="38000"/>
                </a:schemeClr>
              </a:gs>
            </a:gsLst>
            <a:lin ang="16800000" scaled="0"/>
          </a:gradFill>
          <a:ln w="9525">
            <a:gradFill>
              <a:gsLst>
                <a:gs pos="0">
                  <a:schemeClr val="accent1">
                    <a:alpha val="0"/>
                  </a:schemeClr>
                </a:gs>
                <a:gs pos="73000">
                  <a:schemeClr val="accent1">
                    <a:alpha val="25000"/>
                  </a:schemeClr>
                </a:gs>
                <a:gs pos="100000">
                  <a:schemeClr val="accent1">
                    <a:alpha val="40000"/>
                  </a:schemeClr>
                </a:gs>
                <a:gs pos="57000">
                  <a:schemeClr val="accent1">
                    <a:alpha val="20000"/>
                  </a:schemeClr>
                </a:gs>
                <a:gs pos="44000">
                  <a:schemeClr val="accent1">
                    <a:alpha val="0"/>
                  </a:schemeClr>
                </a:gs>
              </a:gsLst>
              <a:lin ang="5400000" scaled="1"/>
            </a:gradFill>
          </a:ln>
          <a:effectLst>
            <a:outerShdw blurRad="901700" dist="3175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latin typeface="+mn-ea"/>
              <a:sym typeface="+mn-ea"/>
            </a:endParaRPr>
          </a:p>
        </p:txBody>
      </p:sp>
      <p:sp>
        <p:nvSpPr>
          <p:cNvPr id="36" name="椭圆 35"/>
          <p:cNvSpPr/>
          <p:nvPr>
            <p:custDataLst>
              <p:tags r:id="rId22"/>
            </p:custDataLst>
          </p:nvPr>
        </p:nvSpPr>
        <p:spPr>
          <a:xfrm>
            <a:off x="4456331" y="2583337"/>
            <a:ext cx="3190639" cy="911499"/>
          </a:xfrm>
          <a:prstGeom prst="ellipse">
            <a:avLst/>
          </a:prstGeom>
          <a:noFill/>
          <a:ln w="6350">
            <a:gradFill>
              <a:gsLst>
                <a:gs pos="0">
                  <a:schemeClr val="accent1">
                    <a:alpha val="5000"/>
                  </a:schemeClr>
                </a:gs>
                <a:gs pos="64000">
                  <a:schemeClr val="accent1">
                    <a:alpha val="25000"/>
                  </a:schemeClr>
                </a:gs>
                <a:gs pos="100000">
                  <a:schemeClr val="accent1">
                    <a:alpha val="0"/>
                  </a:schemeClr>
                </a:gs>
                <a:gs pos="57000">
                  <a:schemeClr val="accent1">
                    <a:alpha val="20000"/>
                  </a:schemeClr>
                </a:gs>
                <a:gs pos="44000">
                  <a:schemeClr val="accent1">
                    <a:alpha val="5000"/>
                  </a:schemeClr>
                </a:gs>
              </a:gsLst>
              <a:lin ang="21060000" scaled="1"/>
            </a:gradFill>
          </a:ln>
          <a:effectLst>
            <a:outerShdw blurRad="901700" dist="3175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a:latin typeface="+mn-ea"/>
              <a:sym typeface="+mn-ea"/>
            </a:endParaRPr>
          </a:p>
        </p:txBody>
      </p:sp>
      <p:sp>
        <p:nvSpPr>
          <p:cNvPr id="43" name="椭圆 42"/>
          <p:cNvSpPr/>
          <p:nvPr>
            <p:custDataLst>
              <p:tags r:id="rId23"/>
            </p:custDataLst>
          </p:nvPr>
        </p:nvSpPr>
        <p:spPr>
          <a:xfrm>
            <a:off x="4456331" y="2085497"/>
            <a:ext cx="3190639" cy="911499"/>
          </a:xfrm>
          <a:prstGeom prst="ellipse">
            <a:avLst/>
          </a:prstGeom>
          <a:gradFill>
            <a:gsLst>
              <a:gs pos="0">
                <a:schemeClr val="accent1">
                  <a:alpha val="0"/>
                </a:schemeClr>
              </a:gs>
              <a:gs pos="37000">
                <a:schemeClr val="bg2"/>
              </a:gs>
              <a:gs pos="81000">
                <a:schemeClr val="bg2"/>
              </a:gs>
              <a:gs pos="100000">
                <a:schemeClr val="accent1">
                  <a:lumMod val="60000"/>
                  <a:lumOff val="40000"/>
                </a:schemeClr>
              </a:gs>
            </a:gsLst>
            <a:lin ang="4620000" scaled="0"/>
          </a:gradFill>
          <a:ln w="6350">
            <a:gradFill>
              <a:gsLst>
                <a:gs pos="0">
                  <a:schemeClr val="accent1">
                    <a:alpha val="20000"/>
                  </a:schemeClr>
                </a:gs>
                <a:gs pos="73000">
                  <a:schemeClr val="accent1">
                    <a:alpha val="25000"/>
                  </a:schemeClr>
                </a:gs>
                <a:gs pos="100000">
                  <a:schemeClr val="accent1">
                    <a:alpha val="40000"/>
                  </a:schemeClr>
                </a:gs>
                <a:gs pos="57000">
                  <a:schemeClr val="accent1">
                    <a:alpha val="20000"/>
                  </a:schemeClr>
                </a:gs>
                <a:gs pos="44000">
                  <a:schemeClr val="accent1">
                    <a:alpha val="5000"/>
                  </a:schemeClr>
                </a:gs>
              </a:gsLst>
              <a:lin ang="21060000" scaled="1"/>
            </a:gradFill>
          </a:ln>
          <a:effectLst>
            <a:outerShdw blurRad="901700" dist="317500" dir="2700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CN">
              <a:latin typeface="+mn-ea"/>
              <a:sym typeface="+mn-ea"/>
            </a:endParaRPr>
          </a:p>
        </p:txBody>
      </p:sp>
      <p:sp>
        <p:nvSpPr>
          <p:cNvPr id="48" name="椭圆 47"/>
          <p:cNvSpPr/>
          <p:nvPr>
            <p:custDataLst>
              <p:tags r:id="rId24"/>
            </p:custDataLst>
          </p:nvPr>
        </p:nvSpPr>
        <p:spPr>
          <a:xfrm>
            <a:off x="4714141" y="2469672"/>
            <a:ext cx="2674563" cy="248307"/>
          </a:xfrm>
          <a:prstGeom prst="ellipse">
            <a:avLst/>
          </a:prstGeom>
          <a:gradFill>
            <a:gsLst>
              <a:gs pos="0">
                <a:schemeClr val="accent1">
                  <a:lumMod val="100000"/>
                  <a:alpha val="53000"/>
                </a:schemeClr>
              </a:gs>
              <a:gs pos="66000">
                <a:schemeClr val="bg1">
                  <a:alpha val="19000"/>
                </a:schemeClr>
              </a:gs>
              <a:gs pos="25000">
                <a:schemeClr val="accent1">
                  <a:lumMod val="100000"/>
                  <a:alpha val="31000"/>
                </a:schemeClr>
              </a:gs>
            </a:gsLst>
            <a:path path="circle">
              <a:fillToRect l="50000" t="50000" r="50000" b="50000"/>
            </a:path>
            <a:tileRect/>
          </a:gradFill>
          <a:ln>
            <a:noFill/>
          </a:ln>
          <a:effectLst>
            <a:softEdge rad="63500"/>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mn-ea"/>
            </a:endParaRPr>
          </a:p>
        </p:txBody>
      </p:sp>
      <p:sp>
        <p:nvSpPr>
          <p:cNvPr id="49" name="弧形 48"/>
          <p:cNvSpPr/>
          <p:nvPr>
            <p:custDataLst>
              <p:tags r:id="rId25"/>
            </p:custDataLst>
          </p:nvPr>
        </p:nvSpPr>
        <p:spPr>
          <a:xfrm rot="10800000">
            <a:off x="3416199" y="2344577"/>
            <a:ext cx="5269731" cy="1687558"/>
          </a:xfrm>
          <a:prstGeom prst="arc">
            <a:avLst>
              <a:gd name="adj1" fmla="val 9741748"/>
              <a:gd name="adj2" fmla="val 1074510"/>
            </a:avLst>
          </a:prstGeom>
          <a:ln w="9525">
            <a:gradFill>
              <a:gsLst>
                <a:gs pos="100000">
                  <a:schemeClr val="bg2"/>
                </a:gs>
                <a:gs pos="39000">
                  <a:schemeClr val="accent1">
                    <a:alpha val="62000"/>
                  </a:schemeClr>
                </a:gs>
                <a:gs pos="20000">
                  <a:schemeClr val="accent1">
                    <a:alpha val="54000"/>
                  </a:schemeClr>
                </a:gs>
                <a:gs pos="0">
                  <a:schemeClr val="accent1">
                    <a:lumMod val="50000"/>
                    <a:lumOff val="50000"/>
                    <a:alpha val="100000"/>
                  </a:schemeClr>
                </a:gs>
              </a:gsLst>
              <a:lin ang="5400000" scaled="1"/>
            </a:gra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latin typeface="+mn-ea"/>
            </a:endParaRPr>
          </a:p>
        </p:txBody>
      </p:sp>
      <p:sp>
        <p:nvSpPr>
          <p:cNvPr id="50" name="等腰三角形 49"/>
          <p:cNvSpPr/>
          <p:nvPr>
            <p:custDataLst>
              <p:tags r:id="rId26"/>
            </p:custDataLst>
          </p:nvPr>
        </p:nvSpPr>
        <p:spPr>
          <a:xfrm rot="4080000">
            <a:off x="3670835" y="2676047"/>
            <a:ext cx="134662" cy="246751"/>
          </a:xfrm>
          <a:prstGeom prst="triangle">
            <a:avLst>
              <a:gd name="adj" fmla="val 29196"/>
            </a:avLst>
          </a:prstGeom>
          <a:gradFill>
            <a:gsLst>
              <a:gs pos="1000">
                <a:schemeClr val="accent1">
                  <a:lumMod val="40000"/>
                  <a:lumOff val="60000"/>
                </a:schemeClr>
              </a:gs>
              <a:gs pos="86000">
                <a:schemeClr val="accent1">
                  <a:alpha val="73000"/>
                  <a:lumMod val="10000"/>
                  <a:lumOff val="9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n-ea"/>
              <a:sym typeface="+mn-ea"/>
            </a:endParaRPr>
          </a:p>
        </p:txBody>
      </p:sp>
      <p:sp>
        <p:nvSpPr>
          <p:cNvPr id="51" name="等腰三角形 50"/>
          <p:cNvSpPr/>
          <p:nvPr>
            <p:custDataLst>
              <p:tags r:id="rId27"/>
            </p:custDataLst>
          </p:nvPr>
        </p:nvSpPr>
        <p:spPr>
          <a:xfrm rot="16680000">
            <a:off x="4861461" y="3834289"/>
            <a:ext cx="134662" cy="246751"/>
          </a:xfrm>
          <a:prstGeom prst="triangle">
            <a:avLst>
              <a:gd name="adj" fmla="val 62096"/>
            </a:avLst>
          </a:prstGeom>
          <a:gradFill>
            <a:gsLst>
              <a:gs pos="1000">
                <a:schemeClr val="accent1">
                  <a:lumMod val="60000"/>
                  <a:lumOff val="40000"/>
                </a:schemeClr>
              </a:gs>
              <a:gs pos="86000">
                <a:schemeClr val="accent1">
                  <a:alpha val="100000"/>
                  <a:lumMod val="30000"/>
                  <a:lumOff val="7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n-ea"/>
              <a:sym typeface="+mn-ea"/>
            </a:endParaRPr>
          </a:p>
        </p:txBody>
      </p:sp>
      <p:sp>
        <p:nvSpPr>
          <p:cNvPr id="52" name="等腰三角形 51"/>
          <p:cNvSpPr/>
          <p:nvPr>
            <p:custDataLst>
              <p:tags r:id="rId28"/>
            </p:custDataLst>
          </p:nvPr>
        </p:nvSpPr>
        <p:spPr>
          <a:xfrm rot="15600000">
            <a:off x="6936644" y="3857149"/>
            <a:ext cx="134662" cy="246751"/>
          </a:xfrm>
          <a:prstGeom prst="triangle">
            <a:avLst>
              <a:gd name="adj" fmla="val 60926"/>
            </a:avLst>
          </a:prstGeom>
          <a:gradFill>
            <a:gsLst>
              <a:gs pos="1000">
                <a:schemeClr val="accent1">
                  <a:lumMod val="60000"/>
                  <a:lumOff val="40000"/>
                </a:schemeClr>
              </a:gs>
              <a:gs pos="86000">
                <a:schemeClr val="accent1">
                  <a:alpha val="100000"/>
                  <a:lumMod val="30000"/>
                  <a:lumOff val="7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n-ea"/>
              <a:sym typeface="+mn-ea"/>
            </a:endParaRPr>
          </a:p>
        </p:txBody>
      </p:sp>
      <p:sp>
        <p:nvSpPr>
          <p:cNvPr id="53" name="等腰三角形 52"/>
          <p:cNvSpPr/>
          <p:nvPr>
            <p:custDataLst>
              <p:tags r:id="rId29"/>
            </p:custDataLst>
          </p:nvPr>
        </p:nvSpPr>
        <p:spPr>
          <a:xfrm rot="19080000" flipV="1">
            <a:off x="8377461" y="2742723"/>
            <a:ext cx="134662" cy="246751"/>
          </a:xfrm>
          <a:prstGeom prst="triangle">
            <a:avLst>
              <a:gd name="adj" fmla="val 83002"/>
            </a:avLst>
          </a:prstGeom>
          <a:gradFill>
            <a:gsLst>
              <a:gs pos="1000">
                <a:schemeClr val="accent1">
                  <a:lumMod val="40000"/>
                  <a:lumOff val="60000"/>
                </a:schemeClr>
              </a:gs>
              <a:gs pos="86000">
                <a:schemeClr val="accent1">
                  <a:alpha val="73000"/>
                  <a:lumMod val="10000"/>
                  <a:lumOff val="90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n-ea"/>
              <a:sym typeface="+mn-ea"/>
            </a:endParaRPr>
          </a:p>
        </p:txBody>
      </p:sp>
      <p:sp>
        <p:nvSpPr>
          <p:cNvPr id="54" name="矩形 53"/>
          <p:cNvSpPr/>
          <p:nvPr>
            <p:custDataLst>
              <p:tags r:id="rId30"/>
            </p:custDataLst>
          </p:nvPr>
        </p:nvSpPr>
        <p:spPr>
          <a:xfrm>
            <a:off x="4630956" y="1327941"/>
            <a:ext cx="2863854" cy="1241427"/>
          </a:xfrm>
          <a:prstGeom prst="rect">
            <a:avLst/>
          </a:prstGeom>
          <a:noFill/>
        </p:spPr>
        <p:txBody>
          <a:bodyPr wrap="square" rtlCol="0" anchor="b" anchorCtr="0">
            <a:noAutofit/>
          </a:bodyPr>
          <a:lstStyle/>
          <a:p>
            <a:pPr algn="ctr">
              <a:spcBef>
                <a:spcPct val="0"/>
              </a:spcBef>
              <a:spcAft>
                <a:spcPct val="0"/>
              </a:spcAft>
            </a:pPr>
            <a:r>
              <a:rPr lang="zh-CN" altLang="en-US" sz="2400" b="1" dirty="0">
                <a:ln w="0">
                  <a:noFill/>
                </a:ln>
                <a:solidFill>
                  <a:schemeClr val="accent1"/>
                </a:solidFill>
                <a:latin typeface="+mn-ea"/>
                <a:cs typeface="+mn-ea"/>
                <a:sym typeface="+mn-ea"/>
              </a:rPr>
              <a:t>统一计价活动原则</a:t>
            </a:r>
            <a:endParaRPr lang="zh-CN" altLang="en-US" sz="2400" b="1" dirty="0">
              <a:ln w="0">
                <a:noFill/>
              </a:ln>
              <a:solidFill>
                <a:schemeClr val="accent1"/>
              </a:solidFill>
              <a:latin typeface="+mn-ea"/>
              <a:cs typeface="+mn-ea"/>
              <a:sym typeface="+mn-ea"/>
            </a:endParaRPr>
          </a:p>
        </p:txBody>
      </p:sp>
    </p:spTree>
    <p:custDataLst>
      <p:tags r:id="rId3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a:t>统一计价活动原则</a:t>
            </a:r>
            <a:endParaRPr lang="zh-CN" altLang="en-US"/>
          </a:p>
        </p:txBody>
      </p:sp>
      <p:sp>
        <p:nvSpPr>
          <p:cNvPr id="4" name="椭圆 3"/>
          <p:cNvSpPr/>
          <p:nvPr>
            <p:custDataLst>
              <p:tags r:id="rId2"/>
            </p:custDataLst>
          </p:nvPr>
        </p:nvSpPr>
        <p:spPr>
          <a:xfrm>
            <a:off x="4892051" y="2766729"/>
            <a:ext cx="2351587" cy="2351587"/>
          </a:xfrm>
          <a:prstGeom prst="ellipse">
            <a:avLst/>
          </a:prstGeom>
          <a:gradFill>
            <a:gsLst>
              <a:gs pos="0">
                <a:schemeClr val="accent1">
                  <a:lumMod val="20000"/>
                  <a:lumOff val="80000"/>
                  <a:alpha val="0"/>
                </a:schemeClr>
              </a:gs>
              <a:gs pos="100000">
                <a:schemeClr val="accent1">
                  <a:lumMod val="20000"/>
                  <a:lumOff val="80000"/>
                  <a:alpha val="51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algn="ctr"/>
            <a:endParaRPr lang="zh-CN" altLang="en-US" dirty="0">
              <a:sym typeface="+mn-ea"/>
            </a:endParaRPr>
          </a:p>
        </p:txBody>
      </p:sp>
      <p:sp>
        <p:nvSpPr>
          <p:cNvPr id="5" name="矩形 4"/>
          <p:cNvSpPr/>
          <p:nvPr>
            <p:custDataLst>
              <p:tags r:id="rId3"/>
            </p:custDataLst>
          </p:nvPr>
        </p:nvSpPr>
        <p:spPr>
          <a:xfrm>
            <a:off x="690929" y="3061364"/>
            <a:ext cx="3909119" cy="439371"/>
          </a:xfrm>
          <a:prstGeom prst="rect">
            <a:avLst/>
          </a:prstGeom>
          <a:noFill/>
        </p:spPr>
        <p:txBody>
          <a:bodyPr wrap="square" lIns="0" tIns="0" rIns="0" bIns="0" rtlCol="0" anchor="b">
            <a:noAutofit/>
          </a:bodyPr>
          <a:lstStyle/>
          <a:p>
            <a:pPr algn="r">
              <a:spcBef>
                <a:spcPct val="0"/>
              </a:spcBef>
              <a:spcAft>
                <a:spcPct val="0"/>
              </a:spcAft>
            </a:pPr>
            <a:r>
              <a:rPr lang="zh-CN" altLang="en-US" sz="1900" b="1">
                <a:solidFill>
                  <a:schemeClr val="accent1"/>
                </a:solidFill>
                <a:latin typeface="+mn-ea"/>
                <a:cs typeface="+mn-ea"/>
                <a:sym typeface="+mn-ea"/>
              </a:rPr>
              <a:t>不损害社会公共利益原则</a:t>
            </a:r>
            <a:endParaRPr lang="zh-CN" altLang="en-US" sz="1900" b="1">
              <a:solidFill>
                <a:schemeClr val="accent1"/>
              </a:solidFill>
              <a:latin typeface="+mn-ea"/>
              <a:cs typeface="+mn-ea"/>
              <a:sym typeface="+mn-ea"/>
            </a:endParaRPr>
          </a:p>
        </p:txBody>
      </p:sp>
      <p:sp>
        <p:nvSpPr>
          <p:cNvPr id="6" name="矩形 5"/>
          <p:cNvSpPr/>
          <p:nvPr>
            <p:custDataLst>
              <p:tags r:id="rId4"/>
            </p:custDataLst>
          </p:nvPr>
        </p:nvSpPr>
        <p:spPr>
          <a:xfrm>
            <a:off x="687119" y="3517925"/>
            <a:ext cx="3913050" cy="1065520"/>
          </a:xfrm>
          <a:prstGeom prst="rect">
            <a:avLst/>
          </a:prstGeom>
          <a:noFill/>
        </p:spPr>
        <p:txBody>
          <a:bodyPr wrap="square" lIns="0" tIns="0" rIns="0" bIns="0" rtlCol="0" anchor="t" anchorCtr="0">
            <a:noAutofit/>
          </a:bodyPr>
          <a:lstStyle/>
          <a:p>
            <a:pPr algn="r">
              <a:lnSpc>
                <a:spcPct val="150000"/>
              </a:lnSpc>
              <a:spcBef>
                <a:spcPct val="0"/>
              </a:spcBef>
              <a:spcAft>
                <a:spcPct val="0"/>
              </a:spcAft>
            </a:pPr>
            <a:r>
              <a:rPr lang="zh-CN" altLang="en-US" sz="1000">
                <a:solidFill>
                  <a:schemeClr val="tx1">
                    <a:lumMod val="85000"/>
                    <a:lumOff val="15000"/>
                  </a:schemeClr>
                </a:solidFill>
              </a:rPr>
              <a:t>当事人应尊重社会公德，不得扰乱社会经济秩序，损害社会公共利益。</a:t>
            </a:r>
            <a:endParaRPr lang="zh-CN" altLang="en-US" sz="1000">
              <a:solidFill>
                <a:schemeClr val="tx1">
                  <a:lumMod val="85000"/>
                  <a:lumOff val="15000"/>
                </a:schemeClr>
              </a:solidFill>
            </a:endParaRPr>
          </a:p>
        </p:txBody>
      </p:sp>
      <p:sp>
        <p:nvSpPr>
          <p:cNvPr id="7" name="矩形 6"/>
          <p:cNvSpPr/>
          <p:nvPr>
            <p:custDataLst>
              <p:tags r:id="rId5"/>
            </p:custDataLst>
          </p:nvPr>
        </p:nvSpPr>
        <p:spPr>
          <a:xfrm>
            <a:off x="920797" y="4967619"/>
            <a:ext cx="3909119" cy="439371"/>
          </a:xfrm>
          <a:prstGeom prst="rect">
            <a:avLst/>
          </a:prstGeom>
          <a:noFill/>
        </p:spPr>
        <p:txBody>
          <a:bodyPr wrap="square" lIns="0" tIns="0" rIns="0" bIns="0" rtlCol="0" anchor="b">
            <a:noAutofit/>
          </a:bodyPr>
          <a:lstStyle/>
          <a:p>
            <a:pPr algn="r">
              <a:spcBef>
                <a:spcPct val="0"/>
              </a:spcBef>
              <a:spcAft>
                <a:spcPct val="0"/>
              </a:spcAft>
            </a:pPr>
            <a:r>
              <a:rPr lang="zh-CN" altLang="en-US" sz="1900" b="1">
                <a:solidFill>
                  <a:schemeClr val="accent1"/>
                </a:solidFill>
                <a:latin typeface="+mn-ea"/>
                <a:cs typeface="+mn-ea"/>
                <a:sym typeface="+mn-ea"/>
              </a:rPr>
              <a:t>诚实信用原则</a:t>
            </a:r>
            <a:endParaRPr lang="zh-CN" altLang="en-US" sz="1900" b="1">
              <a:solidFill>
                <a:schemeClr val="accent1"/>
              </a:solidFill>
              <a:latin typeface="+mn-ea"/>
              <a:cs typeface="+mn-ea"/>
              <a:sym typeface="+mn-ea"/>
            </a:endParaRPr>
          </a:p>
        </p:txBody>
      </p:sp>
      <p:sp>
        <p:nvSpPr>
          <p:cNvPr id="8" name="矩形 7"/>
          <p:cNvSpPr/>
          <p:nvPr>
            <p:custDataLst>
              <p:tags r:id="rId6"/>
            </p:custDataLst>
          </p:nvPr>
        </p:nvSpPr>
        <p:spPr>
          <a:xfrm>
            <a:off x="916987" y="5424180"/>
            <a:ext cx="3913050" cy="1065520"/>
          </a:xfrm>
          <a:prstGeom prst="rect">
            <a:avLst/>
          </a:prstGeom>
          <a:noFill/>
        </p:spPr>
        <p:txBody>
          <a:bodyPr wrap="square" lIns="0" tIns="0" rIns="0" bIns="0" rtlCol="0" anchor="t" anchorCtr="0">
            <a:noAutofit/>
          </a:bodyPr>
          <a:lstStyle/>
          <a:p>
            <a:pPr algn="r">
              <a:lnSpc>
                <a:spcPct val="150000"/>
              </a:lnSpc>
              <a:spcBef>
                <a:spcPct val="0"/>
              </a:spcBef>
              <a:spcAft>
                <a:spcPct val="0"/>
              </a:spcAft>
            </a:pPr>
            <a:r>
              <a:rPr lang="zh-CN" altLang="en-US" sz="1000">
                <a:solidFill>
                  <a:schemeClr val="tx1">
                    <a:lumMod val="85000"/>
                    <a:lumOff val="15000"/>
                  </a:schemeClr>
                </a:solidFill>
              </a:rPr>
              <a:t>当事人应当诚实守信，善意地行使权利、履行义务，不得有欺诈等恶意行为。</a:t>
            </a:r>
            <a:endParaRPr lang="zh-CN" altLang="en-US" sz="1000">
              <a:solidFill>
                <a:schemeClr val="tx1">
                  <a:lumMod val="85000"/>
                  <a:lumOff val="15000"/>
                </a:schemeClr>
              </a:solidFill>
            </a:endParaRPr>
          </a:p>
        </p:txBody>
      </p:sp>
      <p:sp>
        <p:nvSpPr>
          <p:cNvPr id="10" name="矩形 9"/>
          <p:cNvSpPr/>
          <p:nvPr>
            <p:custDataLst>
              <p:tags r:id="rId7"/>
            </p:custDataLst>
          </p:nvPr>
        </p:nvSpPr>
        <p:spPr>
          <a:xfrm>
            <a:off x="2376851" y="1557700"/>
            <a:ext cx="3909119" cy="439371"/>
          </a:xfrm>
          <a:prstGeom prst="rect">
            <a:avLst/>
          </a:prstGeom>
          <a:noFill/>
        </p:spPr>
        <p:txBody>
          <a:bodyPr wrap="square" lIns="0" tIns="0" rIns="0" bIns="0" rtlCol="0" anchor="b">
            <a:noAutofit/>
          </a:bodyPr>
          <a:lstStyle/>
          <a:p>
            <a:pPr algn="r">
              <a:spcBef>
                <a:spcPct val="0"/>
              </a:spcBef>
              <a:spcAft>
                <a:spcPct val="0"/>
              </a:spcAft>
            </a:pPr>
            <a:r>
              <a:rPr lang="zh-CN" altLang="en-US" sz="1900" b="1">
                <a:solidFill>
                  <a:schemeClr val="accent1"/>
                </a:solidFill>
                <a:latin typeface="+mn-ea"/>
                <a:cs typeface="+mn-ea"/>
                <a:sym typeface="+mn-ea"/>
              </a:rPr>
              <a:t>平等原则</a:t>
            </a:r>
            <a:endParaRPr lang="zh-CN" altLang="en-US" sz="1900" b="1">
              <a:solidFill>
                <a:schemeClr val="accent1"/>
              </a:solidFill>
              <a:latin typeface="+mn-ea"/>
              <a:cs typeface="+mn-ea"/>
              <a:sym typeface="+mn-ea"/>
            </a:endParaRPr>
          </a:p>
        </p:txBody>
      </p:sp>
      <p:sp>
        <p:nvSpPr>
          <p:cNvPr id="11" name="矩形 10"/>
          <p:cNvSpPr/>
          <p:nvPr>
            <p:custDataLst>
              <p:tags r:id="rId8"/>
            </p:custDataLst>
          </p:nvPr>
        </p:nvSpPr>
        <p:spPr>
          <a:xfrm>
            <a:off x="3474131" y="1978701"/>
            <a:ext cx="3913050" cy="1065520"/>
          </a:xfrm>
          <a:prstGeom prst="rect">
            <a:avLst/>
          </a:prstGeom>
          <a:noFill/>
        </p:spPr>
        <p:txBody>
          <a:bodyPr wrap="square" lIns="0" tIns="0" rIns="0" bIns="0" rtlCol="0" anchor="t" anchorCtr="0">
            <a:noAutofit/>
          </a:bodyPr>
          <a:lstStyle/>
          <a:p>
            <a:pPr algn="r">
              <a:lnSpc>
                <a:spcPct val="150000"/>
              </a:lnSpc>
              <a:spcBef>
                <a:spcPct val="0"/>
              </a:spcBef>
              <a:spcAft>
                <a:spcPct val="0"/>
              </a:spcAft>
            </a:pPr>
            <a:r>
              <a:rPr lang="zh-CN" altLang="en-US" sz="1000" dirty="0">
                <a:solidFill>
                  <a:schemeClr val="tx1">
                    <a:lumMod val="85000"/>
                    <a:lumOff val="15000"/>
                  </a:schemeClr>
                </a:solidFill>
              </a:rPr>
              <a:t>当事人法律地位一律平等，一方不得将自己的意志强加给另一方。</a:t>
            </a:r>
            <a:endParaRPr lang="zh-CN" altLang="en-US" sz="1000" dirty="0">
              <a:solidFill>
                <a:schemeClr val="tx1">
                  <a:lumMod val="85000"/>
                  <a:lumOff val="15000"/>
                </a:schemeClr>
              </a:solidFill>
            </a:endParaRPr>
          </a:p>
        </p:txBody>
      </p:sp>
      <p:sp>
        <p:nvSpPr>
          <p:cNvPr id="13" name="弧形 12"/>
          <p:cNvSpPr/>
          <p:nvPr>
            <p:custDataLst>
              <p:tags r:id="rId9"/>
            </p:custDataLst>
          </p:nvPr>
        </p:nvSpPr>
        <p:spPr>
          <a:xfrm rot="20460000">
            <a:off x="5029845" y="2913413"/>
            <a:ext cx="2075535" cy="2075535"/>
          </a:xfrm>
          <a:prstGeom prst="arc">
            <a:avLst>
              <a:gd name="adj1" fmla="val 12007265"/>
              <a:gd name="adj2" fmla="val 0"/>
            </a:avLst>
          </a:prstGeom>
          <a:ln>
            <a:gradFill>
              <a:gsLst>
                <a:gs pos="100000">
                  <a:schemeClr val="accent1">
                    <a:alpha val="5000"/>
                  </a:schemeClr>
                </a:gs>
                <a:gs pos="0">
                  <a:schemeClr val="accent1"/>
                </a:gs>
              </a:gsLst>
              <a:lin ang="0" scaled="1"/>
            </a:gradFill>
            <a:headEnd type="oval"/>
          </a:ln>
        </p:spPr>
        <p:style>
          <a:lnRef idx="2">
            <a:schemeClr val="accent1"/>
          </a:lnRef>
          <a:fillRef idx="0">
            <a:srgbClr val="FFFFFF"/>
          </a:fillRef>
          <a:effectRef idx="0">
            <a:srgbClr val="FFFFFF"/>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
        <p:nvSpPr>
          <p:cNvPr id="18" name="弧形 17"/>
          <p:cNvSpPr/>
          <p:nvPr>
            <p:custDataLst>
              <p:tags r:id="rId10"/>
            </p:custDataLst>
          </p:nvPr>
        </p:nvSpPr>
        <p:spPr>
          <a:xfrm rot="9660000">
            <a:off x="5029845" y="2884838"/>
            <a:ext cx="2075535" cy="2075535"/>
          </a:xfrm>
          <a:prstGeom prst="arc">
            <a:avLst>
              <a:gd name="adj1" fmla="val 11982301"/>
              <a:gd name="adj2" fmla="val 0"/>
            </a:avLst>
          </a:prstGeom>
          <a:ln>
            <a:gradFill>
              <a:gsLst>
                <a:gs pos="100000">
                  <a:schemeClr val="accent1">
                    <a:alpha val="5000"/>
                  </a:schemeClr>
                </a:gs>
                <a:gs pos="0">
                  <a:schemeClr val="accent1"/>
                </a:gs>
              </a:gsLst>
              <a:lin ang="0" scaled="1"/>
            </a:gradFill>
            <a:headEnd type="oval"/>
          </a:ln>
        </p:spPr>
        <p:style>
          <a:lnRef idx="2">
            <a:schemeClr val="accent1"/>
          </a:lnRef>
          <a:fillRef idx="0">
            <a:srgbClr val="FFFFFF"/>
          </a:fillRef>
          <a:effectRef idx="0">
            <a:srgbClr val="FFFFFF"/>
          </a:effectRef>
          <a:fontRef idx="minor">
            <a:schemeClr val="tx1"/>
          </a:fontRef>
        </p:style>
        <p:txBody>
          <a:bodyPr vert="horz" wrap="square" tIns="0" numCol="1" spcCol="0" rtlCol="0" fromWordArt="0" anchor="ctr" anchorCtr="0" forceAA="0" compatLnSpc="1">
            <a:noAutofit/>
          </a:bodyP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ym typeface="+mn-ea"/>
            </a:endParaRPr>
          </a:p>
        </p:txBody>
      </p:sp>
      <p:sp>
        <p:nvSpPr>
          <p:cNvPr id="20" name="矩形 19"/>
          <p:cNvSpPr/>
          <p:nvPr>
            <p:custDataLst>
              <p:tags r:id="rId11"/>
            </p:custDataLst>
          </p:nvPr>
        </p:nvSpPr>
        <p:spPr>
          <a:xfrm flipH="1">
            <a:off x="7697457" y="2806102"/>
            <a:ext cx="3949408" cy="439371"/>
          </a:xfrm>
          <a:prstGeom prst="rect">
            <a:avLst/>
          </a:prstGeom>
          <a:noFill/>
        </p:spPr>
        <p:txBody>
          <a:bodyPr wrap="square" lIns="0" tIns="0" rIns="0" bIns="0" rtlCol="0" anchor="b">
            <a:noAutofit/>
          </a:bodyPr>
          <a:lstStyle/>
          <a:p>
            <a:pPr>
              <a:spcBef>
                <a:spcPct val="0"/>
              </a:spcBef>
              <a:spcAft>
                <a:spcPct val="0"/>
              </a:spcAft>
            </a:pPr>
            <a:r>
              <a:rPr lang="zh-CN" altLang="en-US" sz="1900" b="1" dirty="0">
                <a:solidFill>
                  <a:schemeClr val="accent1"/>
                </a:solidFill>
                <a:latin typeface="+mn-ea"/>
                <a:cs typeface="+mn-ea"/>
                <a:sym typeface="+mn-ea"/>
              </a:rPr>
              <a:t>公平原则</a:t>
            </a:r>
            <a:endParaRPr lang="zh-CN" altLang="en-US" sz="1900" b="1" dirty="0">
              <a:solidFill>
                <a:schemeClr val="accent1"/>
              </a:solidFill>
              <a:latin typeface="+mn-ea"/>
              <a:cs typeface="+mn-ea"/>
              <a:sym typeface="+mn-ea"/>
            </a:endParaRPr>
          </a:p>
        </p:txBody>
      </p:sp>
      <p:sp>
        <p:nvSpPr>
          <p:cNvPr id="24" name="矩形 23"/>
          <p:cNvSpPr/>
          <p:nvPr>
            <p:custDataLst>
              <p:tags r:id="rId12"/>
            </p:custDataLst>
          </p:nvPr>
        </p:nvSpPr>
        <p:spPr>
          <a:xfrm flipH="1">
            <a:off x="7693647" y="3262663"/>
            <a:ext cx="3953380" cy="1065520"/>
          </a:xfrm>
          <a:prstGeom prst="rect">
            <a:avLst/>
          </a:prstGeom>
          <a:noFill/>
        </p:spPr>
        <p:txBody>
          <a:bodyPr wrap="square" lIns="0" tIns="0" rIns="0" bIns="0" rtlCol="0" anchor="t" anchorCtr="0">
            <a:noAutofit/>
          </a:bodyPr>
          <a:lstStyle/>
          <a:p>
            <a:pPr>
              <a:lnSpc>
                <a:spcPct val="150000"/>
              </a:lnSpc>
              <a:spcBef>
                <a:spcPct val="0"/>
              </a:spcBef>
              <a:spcAft>
                <a:spcPct val="0"/>
              </a:spcAft>
            </a:pPr>
            <a:r>
              <a:rPr lang="zh-CN" altLang="en-US" sz="1000" dirty="0">
                <a:solidFill>
                  <a:schemeClr val="tx1">
                    <a:lumMod val="85000"/>
                    <a:lumOff val="15000"/>
                  </a:schemeClr>
                </a:solidFill>
              </a:rPr>
              <a:t>当事人应当遵循公平原则确定各方的权利和义务。任何当事人不得滥用权利，不得在计价活动中规定显失公平的内容，要根据公平原则确定风险与违约责任的承担。</a:t>
            </a:r>
            <a:endParaRPr lang="zh-CN" altLang="en-US" sz="1000" dirty="0">
              <a:solidFill>
                <a:schemeClr val="tx1">
                  <a:lumMod val="85000"/>
                  <a:lumOff val="15000"/>
                </a:schemeClr>
              </a:solidFill>
            </a:endParaRPr>
          </a:p>
        </p:txBody>
      </p:sp>
      <p:sp>
        <p:nvSpPr>
          <p:cNvPr id="25" name="矩形 24"/>
          <p:cNvSpPr/>
          <p:nvPr>
            <p:custDataLst>
              <p:tags r:id="rId13"/>
            </p:custDataLst>
          </p:nvPr>
        </p:nvSpPr>
        <p:spPr>
          <a:xfrm flipH="1">
            <a:off x="7084682" y="4967627"/>
            <a:ext cx="3949408" cy="439371"/>
          </a:xfrm>
          <a:prstGeom prst="rect">
            <a:avLst/>
          </a:prstGeom>
          <a:noFill/>
        </p:spPr>
        <p:txBody>
          <a:bodyPr wrap="square" lIns="0" tIns="0" rIns="0" bIns="0" rtlCol="0" anchor="b">
            <a:noAutofit/>
          </a:bodyPr>
          <a:lstStyle/>
          <a:p>
            <a:pPr>
              <a:spcBef>
                <a:spcPct val="0"/>
              </a:spcBef>
              <a:spcAft>
                <a:spcPct val="0"/>
              </a:spcAft>
            </a:pPr>
            <a:r>
              <a:rPr lang="zh-CN" altLang="en-US" sz="1900" b="1">
                <a:solidFill>
                  <a:schemeClr val="accent1"/>
                </a:solidFill>
                <a:latin typeface="+mn-ea"/>
                <a:cs typeface="+mn-ea"/>
                <a:sym typeface="+mn-ea"/>
              </a:rPr>
              <a:t>自愿原则</a:t>
            </a:r>
            <a:endParaRPr lang="zh-CN" altLang="en-US" sz="1900" b="1">
              <a:solidFill>
                <a:schemeClr val="accent1"/>
              </a:solidFill>
              <a:latin typeface="+mn-ea"/>
              <a:cs typeface="+mn-ea"/>
              <a:sym typeface="+mn-ea"/>
            </a:endParaRPr>
          </a:p>
        </p:txBody>
      </p:sp>
      <p:sp>
        <p:nvSpPr>
          <p:cNvPr id="28" name="矩形 27"/>
          <p:cNvSpPr/>
          <p:nvPr>
            <p:custDataLst>
              <p:tags r:id="rId14"/>
            </p:custDataLst>
          </p:nvPr>
        </p:nvSpPr>
        <p:spPr>
          <a:xfrm flipH="1">
            <a:off x="7080872" y="5424187"/>
            <a:ext cx="3953380" cy="1065520"/>
          </a:xfrm>
          <a:prstGeom prst="rect">
            <a:avLst/>
          </a:prstGeom>
          <a:noFill/>
        </p:spPr>
        <p:txBody>
          <a:bodyPr wrap="square" lIns="0" tIns="0" rIns="0" bIns="0" rtlCol="0" anchor="t" anchorCtr="0">
            <a:noAutofit/>
          </a:bodyPr>
          <a:lstStyle/>
          <a:p>
            <a:pPr>
              <a:lnSpc>
                <a:spcPct val="150000"/>
              </a:lnSpc>
              <a:spcBef>
                <a:spcPct val="0"/>
              </a:spcBef>
              <a:spcAft>
                <a:spcPct val="0"/>
              </a:spcAft>
            </a:pPr>
            <a:r>
              <a:rPr lang="zh-CN" altLang="en-US" sz="1000">
                <a:solidFill>
                  <a:schemeClr val="tx1">
                    <a:lumMod val="85000"/>
                    <a:lumOff val="15000"/>
                  </a:schemeClr>
                </a:solidFill>
              </a:rPr>
              <a:t>在不违反强制性法律规范和社会公共利益的基础上，当事人依法享有自愿确定对价的权利，任何单位和个人不得非法干预。</a:t>
            </a:r>
            <a:endParaRPr lang="zh-CN" altLang="en-US" sz="1000">
              <a:solidFill>
                <a:schemeClr val="tx1">
                  <a:lumMod val="85000"/>
                  <a:lumOff val="15000"/>
                </a:schemeClr>
              </a:solidFill>
            </a:endParaRPr>
          </a:p>
        </p:txBody>
      </p:sp>
      <p:sp>
        <p:nvSpPr>
          <p:cNvPr id="29" name="椭圆 28"/>
          <p:cNvSpPr/>
          <p:nvPr>
            <p:custDataLst>
              <p:tags r:id="rId15"/>
            </p:custDataLst>
          </p:nvPr>
        </p:nvSpPr>
        <p:spPr>
          <a:xfrm>
            <a:off x="5173988" y="3053746"/>
            <a:ext cx="1777922" cy="1777922"/>
          </a:xfrm>
          <a:prstGeom prst="ellipse">
            <a:avLst/>
          </a:prstGeom>
          <a:gradFill>
            <a:gsLst>
              <a:gs pos="100000">
                <a:schemeClr val="accent1"/>
              </a:gs>
              <a:gs pos="50000">
                <a:schemeClr val="accent1">
                  <a:lumMod val="80000"/>
                  <a:lumOff val="20000"/>
                </a:schemeClr>
              </a:gs>
              <a:gs pos="0">
                <a:schemeClr val="accent1">
                  <a:lumMod val="60000"/>
                  <a:lumOff val="40000"/>
                </a:schemeClr>
              </a:gs>
            </a:gsLst>
            <a:lin ang="16200000" scaled="0"/>
          </a:gradFill>
          <a:ln>
            <a:noFill/>
          </a:ln>
          <a:effectLst>
            <a:outerShdw blurRad="215900" dist="38100" dir="2700000" algn="t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rmAutofit/>
          </a:bodyPr>
          <a:lstStyle/>
          <a:p>
            <a:pPr algn="ctr">
              <a:spcBef>
                <a:spcPct val="0"/>
              </a:spcBef>
              <a:spcAft>
                <a:spcPct val="0"/>
              </a:spcAft>
            </a:pPr>
            <a:r>
              <a:rPr lang="zh-CN" altLang="en-US" sz="1900" b="1">
                <a:solidFill>
                  <a:srgbClr val="FFFFFF"/>
                </a:solidFill>
                <a:latin typeface="+mn-ea"/>
                <a:cs typeface="+mn-ea"/>
              </a:rPr>
              <a:t>依法依规原则</a:t>
            </a:r>
            <a:endParaRPr lang="zh-CN" altLang="en-US" sz="1900" b="1">
              <a:solidFill>
                <a:srgbClr val="FFFFFF"/>
              </a:solidFill>
              <a:latin typeface="+mn-ea"/>
              <a:cs typeface="+mn-ea"/>
            </a:endParaRPr>
          </a:p>
        </p:txBody>
      </p:sp>
    </p:spTree>
    <p:custDataLst>
      <p:tags r:id="rId16"/>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vert="horz" wrap="square" lIns="0" tIns="0" rIns="0" bIns="0" rtlCol="0" anchor="ctr" anchorCtr="0">
            <a:normAutofit/>
          </a:bodyPr>
          <a:lstStyle/>
          <a:p>
            <a:r>
              <a:rPr lang="zh-CN" altLang="en-US" dirty="0">
                <a:latin typeface="+mj-ea"/>
                <a:ea typeface="+mj-ea"/>
              </a:rPr>
              <a:t>统一计价活动原则</a:t>
            </a:r>
            <a:endParaRPr lang="zh-CN" altLang="en-US" dirty="0">
              <a:latin typeface="+mj-ea"/>
              <a:ea typeface="+mj-ea"/>
            </a:endParaRPr>
          </a:p>
        </p:txBody>
      </p:sp>
      <p:sp>
        <p:nvSpPr>
          <p:cNvPr id="3" name="对象2"/>
          <p:cNvSpPr/>
          <p:nvPr>
            <p:custDataLst>
              <p:tags r:id="rId2"/>
            </p:custDataLst>
          </p:nvPr>
        </p:nvSpPr>
        <p:spPr>
          <a:xfrm>
            <a:off x="6764924" y="4338967"/>
            <a:ext cx="4730913" cy="1548909"/>
          </a:xfrm>
          <a:custGeom>
            <a:avLst/>
            <a:gdLst>
              <a:gd name="connsiteX0" fmla="*/ 2345 w 7584"/>
              <a:gd name="connsiteY0" fmla="*/ 20 h 2439"/>
              <a:gd name="connsiteX1" fmla="*/ 2273 w 7584"/>
              <a:gd name="connsiteY1" fmla="*/ 49 h 2439"/>
              <a:gd name="connsiteX2" fmla="*/ 2259 w 7584"/>
              <a:gd name="connsiteY2" fmla="*/ 63 h 2439"/>
              <a:gd name="connsiteX3" fmla="*/ 27 w 7584"/>
              <a:gd name="connsiteY3" fmla="*/ 2310 h 2439"/>
              <a:gd name="connsiteX4" fmla="*/ 84 w 7584"/>
              <a:gd name="connsiteY4" fmla="*/ 2439 h 2439"/>
              <a:gd name="connsiteX5" fmla="*/ 7474 w 7584"/>
              <a:gd name="connsiteY5" fmla="*/ 2422 h 2439"/>
              <a:gd name="connsiteX6" fmla="*/ 7565 w 7584"/>
              <a:gd name="connsiteY6" fmla="*/ 2404 h 2439"/>
              <a:gd name="connsiteX7" fmla="*/ 7584 w 7584"/>
              <a:gd name="connsiteY7" fmla="*/ 40 h 2439"/>
              <a:gd name="connsiteX8" fmla="*/ 7474 w 7584"/>
              <a:gd name="connsiteY8" fmla="*/ 3 h 2439"/>
              <a:gd name="connsiteX9" fmla="*/ 2345 w 7584"/>
              <a:gd name="connsiteY9" fmla="*/ 20 h 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4" h="2439">
                <a:moveTo>
                  <a:pt x="2345" y="20"/>
                </a:moveTo>
                <a:cubicBezTo>
                  <a:pt x="2316" y="20"/>
                  <a:pt x="2288" y="34"/>
                  <a:pt x="2273" y="49"/>
                </a:cubicBezTo>
                <a:cubicBezTo>
                  <a:pt x="2273" y="49"/>
                  <a:pt x="2273" y="63"/>
                  <a:pt x="2259" y="63"/>
                </a:cubicBezTo>
                <a:lnTo>
                  <a:pt x="27" y="2310"/>
                </a:lnTo>
                <a:cubicBezTo>
                  <a:pt x="-31" y="2353"/>
                  <a:pt x="12" y="2439"/>
                  <a:pt x="84" y="2439"/>
                </a:cubicBezTo>
                <a:lnTo>
                  <a:pt x="7474" y="2422"/>
                </a:lnTo>
                <a:cubicBezTo>
                  <a:pt x="7518" y="2422"/>
                  <a:pt x="7565" y="2447"/>
                  <a:pt x="7565" y="2404"/>
                </a:cubicBezTo>
                <a:lnTo>
                  <a:pt x="7584" y="40"/>
                </a:lnTo>
                <a:cubicBezTo>
                  <a:pt x="7584" y="-17"/>
                  <a:pt x="7518" y="3"/>
                  <a:pt x="7474" y="3"/>
                </a:cubicBezTo>
                <a:lnTo>
                  <a:pt x="2345" y="20"/>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96000" tIns="0" rIns="0" bIns="0" numCol="1" spcCol="0" rtlCol="0" fromWordArt="0" anchor="ctr" anchorCtr="0" forceAA="0" compatLnSpc="1">
            <a:noAutofit/>
          </a:bodyPr>
          <a:p>
            <a:pPr>
              <a:lnSpc>
                <a:spcPct val="150000"/>
              </a:lnSpc>
              <a:spcBef>
                <a:spcPct val="0"/>
              </a:spcBef>
              <a:spcAft>
                <a:spcPct val="0"/>
              </a:spcAft>
            </a:pPr>
            <a:r>
              <a:rPr lang="zh-CN" altLang="en-US" sz="1400">
                <a:solidFill>
                  <a:schemeClr val="tx1">
                    <a:lumMod val="85000"/>
                    <a:lumOff val="15000"/>
                  </a:schemeClr>
                </a:solidFill>
                <a:latin typeface="+mn-ea"/>
                <a:cs typeface="+mn-ea"/>
                <a:sym typeface="+mn-ea"/>
              </a:rPr>
              <a:t>（4）完善合同价款争议的解决途径</a:t>
            </a:r>
            <a:endParaRPr lang="zh-CN" altLang="en-US" sz="1400">
              <a:solidFill>
                <a:schemeClr val="tx1">
                  <a:lumMod val="85000"/>
                  <a:lumOff val="15000"/>
                </a:schemeClr>
              </a:solidFill>
              <a:latin typeface="+mn-ea"/>
              <a:cs typeface="+mn-ea"/>
              <a:sym typeface="+mn-ea"/>
            </a:endParaRPr>
          </a:p>
        </p:txBody>
      </p:sp>
      <p:sp>
        <p:nvSpPr>
          <p:cNvPr id="5" name="对象7"/>
          <p:cNvSpPr/>
          <p:nvPr>
            <p:custDataLst>
              <p:tags r:id="rId3"/>
            </p:custDataLst>
          </p:nvPr>
        </p:nvSpPr>
        <p:spPr>
          <a:xfrm>
            <a:off x="6747780" y="2077894"/>
            <a:ext cx="4747745" cy="1542940"/>
          </a:xfrm>
          <a:custGeom>
            <a:avLst/>
            <a:gdLst>
              <a:gd name="connsiteX0" fmla="*/ 2345 w 7603"/>
              <a:gd name="connsiteY0" fmla="*/ 2419 h 2430"/>
              <a:gd name="connsiteX1" fmla="*/ 2273 w 7603"/>
              <a:gd name="connsiteY1" fmla="*/ 2390 h 2430"/>
              <a:gd name="connsiteX2" fmla="*/ 2259 w 7603"/>
              <a:gd name="connsiteY2" fmla="*/ 2376 h 2430"/>
              <a:gd name="connsiteX3" fmla="*/ 27 w 7603"/>
              <a:gd name="connsiteY3" fmla="*/ 130 h 2430"/>
              <a:gd name="connsiteX4" fmla="*/ 84 w 7603"/>
              <a:gd name="connsiteY4" fmla="*/ 0 h 2430"/>
              <a:gd name="connsiteX5" fmla="*/ 7457 w 7603"/>
              <a:gd name="connsiteY5" fmla="*/ 11 h 2430"/>
              <a:gd name="connsiteX6" fmla="*/ 7567 w 7603"/>
              <a:gd name="connsiteY6" fmla="*/ 85 h 2430"/>
              <a:gd name="connsiteX7" fmla="*/ 7603 w 7603"/>
              <a:gd name="connsiteY7" fmla="*/ 2338 h 2430"/>
              <a:gd name="connsiteX8" fmla="*/ 7512 w 7603"/>
              <a:gd name="connsiteY8" fmla="*/ 2430 h 2430"/>
              <a:gd name="connsiteX9" fmla="*/ 2345 w 7603"/>
              <a:gd name="connsiteY9" fmla="*/ 2419 h 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3" h="2430">
                <a:moveTo>
                  <a:pt x="2345" y="2419"/>
                </a:moveTo>
                <a:cubicBezTo>
                  <a:pt x="2316" y="2419"/>
                  <a:pt x="2288" y="2405"/>
                  <a:pt x="2273" y="2390"/>
                </a:cubicBezTo>
                <a:cubicBezTo>
                  <a:pt x="2273" y="2390"/>
                  <a:pt x="2273" y="2376"/>
                  <a:pt x="2259" y="2376"/>
                </a:cubicBezTo>
                <a:lnTo>
                  <a:pt x="27" y="130"/>
                </a:lnTo>
                <a:cubicBezTo>
                  <a:pt x="-31" y="86"/>
                  <a:pt x="12" y="0"/>
                  <a:pt x="84" y="0"/>
                </a:cubicBezTo>
                <a:lnTo>
                  <a:pt x="7457" y="11"/>
                </a:lnTo>
                <a:cubicBezTo>
                  <a:pt x="7501" y="11"/>
                  <a:pt x="7567" y="28"/>
                  <a:pt x="7567" y="85"/>
                </a:cubicBezTo>
                <a:lnTo>
                  <a:pt x="7603" y="2338"/>
                </a:lnTo>
                <a:cubicBezTo>
                  <a:pt x="7603" y="2381"/>
                  <a:pt x="7556" y="2430"/>
                  <a:pt x="7512" y="2430"/>
                </a:cubicBezTo>
                <a:lnTo>
                  <a:pt x="2345" y="2419"/>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296000" tIns="0" rIns="0" bIns="0" numCol="1" spcCol="0" rtlCol="0" fromWordArt="0" anchor="ctr" anchorCtr="0" forceAA="0" compatLnSpc="1">
            <a:noAutofit/>
          </a:bodyPr>
          <a:p>
            <a:pPr>
              <a:lnSpc>
                <a:spcPct val="150000"/>
              </a:lnSpc>
              <a:spcBef>
                <a:spcPct val="0"/>
              </a:spcBef>
              <a:spcAft>
                <a:spcPct val="0"/>
              </a:spcAft>
            </a:pPr>
            <a:r>
              <a:rPr lang="zh-CN" altLang="en-US" sz="1400">
                <a:solidFill>
                  <a:schemeClr val="tx1">
                    <a:lumMod val="85000"/>
                    <a:lumOff val="15000"/>
                  </a:schemeClr>
                </a:solidFill>
                <a:latin typeface="+mn-ea"/>
                <a:cs typeface="+mn-ea"/>
                <a:sym typeface="+mn-ea"/>
              </a:rPr>
              <a:t>（3）聚焦工程质量，资金减负</a:t>
            </a:r>
            <a:endParaRPr lang="zh-CN" altLang="en-US" sz="1400">
              <a:solidFill>
                <a:schemeClr val="tx1">
                  <a:lumMod val="85000"/>
                  <a:lumOff val="15000"/>
                </a:schemeClr>
              </a:solidFill>
              <a:latin typeface="+mn-ea"/>
              <a:cs typeface="+mn-ea"/>
              <a:sym typeface="+mn-ea"/>
            </a:endParaRPr>
          </a:p>
        </p:txBody>
      </p:sp>
      <p:sp>
        <p:nvSpPr>
          <p:cNvPr id="6" name="对象8"/>
          <p:cNvSpPr/>
          <p:nvPr>
            <p:custDataLst>
              <p:tags r:id="rId4"/>
            </p:custDataLst>
          </p:nvPr>
        </p:nvSpPr>
        <p:spPr>
          <a:xfrm>
            <a:off x="6711588" y="1739463"/>
            <a:ext cx="731468" cy="731468"/>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latin typeface="+mn-ea"/>
                <a:cs typeface="+mn-ea"/>
                <a:sym typeface="+mn-ea"/>
              </a:rPr>
              <a:t>03</a:t>
            </a:r>
            <a:endParaRPr lang="en-US" altLang="zh-CN" sz="2400" b="1">
              <a:latin typeface="+mn-ea"/>
              <a:cs typeface="+mn-ea"/>
              <a:sym typeface="+mn-ea"/>
            </a:endParaRPr>
          </a:p>
        </p:txBody>
      </p:sp>
      <p:sp>
        <p:nvSpPr>
          <p:cNvPr id="7" name="对象9"/>
          <p:cNvSpPr/>
          <p:nvPr>
            <p:custDataLst>
              <p:tags r:id="rId5"/>
            </p:custDataLst>
          </p:nvPr>
        </p:nvSpPr>
        <p:spPr>
          <a:xfrm>
            <a:off x="6750955" y="5474266"/>
            <a:ext cx="731468" cy="731468"/>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latin typeface="+mn-ea"/>
                <a:cs typeface="+mn-ea"/>
                <a:sym typeface="+mn-ea"/>
              </a:rPr>
              <a:t>04</a:t>
            </a:r>
            <a:endParaRPr lang="en-US" altLang="zh-CN" sz="2400" b="1">
              <a:latin typeface="+mn-ea"/>
              <a:cs typeface="+mn-ea"/>
              <a:sym typeface="+mn-ea"/>
            </a:endParaRPr>
          </a:p>
        </p:txBody>
      </p:sp>
      <p:sp>
        <p:nvSpPr>
          <p:cNvPr id="8" name="对象10"/>
          <p:cNvSpPr/>
          <p:nvPr>
            <p:custDataLst>
              <p:tags r:id="rId6"/>
            </p:custDataLst>
          </p:nvPr>
        </p:nvSpPr>
        <p:spPr>
          <a:xfrm flipH="1">
            <a:off x="713806" y="4349761"/>
            <a:ext cx="4731213" cy="1548909"/>
          </a:xfrm>
          <a:custGeom>
            <a:avLst/>
            <a:gdLst>
              <a:gd name="connsiteX0" fmla="*/ 2345 w 7584"/>
              <a:gd name="connsiteY0" fmla="*/ 20 h 2439"/>
              <a:gd name="connsiteX1" fmla="*/ 2273 w 7584"/>
              <a:gd name="connsiteY1" fmla="*/ 49 h 2439"/>
              <a:gd name="connsiteX2" fmla="*/ 2259 w 7584"/>
              <a:gd name="connsiteY2" fmla="*/ 63 h 2439"/>
              <a:gd name="connsiteX3" fmla="*/ 27 w 7584"/>
              <a:gd name="connsiteY3" fmla="*/ 2310 h 2439"/>
              <a:gd name="connsiteX4" fmla="*/ 84 w 7584"/>
              <a:gd name="connsiteY4" fmla="*/ 2439 h 2439"/>
              <a:gd name="connsiteX5" fmla="*/ 7474 w 7584"/>
              <a:gd name="connsiteY5" fmla="*/ 2422 h 2439"/>
              <a:gd name="connsiteX6" fmla="*/ 7565 w 7584"/>
              <a:gd name="connsiteY6" fmla="*/ 2404 h 2439"/>
              <a:gd name="connsiteX7" fmla="*/ 7584 w 7584"/>
              <a:gd name="connsiteY7" fmla="*/ 40 h 2439"/>
              <a:gd name="connsiteX8" fmla="*/ 7474 w 7584"/>
              <a:gd name="connsiteY8" fmla="*/ 3 h 2439"/>
              <a:gd name="connsiteX9" fmla="*/ 2345 w 7584"/>
              <a:gd name="connsiteY9" fmla="*/ 20 h 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4" h="2439">
                <a:moveTo>
                  <a:pt x="2345" y="20"/>
                </a:moveTo>
                <a:cubicBezTo>
                  <a:pt x="2316" y="20"/>
                  <a:pt x="2288" y="34"/>
                  <a:pt x="2273" y="49"/>
                </a:cubicBezTo>
                <a:cubicBezTo>
                  <a:pt x="2273" y="49"/>
                  <a:pt x="2273" y="63"/>
                  <a:pt x="2259" y="63"/>
                </a:cubicBezTo>
                <a:lnTo>
                  <a:pt x="27" y="2310"/>
                </a:lnTo>
                <a:cubicBezTo>
                  <a:pt x="-31" y="2353"/>
                  <a:pt x="12" y="2439"/>
                  <a:pt x="84" y="2439"/>
                </a:cubicBezTo>
                <a:lnTo>
                  <a:pt x="7474" y="2422"/>
                </a:lnTo>
                <a:cubicBezTo>
                  <a:pt x="7518" y="2422"/>
                  <a:pt x="7565" y="2447"/>
                  <a:pt x="7565" y="2404"/>
                </a:cubicBezTo>
                <a:lnTo>
                  <a:pt x="7584" y="40"/>
                </a:lnTo>
                <a:cubicBezTo>
                  <a:pt x="7584" y="-17"/>
                  <a:pt x="7518" y="3"/>
                  <a:pt x="7474" y="3"/>
                </a:cubicBezTo>
                <a:lnTo>
                  <a:pt x="2345" y="20"/>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0" tIns="0" rIns="1296000" bIns="0" numCol="1" spcCol="0" rtlCol="0" fromWordArt="0" anchor="ctr" anchorCtr="0" forceAA="0" compatLnSpc="1">
            <a:noAutofit/>
          </a:bodyPr>
          <a:p>
            <a:pPr lvl="0" algn="r">
              <a:lnSpc>
                <a:spcPct val="150000"/>
              </a:lnSpc>
              <a:spcBef>
                <a:spcPct val="0"/>
              </a:spcBef>
              <a:spcAft>
                <a:spcPct val="0"/>
              </a:spcAft>
              <a:buClrTx/>
              <a:buSzTx/>
              <a:buFontTx/>
            </a:pPr>
            <a:r>
              <a:rPr lang="zh-CN" altLang="en-US" sz="1400">
                <a:solidFill>
                  <a:schemeClr val="tx1">
                    <a:lumMod val="85000"/>
                    <a:lumOff val="15000"/>
                  </a:schemeClr>
                </a:solidFill>
                <a:latin typeface="+mn-ea"/>
                <a:cs typeface="+mn-ea"/>
                <a:sym typeface="+mn-ea"/>
              </a:rPr>
              <a:t>（2）专款专用，避免资金使用问题带来的工程风险</a:t>
            </a:r>
            <a:endParaRPr lang="zh-CN" altLang="en-US" sz="1400">
              <a:solidFill>
                <a:schemeClr val="tx1">
                  <a:lumMod val="85000"/>
                  <a:lumOff val="15000"/>
                </a:schemeClr>
              </a:solidFill>
              <a:latin typeface="+mn-ea"/>
              <a:cs typeface="+mn-ea"/>
              <a:sym typeface="+mn-ea"/>
            </a:endParaRPr>
          </a:p>
        </p:txBody>
      </p:sp>
      <p:sp>
        <p:nvSpPr>
          <p:cNvPr id="10" name="对象11"/>
          <p:cNvSpPr/>
          <p:nvPr>
            <p:custDataLst>
              <p:tags r:id="rId7"/>
            </p:custDataLst>
          </p:nvPr>
        </p:nvSpPr>
        <p:spPr>
          <a:xfrm flipH="1">
            <a:off x="696662" y="2088688"/>
            <a:ext cx="4748046" cy="1542940"/>
          </a:xfrm>
          <a:custGeom>
            <a:avLst/>
            <a:gdLst>
              <a:gd name="connsiteX0" fmla="*/ 2345 w 7603"/>
              <a:gd name="connsiteY0" fmla="*/ 2419 h 2430"/>
              <a:gd name="connsiteX1" fmla="*/ 2273 w 7603"/>
              <a:gd name="connsiteY1" fmla="*/ 2390 h 2430"/>
              <a:gd name="connsiteX2" fmla="*/ 2259 w 7603"/>
              <a:gd name="connsiteY2" fmla="*/ 2376 h 2430"/>
              <a:gd name="connsiteX3" fmla="*/ 27 w 7603"/>
              <a:gd name="connsiteY3" fmla="*/ 130 h 2430"/>
              <a:gd name="connsiteX4" fmla="*/ 84 w 7603"/>
              <a:gd name="connsiteY4" fmla="*/ 0 h 2430"/>
              <a:gd name="connsiteX5" fmla="*/ 7457 w 7603"/>
              <a:gd name="connsiteY5" fmla="*/ 11 h 2430"/>
              <a:gd name="connsiteX6" fmla="*/ 7567 w 7603"/>
              <a:gd name="connsiteY6" fmla="*/ 85 h 2430"/>
              <a:gd name="connsiteX7" fmla="*/ 7603 w 7603"/>
              <a:gd name="connsiteY7" fmla="*/ 2338 h 2430"/>
              <a:gd name="connsiteX8" fmla="*/ 7512 w 7603"/>
              <a:gd name="connsiteY8" fmla="*/ 2430 h 2430"/>
              <a:gd name="connsiteX9" fmla="*/ 2345 w 7603"/>
              <a:gd name="connsiteY9" fmla="*/ 2419 h 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3" h="2430">
                <a:moveTo>
                  <a:pt x="2345" y="2419"/>
                </a:moveTo>
                <a:cubicBezTo>
                  <a:pt x="2316" y="2419"/>
                  <a:pt x="2288" y="2405"/>
                  <a:pt x="2273" y="2390"/>
                </a:cubicBezTo>
                <a:cubicBezTo>
                  <a:pt x="2273" y="2390"/>
                  <a:pt x="2273" y="2376"/>
                  <a:pt x="2259" y="2376"/>
                </a:cubicBezTo>
                <a:lnTo>
                  <a:pt x="27" y="130"/>
                </a:lnTo>
                <a:cubicBezTo>
                  <a:pt x="-31" y="86"/>
                  <a:pt x="12" y="0"/>
                  <a:pt x="84" y="0"/>
                </a:cubicBezTo>
                <a:lnTo>
                  <a:pt x="7457" y="11"/>
                </a:lnTo>
                <a:cubicBezTo>
                  <a:pt x="7501" y="11"/>
                  <a:pt x="7567" y="28"/>
                  <a:pt x="7567" y="85"/>
                </a:cubicBezTo>
                <a:lnTo>
                  <a:pt x="7603" y="2338"/>
                </a:lnTo>
                <a:cubicBezTo>
                  <a:pt x="7603" y="2381"/>
                  <a:pt x="7556" y="2430"/>
                  <a:pt x="7512" y="2430"/>
                </a:cubicBezTo>
                <a:lnTo>
                  <a:pt x="2345" y="2419"/>
                </a:lnTo>
              </a:path>
            </a:pathLst>
          </a:custGeom>
          <a:noFill/>
          <a:ln w="12700">
            <a:gradFill>
              <a:gsLst>
                <a:gs pos="100000">
                  <a:schemeClr val="accent2">
                    <a:lumMod val="20000"/>
                    <a:lumOff val="80000"/>
                    <a:alpha val="0"/>
                  </a:schemeClr>
                </a:gs>
                <a:gs pos="2000">
                  <a:schemeClr val="accent1"/>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0" tIns="0" rIns="1296000" bIns="0" numCol="1" spcCol="0" rtlCol="0" fromWordArt="0" anchor="ctr" anchorCtr="0" forceAA="0" compatLnSpc="1">
            <a:noAutofit/>
          </a:bodyPr>
          <a:p>
            <a:pPr algn="r">
              <a:lnSpc>
                <a:spcPct val="150000"/>
              </a:lnSpc>
              <a:spcBef>
                <a:spcPct val="0"/>
              </a:spcBef>
              <a:spcAft>
                <a:spcPct val="0"/>
              </a:spcAft>
            </a:pPr>
            <a:r>
              <a:rPr lang="zh-CN" altLang="en-US" sz="1400" dirty="0">
                <a:solidFill>
                  <a:schemeClr val="tx1">
                    <a:lumMod val="85000"/>
                    <a:lumOff val="15000"/>
                  </a:schemeClr>
                </a:solidFill>
                <a:latin typeface="+mn-ea"/>
                <a:cs typeface="+mn-ea"/>
                <a:sym typeface="+mn-ea"/>
              </a:rPr>
              <a:t>（1）细化措施项目及进度款的支付分解方式</a:t>
            </a:r>
            <a:endParaRPr lang="zh-CN" altLang="en-US" sz="1400" dirty="0">
              <a:solidFill>
                <a:schemeClr val="tx1">
                  <a:lumMod val="85000"/>
                  <a:lumOff val="15000"/>
                </a:schemeClr>
              </a:solidFill>
              <a:latin typeface="+mn-ea"/>
              <a:cs typeface="+mn-ea"/>
              <a:sym typeface="+mn-ea"/>
            </a:endParaRPr>
          </a:p>
        </p:txBody>
      </p:sp>
      <p:sp>
        <p:nvSpPr>
          <p:cNvPr id="11" name="对象12"/>
          <p:cNvSpPr/>
          <p:nvPr>
            <p:custDataLst>
              <p:tags r:id="rId8"/>
            </p:custDataLst>
          </p:nvPr>
        </p:nvSpPr>
        <p:spPr>
          <a:xfrm>
            <a:off x="4740689" y="1799149"/>
            <a:ext cx="731468" cy="731468"/>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latin typeface="+mn-ea"/>
                <a:cs typeface="+mn-ea"/>
                <a:sym typeface="+mn-ea"/>
              </a:rPr>
              <a:t>01</a:t>
            </a:r>
            <a:endParaRPr lang="en-US" altLang="zh-CN" sz="2400" b="1">
              <a:latin typeface="+mn-ea"/>
              <a:cs typeface="+mn-ea"/>
              <a:sym typeface="+mn-ea"/>
            </a:endParaRPr>
          </a:p>
        </p:txBody>
      </p:sp>
      <p:sp>
        <p:nvSpPr>
          <p:cNvPr id="12" name="对象13"/>
          <p:cNvSpPr/>
          <p:nvPr>
            <p:custDataLst>
              <p:tags r:id="rId9"/>
            </p:custDataLst>
          </p:nvPr>
        </p:nvSpPr>
        <p:spPr>
          <a:xfrm>
            <a:off x="4740689" y="5474266"/>
            <a:ext cx="731468" cy="731468"/>
          </a:xfrm>
          <a:custGeom>
            <a:avLst/>
            <a:gdLst/>
            <a:ahLst/>
            <a:cxnLst/>
            <a:rect l="l" t="t" r="r" b="b"/>
            <a:pathLst>
              <a:path w="731520" h="731520">
                <a:moveTo>
                  <a:pt x="27432" y="292608"/>
                </a:moveTo>
                <a:cubicBezTo>
                  <a:pt x="-9144" y="329184"/>
                  <a:pt x="-9144" y="393192"/>
                  <a:pt x="27432" y="438912"/>
                </a:cubicBezTo>
                <a:lnTo>
                  <a:pt x="292608" y="694944"/>
                </a:lnTo>
                <a:cubicBezTo>
                  <a:pt x="329184" y="740664"/>
                  <a:pt x="393192" y="740664"/>
                  <a:pt x="438912" y="694944"/>
                </a:cubicBezTo>
                <a:lnTo>
                  <a:pt x="694944" y="438912"/>
                </a:lnTo>
                <a:cubicBezTo>
                  <a:pt x="740664" y="393192"/>
                  <a:pt x="740664" y="329184"/>
                  <a:pt x="694944" y="292608"/>
                </a:cubicBezTo>
                <a:lnTo>
                  <a:pt x="438912" y="27432"/>
                </a:lnTo>
                <a:cubicBezTo>
                  <a:pt x="393192" y="-9144"/>
                  <a:pt x="329184" y="-9144"/>
                  <a:pt x="292608" y="27432"/>
                </a:cubicBezTo>
                <a:lnTo>
                  <a:pt x="27432" y="292608"/>
                </a:lnTo>
              </a:path>
            </a:pathLst>
          </a:custGeom>
          <a:solidFill>
            <a:schemeClr val="accent1"/>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anchor="ctr">
            <a:noAutofit/>
          </a:bodyPr>
          <a:p>
            <a:pPr algn="ctr">
              <a:spcBef>
                <a:spcPct val="0"/>
              </a:spcBef>
              <a:spcAft>
                <a:spcPct val="0"/>
              </a:spcAft>
            </a:pPr>
            <a:r>
              <a:rPr lang="en-US" altLang="zh-CN" sz="2400" b="1">
                <a:latin typeface="+mn-ea"/>
                <a:cs typeface="+mn-ea"/>
                <a:sym typeface="+mn-ea"/>
              </a:rPr>
              <a:t>02</a:t>
            </a:r>
            <a:endParaRPr lang="en-US" altLang="zh-CN" sz="2400" b="1">
              <a:latin typeface="+mn-ea"/>
              <a:cs typeface="+mn-ea"/>
              <a:sym typeface="+mn-ea"/>
            </a:endParaRPr>
          </a:p>
        </p:txBody>
      </p:sp>
      <p:sp>
        <p:nvSpPr>
          <p:cNvPr id="13" name="对象6"/>
          <p:cNvSpPr/>
          <p:nvPr>
            <p:custDataLst>
              <p:tags r:id="rId10"/>
            </p:custDataLst>
          </p:nvPr>
        </p:nvSpPr>
        <p:spPr>
          <a:xfrm>
            <a:off x="4248599" y="2154088"/>
            <a:ext cx="3712751" cy="3678913"/>
          </a:xfrm>
          <a:custGeom>
            <a:avLst/>
            <a:gdLst/>
            <a:ahLst/>
            <a:cxnLst/>
            <a:rect l="l" t="t" r="r" b="b"/>
            <a:pathLst>
              <a:path w="4059936" h="4059936">
                <a:moveTo>
                  <a:pt x="137160" y="2359152"/>
                </a:moveTo>
                <a:cubicBezTo>
                  <a:pt x="-45720" y="2176272"/>
                  <a:pt x="-45720" y="1883664"/>
                  <a:pt x="137160" y="1700784"/>
                </a:cubicBezTo>
                <a:lnTo>
                  <a:pt x="1700784" y="137160"/>
                </a:lnTo>
                <a:cubicBezTo>
                  <a:pt x="1883664" y="-45720"/>
                  <a:pt x="2176272" y="-45720"/>
                  <a:pt x="2359152" y="137160"/>
                </a:cubicBezTo>
                <a:lnTo>
                  <a:pt x="3931920" y="1700784"/>
                </a:lnTo>
                <a:cubicBezTo>
                  <a:pt x="4105656" y="1883664"/>
                  <a:pt x="4105656" y="2176272"/>
                  <a:pt x="3931920" y="2359152"/>
                </a:cubicBezTo>
                <a:lnTo>
                  <a:pt x="2359152" y="3931920"/>
                </a:lnTo>
                <a:cubicBezTo>
                  <a:pt x="2176272" y="4105656"/>
                  <a:pt x="1883664" y="4105656"/>
                  <a:pt x="1700784" y="3931920"/>
                </a:cubicBezTo>
                <a:lnTo>
                  <a:pt x="137160" y="2359152"/>
                </a:lnTo>
              </a:path>
            </a:pathLst>
          </a:custGeom>
          <a:solidFill>
            <a:schemeClr val="accent1">
              <a:lumMod val="30000"/>
              <a:lumOff val="70000"/>
              <a:alpha val="15000"/>
            </a:schemeClr>
          </a:solidFill>
        </p:spPr>
        <p:txBody>
          <a:bodyPr>
            <a:noAutofit/>
          </a:bodyPr>
          <a:p>
            <a:endParaRPr lang="zh-CN" altLang="en-US" dirty="0">
              <a:latin typeface="+mn-ea"/>
            </a:endParaRPr>
          </a:p>
        </p:txBody>
      </p:sp>
      <p:sp>
        <p:nvSpPr>
          <p:cNvPr id="14" name="对象12"/>
          <p:cNvSpPr>
            <a:spLocks noChangeAspect="1"/>
          </p:cNvSpPr>
          <p:nvPr>
            <p:custDataLst>
              <p:tags r:id="rId11"/>
            </p:custDataLst>
          </p:nvPr>
        </p:nvSpPr>
        <p:spPr>
          <a:xfrm>
            <a:off x="4656240" y="2570618"/>
            <a:ext cx="2897125" cy="2846431"/>
          </a:xfrm>
          <a:custGeom>
            <a:avLst/>
            <a:gdLst/>
            <a:ahLst/>
            <a:cxnLst/>
            <a:rect l="l" t="t" r="r" b="b"/>
            <a:pathLst>
              <a:path w="2340864" h="2340864">
                <a:moveTo>
                  <a:pt x="987552" y="73152"/>
                </a:moveTo>
                <a:lnTo>
                  <a:pt x="73152" y="987552"/>
                </a:lnTo>
                <a:cubicBezTo>
                  <a:pt x="-27432" y="1088136"/>
                  <a:pt x="-27432" y="1252728"/>
                  <a:pt x="73152" y="1353312"/>
                </a:cubicBezTo>
                <a:lnTo>
                  <a:pt x="987552" y="2267712"/>
                </a:lnTo>
                <a:cubicBezTo>
                  <a:pt x="1088136" y="2368296"/>
                  <a:pt x="1252728" y="2368296"/>
                  <a:pt x="1353312" y="2267712"/>
                </a:cubicBezTo>
                <a:lnTo>
                  <a:pt x="2267712" y="1353312"/>
                </a:lnTo>
                <a:cubicBezTo>
                  <a:pt x="2368296" y="1252728"/>
                  <a:pt x="2368296" y="1088136"/>
                  <a:pt x="2267712" y="987552"/>
                </a:cubicBezTo>
                <a:lnTo>
                  <a:pt x="1353312" y="73152"/>
                </a:lnTo>
                <a:cubicBezTo>
                  <a:pt x="1252728" y="-27432"/>
                  <a:pt x="1088136" y="-27432"/>
                  <a:pt x="987552" y="73152"/>
                </a:cubicBezTo>
              </a:path>
            </a:pathLst>
          </a:custGeom>
          <a:noFill/>
          <a:ln w="53975">
            <a:solidFill>
              <a:schemeClr val="accent1"/>
            </a:solidFill>
          </a:ln>
        </p:spPr>
        <p:txBody>
          <a:bodyPr wrap="square" lIns="360000" tIns="0" rIns="360000" bIns="0" anchor="ctr" anchorCtr="0">
            <a:noAutofit/>
          </a:bodyPr>
          <a:p>
            <a:pPr algn="ctr">
              <a:spcBef>
                <a:spcPct val="0"/>
              </a:spcBef>
              <a:spcAft>
                <a:spcPct val="0"/>
              </a:spcAft>
            </a:pPr>
            <a:r>
              <a:rPr lang="zh-CN" altLang="en-US" sz="2700" b="1">
                <a:solidFill>
                  <a:schemeClr val="accent1"/>
                </a:solidFill>
                <a:latin typeface="+mn-ea"/>
                <a:cs typeface="+mn-ea"/>
                <a:sym typeface="+mn-ea"/>
              </a:rPr>
              <a:t>遵循合理结算与支付原则</a:t>
            </a:r>
            <a:endParaRPr lang="zh-CN" altLang="en-US" sz="2700" b="1">
              <a:solidFill>
                <a:schemeClr val="accent1"/>
              </a:solidFill>
              <a:latin typeface="+mn-ea"/>
              <a:cs typeface="+mn-ea"/>
              <a:sym typeface="+mn-ea"/>
            </a:endParaRPr>
          </a:p>
        </p:txBody>
      </p:sp>
    </p:spTree>
    <p:custDataLst>
      <p:tags r:id="rId12"/>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608400" y="608400"/>
            <a:ext cx="10969200" cy="705600"/>
          </a:xfrm>
        </p:spPr>
        <p:txBody>
          <a:bodyPr/>
          <a:lstStyle/>
          <a:p>
            <a:r>
              <a:rPr lang="zh-CN" altLang="en-US"/>
              <a:t>统一计价活动原则</a:t>
            </a:r>
            <a:endParaRPr lang="zh-CN" altLang="en-US"/>
          </a:p>
        </p:txBody>
      </p:sp>
      <p:sp>
        <p:nvSpPr>
          <p:cNvPr id="16" name="矩形: 圆角 9"/>
          <p:cNvSpPr/>
          <p:nvPr>
            <p:custDataLst>
              <p:tags r:id="rId2"/>
            </p:custDataLst>
          </p:nvPr>
        </p:nvSpPr>
        <p:spPr>
          <a:xfrm>
            <a:off x="2186622" y="1678940"/>
            <a:ext cx="2947035" cy="2179955"/>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3 w 2987646"/>
              <a:gd name="connsiteY0-34" fmla="*/ 2080009 h 2080017"/>
              <a:gd name="connsiteX1-35" fmla="*/ 2020281 w 2987646"/>
              <a:gd name="connsiteY1-36" fmla="*/ 0 h 2080017"/>
              <a:gd name="connsiteX2-37" fmla="*/ 2868595 w 2987646"/>
              <a:gd name="connsiteY2-38" fmla="*/ 0 h 2080017"/>
              <a:gd name="connsiteX3-39" fmla="*/ 2987646 w 2987646"/>
              <a:gd name="connsiteY3-40" fmla="*/ 119051 h 2080017"/>
              <a:gd name="connsiteX4-41" fmla="*/ 2987646 w 2987646"/>
              <a:gd name="connsiteY4-42" fmla="*/ 595241 h 2080017"/>
              <a:gd name="connsiteX5-43" fmla="*/ 2868595 w 2987646"/>
              <a:gd name="connsiteY5-44" fmla="*/ 714292 h 2080017"/>
              <a:gd name="connsiteX6-45" fmla="*/ 2020281 w 2987646"/>
              <a:gd name="connsiteY6-46" fmla="*/ 714292 h 2080017"/>
              <a:gd name="connsiteX7-47" fmla="*/ 3 w 2987646"/>
              <a:gd name="connsiteY7-48" fmla="*/ 2080009 h 2080017"/>
              <a:gd name="connsiteX0-49" fmla="*/ 4 w 2985265"/>
              <a:gd name="connsiteY0-50" fmla="*/ 2170497 h 2170504"/>
              <a:gd name="connsiteX1-51" fmla="*/ 2017900 w 2985265"/>
              <a:gd name="connsiteY1-52" fmla="*/ 0 h 2170504"/>
              <a:gd name="connsiteX2-53" fmla="*/ 2866214 w 2985265"/>
              <a:gd name="connsiteY2-54" fmla="*/ 0 h 2170504"/>
              <a:gd name="connsiteX3-55" fmla="*/ 2985265 w 2985265"/>
              <a:gd name="connsiteY3-56" fmla="*/ 119051 h 2170504"/>
              <a:gd name="connsiteX4-57" fmla="*/ 2985265 w 2985265"/>
              <a:gd name="connsiteY4-58" fmla="*/ 595241 h 2170504"/>
              <a:gd name="connsiteX5-59" fmla="*/ 2866214 w 2985265"/>
              <a:gd name="connsiteY5-60" fmla="*/ 714292 h 2170504"/>
              <a:gd name="connsiteX6-61" fmla="*/ 2017900 w 2985265"/>
              <a:gd name="connsiteY6-62" fmla="*/ 714292 h 2170504"/>
              <a:gd name="connsiteX7-63" fmla="*/ 4 w 2985265"/>
              <a:gd name="connsiteY7-64" fmla="*/ 2170497 h 2170504"/>
              <a:gd name="connsiteX0-65" fmla="*/ 4 w 2968597"/>
              <a:gd name="connsiteY0-66" fmla="*/ 2384809 h 2384815"/>
              <a:gd name="connsiteX1-67" fmla="*/ 2001232 w 2968597"/>
              <a:gd name="connsiteY1-68" fmla="*/ 0 h 2384815"/>
              <a:gd name="connsiteX2-69" fmla="*/ 2849546 w 2968597"/>
              <a:gd name="connsiteY2-70" fmla="*/ 0 h 2384815"/>
              <a:gd name="connsiteX3-71" fmla="*/ 2968597 w 2968597"/>
              <a:gd name="connsiteY3-72" fmla="*/ 119051 h 2384815"/>
              <a:gd name="connsiteX4-73" fmla="*/ 2968597 w 2968597"/>
              <a:gd name="connsiteY4-74" fmla="*/ 595241 h 2384815"/>
              <a:gd name="connsiteX5-75" fmla="*/ 2849546 w 2968597"/>
              <a:gd name="connsiteY5-76" fmla="*/ 714292 h 2384815"/>
              <a:gd name="connsiteX6-77" fmla="*/ 2001232 w 2968597"/>
              <a:gd name="connsiteY6-78" fmla="*/ 714292 h 2384815"/>
              <a:gd name="connsiteX7-79" fmla="*/ 4 w 2968597"/>
              <a:gd name="connsiteY7-80" fmla="*/ 2384809 h 2384815"/>
              <a:gd name="connsiteX0-81" fmla="*/ 4 w 2947166"/>
              <a:gd name="connsiteY0-82" fmla="*/ 2180022 h 2180029"/>
              <a:gd name="connsiteX1-83" fmla="*/ 1979801 w 2947166"/>
              <a:gd name="connsiteY1-84" fmla="*/ 0 h 2180029"/>
              <a:gd name="connsiteX2-85" fmla="*/ 2828115 w 2947166"/>
              <a:gd name="connsiteY2-86" fmla="*/ 0 h 2180029"/>
              <a:gd name="connsiteX3-87" fmla="*/ 2947166 w 2947166"/>
              <a:gd name="connsiteY3-88" fmla="*/ 119051 h 2180029"/>
              <a:gd name="connsiteX4-89" fmla="*/ 2947166 w 2947166"/>
              <a:gd name="connsiteY4-90" fmla="*/ 595241 h 2180029"/>
              <a:gd name="connsiteX5-91" fmla="*/ 2828115 w 2947166"/>
              <a:gd name="connsiteY5-92" fmla="*/ 714292 h 2180029"/>
              <a:gd name="connsiteX6-93" fmla="*/ 1979801 w 2947166"/>
              <a:gd name="connsiteY6-94" fmla="*/ 714292 h 2180029"/>
              <a:gd name="connsiteX7-95" fmla="*/ 4 w 2947166"/>
              <a:gd name="connsiteY7-96" fmla="*/ 2180022 h 218002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47166" h="2180029">
                <a:moveTo>
                  <a:pt x="4" y="2180022"/>
                </a:moveTo>
                <a:cubicBezTo>
                  <a:pt x="-2377" y="2176185"/>
                  <a:pt x="1306375" y="693336"/>
                  <a:pt x="1979801" y="0"/>
                </a:cubicBezTo>
                <a:lnTo>
                  <a:pt x="2828115" y="0"/>
                </a:lnTo>
                <a:cubicBezTo>
                  <a:pt x="2893865" y="0"/>
                  <a:pt x="2947166" y="53301"/>
                  <a:pt x="2947166" y="119051"/>
                </a:cubicBezTo>
                <a:lnTo>
                  <a:pt x="2947166" y="595241"/>
                </a:lnTo>
                <a:cubicBezTo>
                  <a:pt x="2947166" y="660991"/>
                  <a:pt x="2893865" y="714292"/>
                  <a:pt x="2828115" y="714292"/>
                </a:cubicBezTo>
                <a:lnTo>
                  <a:pt x="1979801" y="714292"/>
                </a:lnTo>
                <a:cubicBezTo>
                  <a:pt x="1914051" y="714292"/>
                  <a:pt x="2385" y="2183859"/>
                  <a:pt x="4" y="218002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accent1"/>
              </a:solidFill>
            </a:endParaRPr>
          </a:p>
        </p:txBody>
      </p:sp>
      <p:sp>
        <p:nvSpPr>
          <p:cNvPr id="17" name="任意多边形: 形状 43"/>
          <p:cNvSpPr/>
          <p:nvPr>
            <p:custDataLst>
              <p:tags r:id="rId3"/>
            </p:custDataLst>
          </p:nvPr>
        </p:nvSpPr>
        <p:spPr>
          <a:xfrm>
            <a:off x="2170112" y="3566795"/>
            <a:ext cx="2963545" cy="714375"/>
          </a:xfrm>
          <a:custGeom>
            <a:avLst/>
            <a:gdLst>
              <a:gd name="connsiteX0" fmla="*/ 2020280 w 2987645"/>
              <a:gd name="connsiteY0" fmla="*/ 0 h 714292"/>
              <a:gd name="connsiteX1" fmla="*/ 2868594 w 2987645"/>
              <a:gd name="connsiteY1" fmla="*/ 0 h 714292"/>
              <a:gd name="connsiteX2" fmla="*/ 2987645 w 2987645"/>
              <a:gd name="connsiteY2" fmla="*/ 119051 h 714292"/>
              <a:gd name="connsiteX3" fmla="*/ 2987645 w 2987645"/>
              <a:gd name="connsiteY3" fmla="*/ 595241 h 714292"/>
              <a:gd name="connsiteX4" fmla="*/ 2868594 w 2987645"/>
              <a:gd name="connsiteY4" fmla="*/ 714292 h 714292"/>
              <a:gd name="connsiteX5" fmla="*/ 2020280 w 2987645"/>
              <a:gd name="connsiteY5" fmla="*/ 714292 h 714292"/>
              <a:gd name="connsiteX6" fmla="*/ 1901229 w 2987645"/>
              <a:gd name="connsiteY6" fmla="*/ 595241 h 714292"/>
              <a:gd name="connsiteX7" fmla="*/ 1901229 w 2987645"/>
              <a:gd name="connsiteY7" fmla="*/ 576960 h 714292"/>
              <a:gd name="connsiteX8" fmla="*/ 0 w 2987645"/>
              <a:gd name="connsiteY8" fmla="*/ 357146 h 714292"/>
              <a:gd name="connsiteX9" fmla="*/ 1901229 w 2987645"/>
              <a:gd name="connsiteY9" fmla="*/ 137332 h 714292"/>
              <a:gd name="connsiteX10" fmla="*/ 1901229 w 2987645"/>
              <a:gd name="connsiteY10" fmla="*/ 119051 h 714292"/>
              <a:gd name="connsiteX11" fmla="*/ 2020280 w 2987645"/>
              <a:gd name="connsiteY11" fmla="*/ 0 h 714292"/>
              <a:gd name="connsiteX0-1" fmla="*/ 2020280 w 2987645"/>
              <a:gd name="connsiteY0-2" fmla="*/ 0 h 714292"/>
              <a:gd name="connsiteX1-3" fmla="*/ 2868594 w 2987645"/>
              <a:gd name="connsiteY1-4" fmla="*/ 0 h 714292"/>
              <a:gd name="connsiteX2-5" fmla="*/ 2987645 w 2987645"/>
              <a:gd name="connsiteY2-6" fmla="*/ 119051 h 714292"/>
              <a:gd name="connsiteX3-7" fmla="*/ 2987645 w 2987645"/>
              <a:gd name="connsiteY3-8" fmla="*/ 595241 h 714292"/>
              <a:gd name="connsiteX4-9" fmla="*/ 2868594 w 2987645"/>
              <a:gd name="connsiteY4-10" fmla="*/ 714292 h 714292"/>
              <a:gd name="connsiteX5-11" fmla="*/ 2020280 w 2987645"/>
              <a:gd name="connsiteY5-12" fmla="*/ 714292 h 714292"/>
              <a:gd name="connsiteX6-13" fmla="*/ 1901229 w 2987645"/>
              <a:gd name="connsiteY6-14" fmla="*/ 595241 h 714292"/>
              <a:gd name="connsiteX7-15" fmla="*/ 1901229 w 2987645"/>
              <a:gd name="connsiteY7-16" fmla="*/ 576960 h 714292"/>
              <a:gd name="connsiteX8-17" fmla="*/ 0 w 2987645"/>
              <a:gd name="connsiteY8-18" fmla="*/ 357146 h 714292"/>
              <a:gd name="connsiteX9-19" fmla="*/ 1901229 w 2987645"/>
              <a:gd name="connsiteY9-20" fmla="*/ 137332 h 714292"/>
              <a:gd name="connsiteX10-21" fmla="*/ 2020280 w 2987645"/>
              <a:gd name="connsiteY10-22" fmla="*/ 0 h 714292"/>
              <a:gd name="connsiteX0-23" fmla="*/ 2020280 w 2987645"/>
              <a:gd name="connsiteY0-24" fmla="*/ 0 h 714292"/>
              <a:gd name="connsiteX1-25" fmla="*/ 2868594 w 2987645"/>
              <a:gd name="connsiteY1-26" fmla="*/ 0 h 714292"/>
              <a:gd name="connsiteX2-27" fmla="*/ 2987645 w 2987645"/>
              <a:gd name="connsiteY2-28" fmla="*/ 119051 h 714292"/>
              <a:gd name="connsiteX3-29" fmla="*/ 2987645 w 2987645"/>
              <a:gd name="connsiteY3-30" fmla="*/ 595241 h 714292"/>
              <a:gd name="connsiteX4-31" fmla="*/ 2868594 w 2987645"/>
              <a:gd name="connsiteY4-32" fmla="*/ 714292 h 714292"/>
              <a:gd name="connsiteX5-33" fmla="*/ 2020280 w 2987645"/>
              <a:gd name="connsiteY5-34" fmla="*/ 714292 h 714292"/>
              <a:gd name="connsiteX6-35" fmla="*/ 1901229 w 2987645"/>
              <a:gd name="connsiteY6-36" fmla="*/ 576960 h 714292"/>
              <a:gd name="connsiteX7-37" fmla="*/ 0 w 2987645"/>
              <a:gd name="connsiteY7-38" fmla="*/ 357146 h 714292"/>
              <a:gd name="connsiteX8-39" fmla="*/ 1901229 w 2987645"/>
              <a:gd name="connsiteY8-40" fmla="*/ 137332 h 714292"/>
              <a:gd name="connsiteX9-41" fmla="*/ 2020280 w 2987645"/>
              <a:gd name="connsiteY9-42" fmla="*/ 0 h 714292"/>
              <a:gd name="connsiteX0-43" fmla="*/ 2020280 w 2987645"/>
              <a:gd name="connsiteY0-44" fmla="*/ 0 h 714292"/>
              <a:gd name="connsiteX1-45" fmla="*/ 2868594 w 2987645"/>
              <a:gd name="connsiteY1-46" fmla="*/ 0 h 714292"/>
              <a:gd name="connsiteX2-47" fmla="*/ 2987645 w 2987645"/>
              <a:gd name="connsiteY2-48" fmla="*/ 119051 h 714292"/>
              <a:gd name="connsiteX3-49" fmla="*/ 2987645 w 2987645"/>
              <a:gd name="connsiteY3-50" fmla="*/ 595241 h 714292"/>
              <a:gd name="connsiteX4-51" fmla="*/ 2868594 w 2987645"/>
              <a:gd name="connsiteY4-52" fmla="*/ 714292 h 714292"/>
              <a:gd name="connsiteX5-53" fmla="*/ 2020280 w 2987645"/>
              <a:gd name="connsiteY5-54" fmla="*/ 714292 h 714292"/>
              <a:gd name="connsiteX6-55" fmla="*/ 1901229 w 2987645"/>
              <a:gd name="connsiteY6-56" fmla="*/ 576960 h 714292"/>
              <a:gd name="connsiteX7-57" fmla="*/ 0 w 2987645"/>
              <a:gd name="connsiteY7-58" fmla="*/ 357146 h 714292"/>
              <a:gd name="connsiteX8-59" fmla="*/ 1901229 w 2987645"/>
              <a:gd name="connsiteY8-60" fmla="*/ 137332 h 714292"/>
              <a:gd name="connsiteX9-61" fmla="*/ 2020280 w 2987645"/>
              <a:gd name="connsiteY9-62" fmla="*/ 0 h 714292"/>
              <a:gd name="connsiteX0-63" fmla="*/ 2020280 w 2987645"/>
              <a:gd name="connsiteY0-64" fmla="*/ 0 h 714296"/>
              <a:gd name="connsiteX1-65" fmla="*/ 2868594 w 2987645"/>
              <a:gd name="connsiteY1-66" fmla="*/ 0 h 714296"/>
              <a:gd name="connsiteX2-67" fmla="*/ 2987645 w 2987645"/>
              <a:gd name="connsiteY2-68" fmla="*/ 119051 h 714296"/>
              <a:gd name="connsiteX3-69" fmla="*/ 2987645 w 2987645"/>
              <a:gd name="connsiteY3-70" fmla="*/ 595241 h 714296"/>
              <a:gd name="connsiteX4-71" fmla="*/ 2868594 w 2987645"/>
              <a:gd name="connsiteY4-72" fmla="*/ 714292 h 714296"/>
              <a:gd name="connsiteX5-73" fmla="*/ 2020280 w 2987645"/>
              <a:gd name="connsiteY5-74" fmla="*/ 714292 h 714296"/>
              <a:gd name="connsiteX6-75" fmla="*/ 1901229 w 2987645"/>
              <a:gd name="connsiteY6-76" fmla="*/ 576960 h 714296"/>
              <a:gd name="connsiteX7-77" fmla="*/ 0 w 2987645"/>
              <a:gd name="connsiteY7-78" fmla="*/ 357146 h 714296"/>
              <a:gd name="connsiteX8-79" fmla="*/ 1901229 w 2987645"/>
              <a:gd name="connsiteY8-80" fmla="*/ 137332 h 714296"/>
              <a:gd name="connsiteX9-81" fmla="*/ 2020280 w 2987645"/>
              <a:gd name="connsiteY9-82" fmla="*/ 0 h 714296"/>
              <a:gd name="connsiteX0-83" fmla="*/ 2020280 w 2987645"/>
              <a:gd name="connsiteY0-84" fmla="*/ 0 h 714296"/>
              <a:gd name="connsiteX1-85" fmla="*/ 2868594 w 2987645"/>
              <a:gd name="connsiteY1-86" fmla="*/ 0 h 714296"/>
              <a:gd name="connsiteX2-87" fmla="*/ 2987645 w 2987645"/>
              <a:gd name="connsiteY2-88" fmla="*/ 119051 h 714296"/>
              <a:gd name="connsiteX3-89" fmla="*/ 2987645 w 2987645"/>
              <a:gd name="connsiteY3-90" fmla="*/ 595241 h 714296"/>
              <a:gd name="connsiteX4-91" fmla="*/ 2868594 w 2987645"/>
              <a:gd name="connsiteY4-92" fmla="*/ 714292 h 714296"/>
              <a:gd name="connsiteX5-93" fmla="*/ 2020280 w 2987645"/>
              <a:gd name="connsiteY5-94" fmla="*/ 714292 h 714296"/>
              <a:gd name="connsiteX6-95" fmla="*/ 1901229 w 2987645"/>
              <a:gd name="connsiteY6-96" fmla="*/ 576960 h 714296"/>
              <a:gd name="connsiteX7-97" fmla="*/ 0 w 2987645"/>
              <a:gd name="connsiteY7-98" fmla="*/ 357146 h 714296"/>
              <a:gd name="connsiteX8-99" fmla="*/ 1901229 w 2987645"/>
              <a:gd name="connsiteY8-100" fmla="*/ 137332 h 714296"/>
              <a:gd name="connsiteX9-101" fmla="*/ 2020280 w 2987645"/>
              <a:gd name="connsiteY9-102" fmla="*/ 0 h 714296"/>
              <a:gd name="connsiteX0-103" fmla="*/ 1918680 w 2886045"/>
              <a:gd name="connsiteY0-104" fmla="*/ 0 h 714300"/>
              <a:gd name="connsiteX1-105" fmla="*/ 2766994 w 2886045"/>
              <a:gd name="connsiteY1-106" fmla="*/ 0 h 714300"/>
              <a:gd name="connsiteX2-107" fmla="*/ 2886045 w 2886045"/>
              <a:gd name="connsiteY2-108" fmla="*/ 119051 h 714300"/>
              <a:gd name="connsiteX3-109" fmla="*/ 2886045 w 2886045"/>
              <a:gd name="connsiteY3-110" fmla="*/ 595241 h 714300"/>
              <a:gd name="connsiteX4-111" fmla="*/ 2766994 w 2886045"/>
              <a:gd name="connsiteY4-112" fmla="*/ 714292 h 714300"/>
              <a:gd name="connsiteX5-113" fmla="*/ 1918680 w 2886045"/>
              <a:gd name="connsiteY5-114" fmla="*/ 714292 h 714300"/>
              <a:gd name="connsiteX6-115" fmla="*/ 1799629 w 2886045"/>
              <a:gd name="connsiteY6-116" fmla="*/ 576960 h 714300"/>
              <a:gd name="connsiteX7-117" fmla="*/ 0 w 2886045"/>
              <a:gd name="connsiteY7-118" fmla="*/ 357146 h 714300"/>
              <a:gd name="connsiteX8-119" fmla="*/ 1799629 w 2886045"/>
              <a:gd name="connsiteY8-120" fmla="*/ 137332 h 714300"/>
              <a:gd name="connsiteX9-121" fmla="*/ 1918680 w 2886045"/>
              <a:gd name="connsiteY9-122" fmla="*/ 0 h 714300"/>
              <a:gd name="connsiteX0-123" fmla="*/ 2001230 w 2968595"/>
              <a:gd name="connsiteY0-124" fmla="*/ 0 h 714300"/>
              <a:gd name="connsiteX1-125" fmla="*/ 2849544 w 2968595"/>
              <a:gd name="connsiteY1-126" fmla="*/ 0 h 714300"/>
              <a:gd name="connsiteX2-127" fmla="*/ 2968595 w 2968595"/>
              <a:gd name="connsiteY2-128" fmla="*/ 119051 h 714300"/>
              <a:gd name="connsiteX3-129" fmla="*/ 2968595 w 2968595"/>
              <a:gd name="connsiteY3-130" fmla="*/ 595241 h 714300"/>
              <a:gd name="connsiteX4-131" fmla="*/ 2849544 w 2968595"/>
              <a:gd name="connsiteY4-132" fmla="*/ 714292 h 714300"/>
              <a:gd name="connsiteX5-133" fmla="*/ 2001230 w 2968595"/>
              <a:gd name="connsiteY5-134" fmla="*/ 714292 h 714300"/>
              <a:gd name="connsiteX6-135" fmla="*/ 1882179 w 2968595"/>
              <a:gd name="connsiteY6-136" fmla="*/ 576960 h 714300"/>
              <a:gd name="connsiteX7-137" fmla="*/ 0 w 2968595"/>
              <a:gd name="connsiteY7-138" fmla="*/ 357146 h 714300"/>
              <a:gd name="connsiteX8-139" fmla="*/ 1882179 w 2968595"/>
              <a:gd name="connsiteY8-140" fmla="*/ 137332 h 714300"/>
              <a:gd name="connsiteX9-141" fmla="*/ 2001230 w 2968595"/>
              <a:gd name="connsiteY9-142" fmla="*/ 0 h 714300"/>
              <a:gd name="connsiteX0-143" fmla="*/ 1982180 w 2949545"/>
              <a:gd name="connsiteY0-144" fmla="*/ 0 h 714300"/>
              <a:gd name="connsiteX1-145" fmla="*/ 2830494 w 2949545"/>
              <a:gd name="connsiteY1-146" fmla="*/ 0 h 714300"/>
              <a:gd name="connsiteX2-147" fmla="*/ 2949545 w 2949545"/>
              <a:gd name="connsiteY2-148" fmla="*/ 119051 h 714300"/>
              <a:gd name="connsiteX3-149" fmla="*/ 2949545 w 2949545"/>
              <a:gd name="connsiteY3-150" fmla="*/ 595241 h 714300"/>
              <a:gd name="connsiteX4-151" fmla="*/ 2830494 w 2949545"/>
              <a:gd name="connsiteY4-152" fmla="*/ 714292 h 714300"/>
              <a:gd name="connsiteX5-153" fmla="*/ 1982180 w 2949545"/>
              <a:gd name="connsiteY5-154" fmla="*/ 714292 h 714300"/>
              <a:gd name="connsiteX6-155" fmla="*/ 1863129 w 2949545"/>
              <a:gd name="connsiteY6-156" fmla="*/ 576960 h 714300"/>
              <a:gd name="connsiteX7-157" fmla="*/ 0 w 2949545"/>
              <a:gd name="connsiteY7-158" fmla="*/ 357146 h 714300"/>
              <a:gd name="connsiteX8-159" fmla="*/ 1863129 w 2949545"/>
              <a:gd name="connsiteY8-160" fmla="*/ 137332 h 714300"/>
              <a:gd name="connsiteX9-161" fmla="*/ 1982180 w 2949545"/>
              <a:gd name="connsiteY9-162" fmla="*/ 0 h 714300"/>
              <a:gd name="connsiteX0-163" fmla="*/ 1982180 w 2949545"/>
              <a:gd name="connsiteY0-164" fmla="*/ 0 h 714296"/>
              <a:gd name="connsiteX1-165" fmla="*/ 2830494 w 2949545"/>
              <a:gd name="connsiteY1-166" fmla="*/ 0 h 714296"/>
              <a:gd name="connsiteX2-167" fmla="*/ 2949545 w 2949545"/>
              <a:gd name="connsiteY2-168" fmla="*/ 119051 h 714296"/>
              <a:gd name="connsiteX3-169" fmla="*/ 2949545 w 2949545"/>
              <a:gd name="connsiteY3-170" fmla="*/ 595241 h 714296"/>
              <a:gd name="connsiteX4-171" fmla="*/ 2830494 w 2949545"/>
              <a:gd name="connsiteY4-172" fmla="*/ 714292 h 714296"/>
              <a:gd name="connsiteX5-173" fmla="*/ 1982180 w 2949545"/>
              <a:gd name="connsiteY5-174" fmla="*/ 714292 h 714296"/>
              <a:gd name="connsiteX6-175" fmla="*/ 1863129 w 2949545"/>
              <a:gd name="connsiteY6-176" fmla="*/ 576960 h 714296"/>
              <a:gd name="connsiteX7-177" fmla="*/ 0 w 2949545"/>
              <a:gd name="connsiteY7-178" fmla="*/ 357146 h 714296"/>
              <a:gd name="connsiteX8-179" fmla="*/ 1863129 w 2949545"/>
              <a:gd name="connsiteY8-180" fmla="*/ 137332 h 714296"/>
              <a:gd name="connsiteX9-181" fmla="*/ 1982180 w 2949545"/>
              <a:gd name="connsiteY9-182" fmla="*/ 0 h 714296"/>
              <a:gd name="connsiteX0-183" fmla="*/ 2010755 w 2978120"/>
              <a:gd name="connsiteY0-184" fmla="*/ 0 h 714300"/>
              <a:gd name="connsiteX1-185" fmla="*/ 2859069 w 2978120"/>
              <a:gd name="connsiteY1-186" fmla="*/ 0 h 714300"/>
              <a:gd name="connsiteX2-187" fmla="*/ 2978120 w 2978120"/>
              <a:gd name="connsiteY2-188" fmla="*/ 119051 h 714300"/>
              <a:gd name="connsiteX3-189" fmla="*/ 2978120 w 2978120"/>
              <a:gd name="connsiteY3-190" fmla="*/ 595241 h 714300"/>
              <a:gd name="connsiteX4-191" fmla="*/ 2859069 w 2978120"/>
              <a:gd name="connsiteY4-192" fmla="*/ 714292 h 714300"/>
              <a:gd name="connsiteX5-193" fmla="*/ 2010755 w 2978120"/>
              <a:gd name="connsiteY5-194" fmla="*/ 714292 h 714300"/>
              <a:gd name="connsiteX6-195" fmla="*/ 1891704 w 2978120"/>
              <a:gd name="connsiteY6-196" fmla="*/ 576960 h 714300"/>
              <a:gd name="connsiteX7-197" fmla="*/ 0 w 2978120"/>
              <a:gd name="connsiteY7-198" fmla="*/ 357146 h 714300"/>
              <a:gd name="connsiteX8-199" fmla="*/ 1891704 w 2978120"/>
              <a:gd name="connsiteY8-200" fmla="*/ 137332 h 714300"/>
              <a:gd name="connsiteX9-201" fmla="*/ 2010755 w 2978120"/>
              <a:gd name="connsiteY9-202" fmla="*/ 0 h 714300"/>
              <a:gd name="connsiteX0-203" fmla="*/ 2010755 w 2978120"/>
              <a:gd name="connsiteY0-204" fmla="*/ 0 h 714296"/>
              <a:gd name="connsiteX1-205" fmla="*/ 2859069 w 2978120"/>
              <a:gd name="connsiteY1-206" fmla="*/ 0 h 714296"/>
              <a:gd name="connsiteX2-207" fmla="*/ 2978120 w 2978120"/>
              <a:gd name="connsiteY2-208" fmla="*/ 119051 h 714296"/>
              <a:gd name="connsiteX3-209" fmla="*/ 2978120 w 2978120"/>
              <a:gd name="connsiteY3-210" fmla="*/ 595241 h 714296"/>
              <a:gd name="connsiteX4-211" fmla="*/ 2859069 w 2978120"/>
              <a:gd name="connsiteY4-212" fmla="*/ 714292 h 714296"/>
              <a:gd name="connsiteX5-213" fmla="*/ 2010755 w 2978120"/>
              <a:gd name="connsiteY5-214" fmla="*/ 714292 h 714296"/>
              <a:gd name="connsiteX6-215" fmla="*/ 1891704 w 2978120"/>
              <a:gd name="connsiteY6-216" fmla="*/ 576960 h 714296"/>
              <a:gd name="connsiteX7-217" fmla="*/ 0 w 2978120"/>
              <a:gd name="connsiteY7-218" fmla="*/ 357146 h 714296"/>
              <a:gd name="connsiteX8-219" fmla="*/ 1891704 w 2978120"/>
              <a:gd name="connsiteY8-220" fmla="*/ 137332 h 714296"/>
              <a:gd name="connsiteX9-221" fmla="*/ 2010755 w 2978120"/>
              <a:gd name="connsiteY9-222" fmla="*/ 0 h 714296"/>
              <a:gd name="connsiteX0-223" fmla="*/ 1996468 w 2963833"/>
              <a:gd name="connsiteY0-224" fmla="*/ 0 h 714300"/>
              <a:gd name="connsiteX1-225" fmla="*/ 2844782 w 2963833"/>
              <a:gd name="connsiteY1-226" fmla="*/ 0 h 714300"/>
              <a:gd name="connsiteX2-227" fmla="*/ 2963833 w 2963833"/>
              <a:gd name="connsiteY2-228" fmla="*/ 119051 h 714300"/>
              <a:gd name="connsiteX3-229" fmla="*/ 2963833 w 2963833"/>
              <a:gd name="connsiteY3-230" fmla="*/ 595241 h 714300"/>
              <a:gd name="connsiteX4-231" fmla="*/ 2844782 w 2963833"/>
              <a:gd name="connsiteY4-232" fmla="*/ 714292 h 714300"/>
              <a:gd name="connsiteX5-233" fmla="*/ 1996468 w 2963833"/>
              <a:gd name="connsiteY5-234" fmla="*/ 714292 h 714300"/>
              <a:gd name="connsiteX6-235" fmla="*/ 1877417 w 2963833"/>
              <a:gd name="connsiteY6-236" fmla="*/ 576960 h 714300"/>
              <a:gd name="connsiteX7-237" fmla="*/ 0 w 2963833"/>
              <a:gd name="connsiteY7-238" fmla="*/ 357146 h 714300"/>
              <a:gd name="connsiteX8-239" fmla="*/ 1877417 w 2963833"/>
              <a:gd name="connsiteY8-240" fmla="*/ 137332 h 714300"/>
              <a:gd name="connsiteX9-241" fmla="*/ 1996468 w 2963833"/>
              <a:gd name="connsiteY9-242" fmla="*/ 0 h 714300"/>
              <a:gd name="connsiteX0-243" fmla="*/ 1996468 w 2963833"/>
              <a:gd name="connsiteY0-244" fmla="*/ 0 h 714296"/>
              <a:gd name="connsiteX1-245" fmla="*/ 2844782 w 2963833"/>
              <a:gd name="connsiteY1-246" fmla="*/ 0 h 714296"/>
              <a:gd name="connsiteX2-247" fmla="*/ 2963833 w 2963833"/>
              <a:gd name="connsiteY2-248" fmla="*/ 119051 h 714296"/>
              <a:gd name="connsiteX3-249" fmla="*/ 2963833 w 2963833"/>
              <a:gd name="connsiteY3-250" fmla="*/ 595241 h 714296"/>
              <a:gd name="connsiteX4-251" fmla="*/ 2844782 w 2963833"/>
              <a:gd name="connsiteY4-252" fmla="*/ 714292 h 714296"/>
              <a:gd name="connsiteX5-253" fmla="*/ 1996468 w 2963833"/>
              <a:gd name="connsiteY5-254" fmla="*/ 714292 h 714296"/>
              <a:gd name="connsiteX6-255" fmla="*/ 1877417 w 2963833"/>
              <a:gd name="connsiteY6-256" fmla="*/ 576960 h 714296"/>
              <a:gd name="connsiteX7-257" fmla="*/ 0 w 2963833"/>
              <a:gd name="connsiteY7-258" fmla="*/ 357146 h 714296"/>
              <a:gd name="connsiteX8-259" fmla="*/ 1877417 w 2963833"/>
              <a:gd name="connsiteY8-260" fmla="*/ 137332 h 714296"/>
              <a:gd name="connsiteX9-261" fmla="*/ 1996468 w 2963833"/>
              <a:gd name="connsiteY9-262" fmla="*/ 0 h 714296"/>
              <a:gd name="connsiteX0-263" fmla="*/ 1996468 w 2963833"/>
              <a:gd name="connsiteY0-264" fmla="*/ 0 h 714296"/>
              <a:gd name="connsiteX1-265" fmla="*/ 2844782 w 2963833"/>
              <a:gd name="connsiteY1-266" fmla="*/ 0 h 714296"/>
              <a:gd name="connsiteX2-267" fmla="*/ 2963833 w 2963833"/>
              <a:gd name="connsiteY2-268" fmla="*/ 119051 h 714296"/>
              <a:gd name="connsiteX3-269" fmla="*/ 2963833 w 2963833"/>
              <a:gd name="connsiteY3-270" fmla="*/ 595241 h 714296"/>
              <a:gd name="connsiteX4-271" fmla="*/ 2844782 w 2963833"/>
              <a:gd name="connsiteY4-272" fmla="*/ 714292 h 714296"/>
              <a:gd name="connsiteX5-273" fmla="*/ 1996468 w 2963833"/>
              <a:gd name="connsiteY5-274" fmla="*/ 714292 h 714296"/>
              <a:gd name="connsiteX6-275" fmla="*/ 1877417 w 2963833"/>
              <a:gd name="connsiteY6-276" fmla="*/ 576960 h 714296"/>
              <a:gd name="connsiteX7-277" fmla="*/ 0 w 2963833"/>
              <a:gd name="connsiteY7-278" fmla="*/ 357146 h 714296"/>
              <a:gd name="connsiteX8-279" fmla="*/ 1996468 w 2963833"/>
              <a:gd name="connsiteY8-280" fmla="*/ 0 h 714296"/>
              <a:gd name="connsiteX0-281" fmla="*/ 1996468 w 2963833"/>
              <a:gd name="connsiteY0-282" fmla="*/ 0 h 714292"/>
              <a:gd name="connsiteX1-283" fmla="*/ 2844782 w 2963833"/>
              <a:gd name="connsiteY1-284" fmla="*/ 0 h 714292"/>
              <a:gd name="connsiteX2-285" fmla="*/ 2963833 w 2963833"/>
              <a:gd name="connsiteY2-286" fmla="*/ 119051 h 714292"/>
              <a:gd name="connsiteX3-287" fmla="*/ 2963833 w 2963833"/>
              <a:gd name="connsiteY3-288" fmla="*/ 595241 h 714292"/>
              <a:gd name="connsiteX4-289" fmla="*/ 2844782 w 2963833"/>
              <a:gd name="connsiteY4-290" fmla="*/ 714292 h 714292"/>
              <a:gd name="connsiteX5-291" fmla="*/ 1996468 w 2963833"/>
              <a:gd name="connsiteY5-292" fmla="*/ 714292 h 714292"/>
              <a:gd name="connsiteX6-293" fmla="*/ 0 w 2963833"/>
              <a:gd name="connsiteY6-294" fmla="*/ 357146 h 714292"/>
              <a:gd name="connsiteX7-295" fmla="*/ 1996468 w 2963833"/>
              <a:gd name="connsiteY7-296" fmla="*/ 0 h 714292"/>
              <a:gd name="connsiteX0-297" fmla="*/ 1996468 w 2963833"/>
              <a:gd name="connsiteY0-298" fmla="*/ 0 h 714292"/>
              <a:gd name="connsiteX1-299" fmla="*/ 2844782 w 2963833"/>
              <a:gd name="connsiteY1-300" fmla="*/ 0 h 714292"/>
              <a:gd name="connsiteX2-301" fmla="*/ 2963833 w 2963833"/>
              <a:gd name="connsiteY2-302" fmla="*/ 119051 h 714292"/>
              <a:gd name="connsiteX3-303" fmla="*/ 2963833 w 2963833"/>
              <a:gd name="connsiteY3-304" fmla="*/ 595241 h 714292"/>
              <a:gd name="connsiteX4-305" fmla="*/ 2844782 w 2963833"/>
              <a:gd name="connsiteY4-306" fmla="*/ 714292 h 714292"/>
              <a:gd name="connsiteX5-307" fmla="*/ 1996468 w 2963833"/>
              <a:gd name="connsiteY5-308" fmla="*/ 714292 h 714292"/>
              <a:gd name="connsiteX6-309" fmla="*/ 0 w 2963833"/>
              <a:gd name="connsiteY6-310" fmla="*/ 357146 h 714292"/>
              <a:gd name="connsiteX7-311" fmla="*/ 1996468 w 2963833"/>
              <a:gd name="connsiteY7-312" fmla="*/ 0 h 7142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63833" h="714292">
                <a:moveTo>
                  <a:pt x="1996468" y="0"/>
                </a:moveTo>
                <a:lnTo>
                  <a:pt x="2844782" y="0"/>
                </a:lnTo>
                <a:cubicBezTo>
                  <a:pt x="2910532" y="0"/>
                  <a:pt x="2963833" y="53301"/>
                  <a:pt x="2963833" y="119051"/>
                </a:cubicBezTo>
                <a:lnTo>
                  <a:pt x="2963833" y="595241"/>
                </a:lnTo>
                <a:cubicBezTo>
                  <a:pt x="2963833" y="660991"/>
                  <a:pt x="2910532" y="714292"/>
                  <a:pt x="2844782" y="714292"/>
                </a:cubicBezTo>
                <a:lnTo>
                  <a:pt x="1996468" y="714292"/>
                </a:lnTo>
                <a:cubicBezTo>
                  <a:pt x="1522338" y="654768"/>
                  <a:pt x="0" y="358720"/>
                  <a:pt x="0" y="357146"/>
                </a:cubicBezTo>
                <a:cubicBezTo>
                  <a:pt x="0" y="355572"/>
                  <a:pt x="1330979" y="119049"/>
                  <a:pt x="19964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solidFill>
                <a:schemeClr val="accent1"/>
              </a:solidFill>
            </a:endParaRPr>
          </a:p>
        </p:txBody>
      </p:sp>
      <p:sp>
        <p:nvSpPr>
          <p:cNvPr id="18" name="矩形: 圆角 9"/>
          <p:cNvSpPr/>
          <p:nvPr>
            <p:custDataLst>
              <p:tags r:id="rId4"/>
            </p:custDataLst>
          </p:nvPr>
        </p:nvSpPr>
        <p:spPr>
          <a:xfrm>
            <a:off x="2177097" y="2639695"/>
            <a:ext cx="2956560" cy="1260475"/>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0 w 2951429"/>
              <a:gd name="connsiteY0-34" fmla="*/ 1210876 h 1216223"/>
              <a:gd name="connsiteX1-35" fmla="*/ 1984064 w 2951429"/>
              <a:gd name="connsiteY1-36" fmla="*/ 0 h 1216223"/>
              <a:gd name="connsiteX2-37" fmla="*/ 2832378 w 2951429"/>
              <a:gd name="connsiteY2-38" fmla="*/ 0 h 1216223"/>
              <a:gd name="connsiteX3-39" fmla="*/ 2951429 w 2951429"/>
              <a:gd name="connsiteY3-40" fmla="*/ 119051 h 1216223"/>
              <a:gd name="connsiteX4-41" fmla="*/ 2951429 w 2951429"/>
              <a:gd name="connsiteY4-42" fmla="*/ 595241 h 1216223"/>
              <a:gd name="connsiteX5-43" fmla="*/ 2832378 w 2951429"/>
              <a:gd name="connsiteY5-44" fmla="*/ 714292 h 1216223"/>
              <a:gd name="connsiteX6-45" fmla="*/ 1984064 w 2951429"/>
              <a:gd name="connsiteY6-46" fmla="*/ 714292 h 1216223"/>
              <a:gd name="connsiteX7-47" fmla="*/ 0 w 2951429"/>
              <a:gd name="connsiteY7-48" fmla="*/ 1210876 h 1216223"/>
              <a:gd name="connsiteX0-49" fmla="*/ 0 w 2987643"/>
              <a:gd name="connsiteY0-50" fmla="*/ 1219930 h 1225198"/>
              <a:gd name="connsiteX1-51" fmla="*/ 2020278 w 2987643"/>
              <a:gd name="connsiteY1-52" fmla="*/ 0 h 1225198"/>
              <a:gd name="connsiteX2-53" fmla="*/ 2868592 w 2987643"/>
              <a:gd name="connsiteY2-54" fmla="*/ 0 h 1225198"/>
              <a:gd name="connsiteX3-55" fmla="*/ 2987643 w 2987643"/>
              <a:gd name="connsiteY3-56" fmla="*/ 119051 h 1225198"/>
              <a:gd name="connsiteX4-57" fmla="*/ 2987643 w 2987643"/>
              <a:gd name="connsiteY4-58" fmla="*/ 595241 h 1225198"/>
              <a:gd name="connsiteX5-59" fmla="*/ 2868592 w 2987643"/>
              <a:gd name="connsiteY5-60" fmla="*/ 714292 h 1225198"/>
              <a:gd name="connsiteX6-61" fmla="*/ 2020278 w 2987643"/>
              <a:gd name="connsiteY6-62" fmla="*/ 714292 h 1225198"/>
              <a:gd name="connsiteX7-63" fmla="*/ 0 w 2987643"/>
              <a:gd name="connsiteY7-64" fmla="*/ 1219930 h 1225198"/>
              <a:gd name="connsiteX0-65" fmla="*/ 0 w 2987643"/>
              <a:gd name="connsiteY0-66" fmla="*/ 1219930 h 1219933"/>
              <a:gd name="connsiteX1-67" fmla="*/ 2020278 w 2987643"/>
              <a:gd name="connsiteY1-68" fmla="*/ 0 h 1219933"/>
              <a:gd name="connsiteX2-69" fmla="*/ 2868592 w 2987643"/>
              <a:gd name="connsiteY2-70" fmla="*/ 0 h 1219933"/>
              <a:gd name="connsiteX3-71" fmla="*/ 2987643 w 2987643"/>
              <a:gd name="connsiteY3-72" fmla="*/ 119051 h 1219933"/>
              <a:gd name="connsiteX4-73" fmla="*/ 2987643 w 2987643"/>
              <a:gd name="connsiteY4-74" fmla="*/ 595241 h 1219933"/>
              <a:gd name="connsiteX5-75" fmla="*/ 2868592 w 2987643"/>
              <a:gd name="connsiteY5-76" fmla="*/ 714292 h 1219933"/>
              <a:gd name="connsiteX6-77" fmla="*/ 2020278 w 2987643"/>
              <a:gd name="connsiteY6-78" fmla="*/ 714292 h 1219933"/>
              <a:gd name="connsiteX7-79" fmla="*/ 0 w 2987643"/>
              <a:gd name="connsiteY7-80" fmla="*/ 1219930 h 1219933"/>
              <a:gd name="connsiteX0-81" fmla="*/ 0 w 2987643"/>
              <a:gd name="connsiteY0-82" fmla="*/ 1265174 h 1265176"/>
              <a:gd name="connsiteX1-83" fmla="*/ 2020278 w 2987643"/>
              <a:gd name="connsiteY1-84" fmla="*/ 0 h 1265176"/>
              <a:gd name="connsiteX2-85" fmla="*/ 2868592 w 2987643"/>
              <a:gd name="connsiteY2-86" fmla="*/ 0 h 1265176"/>
              <a:gd name="connsiteX3-87" fmla="*/ 2987643 w 2987643"/>
              <a:gd name="connsiteY3-88" fmla="*/ 119051 h 1265176"/>
              <a:gd name="connsiteX4-89" fmla="*/ 2987643 w 2987643"/>
              <a:gd name="connsiteY4-90" fmla="*/ 595241 h 1265176"/>
              <a:gd name="connsiteX5-91" fmla="*/ 2868592 w 2987643"/>
              <a:gd name="connsiteY5-92" fmla="*/ 714292 h 1265176"/>
              <a:gd name="connsiteX6-93" fmla="*/ 2020278 w 2987643"/>
              <a:gd name="connsiteY6-94" fmla="*/ 714292 h 1265176"/>
              <a:gd name="connsiteX7-95" fmla="*/ 0 w 2987643"/>
              <a:gd name="connsiteY7-96" fmla="*/ 1265174 h 1265176"/>
              <a:gd name="connsiteX0-97" fmla="*/ 0 w 2968593"/>
              <a:gd name="connsiteY0-98" fmla="*/ 1362805 h 1362807"/>
              <a:gd name="connsiteX1-99" fmla="*/ 2001228 w 2968593"/>
              <a:gd name="connsiteY1-100" fmla="*/ 0 h 1362807"/>
              <a:gd name="connsiteX2-101" fmla="*/ 2849542 w 2968593"/>
              <a:gd name="connsiteY2-102" fmla="*/ 0 h 1362807"/>
              <a:gd name="connsiteX3-103" fmla="*/ 2968593 w 2968593"/>
              <a:gd name="connsiteY3-104" fmla="*/ 119051 h 1362807"/>
              <a:gd name="connsiteX4-105" fmla="*/ 2968593 w 2968593"/>
              <a:gd name="connsiteY4-106" fmla="*/ 595241 h 1362807"/>
              <a:gd name="connsiteX5-107" fmla="*/ 2849542 w 2968593"/>
              <a:gd name="connsiteY5-108" fmla="*/ 714292 h 1362807"/>
              <a:gd name="connsiteX6-109" fmla="*/ 2001228 w 2968593"/>
              <a:gd name="connsiteY6-110" fmla="*/ 714292 h 1362807"/>
              <a:gd name="connsiteX7-111" fmla="*/ 0 w 2968593"/>
              <a:gd name="connsiteY7-112" fmla="*/ 1362805 h 1362807"/>
              <a:gd name="connsiteX0-113" fmla="*/ 0 w 2954306"/>
              <a:gd name="connsiteY0-114" fmla="*/ 1262792 h 1262794"/>
              <a:gd name="connsiteX1-115" fmla="*/ 1986941 w 2954306"/>
              <a:gd name="connsiteY1-116" fmla="*/ 0 h 1262794"/>
              <a:gd name="connsiteX2-117" fmla="*/ 2835255 w 2954306"/>
              <a:gd name="connsiteY2-118" fmla="*/ 0 h 1262794"/>
              <a:gd name="connsiteX3-119" fmla="*/ 2954306 w 2954306"/>
              <a:gd name="connsiteY3-120" fmla="*/ 119051 h 1262794"/>
              <a:gd name="connsiteX4-121" fmla="*/ 2954306 w 2954306"/>
              <a:gd name="connsiteY4-122" fmla="*/ 595241 h 1262794"/>
              <a:gd name="connsiteX5-123" fmla="*/ 2835255 w 2954306"/>
              <a:gd name="connsiteY5-124" fmla="*/ 714292 h 1262794"/>
              <a:gd name="connsiteX6-125" fmla="*/ 1986941 w 2954306"/>
              <a:gd name="connsiteY6-126" fmla="*/ 714292 h 1262794"/>
              <a:gd name="connsiteX7-127" fmla="*/ 0 w 2954306"/>
              <a:gd name="connsiteY7-128" fmla="*/ 1262792 h 1262794"/>
              <a:gd name="connsiteX0-129" fmla="*/ 0 w 2951925"/>
              <a:gd name="connsiteY0-130" fmla="*/ 1272317 h 1272319"/>
              <a:gd name="connsiteX1-131" fmla="*/ 1984560 w 2951925"/>
              <a:gd name="connsiteY1-132" fmla="*/ 0 h 1272319"/>
              <a:gd name="connsiteX2-133" fmla="*/ 2832874 w 2951925"/>
              <a:gd name="connsiteY2-134" fmla="*/ 0 h 1272319"/>
              <a:gd name="connsiteX3-135" fmla="*/ 2951925 w 2951925"/>
              <a:gd name="connsiteY3-136" fmla="*/ 119051 h 1272319"/>
              <a:gd name="connsiteX4-137" fmla="*/ 2951925 w 2951925"/>
              <a:gd name="connsiteY4-138" fmla="*/ 595241 h 1272319"/>
              <a:gd name="connsiteX5-139" fmla="*/ 2832874 w 2951925"/>
              <a:gd name="connsiteY5-140" fmla="*/ 714292 h 1272319"/>
              <a:gd name="connsiteX6-141" fmla="*/ 1984560 w 2951925"/>
              <a:gd name="connsiteY6-142" fmla="*/ 714292 h 1272319"/>
              <a:gd name="connsiteX7-143" fmla="*/ 0 w 2951925"/>
              <a:gd name="connsiteY7-144" fmla="*/ 1272317 h 1272319"/>
              <a:gd name="connsiteX0-145" fmla="*/ 0 w 2956688"/>
              <a:gd name="connsiteY0-146" fmla="*/ 1260411 h 1260413"/>
              <a:gd name="connsiteX1-147" fmla="*/ 1989323 w 2956688"/>
              <a:gd name="connsiteY1-148" fmla="*/ 0 h 1260413"/>
              <a:gd name="connsiteX2-149" fmla="*/ 2837637 w 2956688"/>
              <a:gd name="connsiteY2-150" fmla="*/ 0 h 1260413"/>
              <a:gd name="connsiteX3-151" fmla="*/ 2956688 w 2956688"/>
              <a:gd name="connsiteY3-152" fmla="*/ 119051 h 1260413"/>
              <a:gd name="connsiteX4-153" fmla="*/ 2956688 w 2956688"/>
              <a:gd name="connsiteY4-154" fmla="*/ 595241 h 1260413"/>
              <a:gd name="connsiteX5-155" fmla="*/ 2837637 w 2956688"/>
              <a:gd name="connsiteY5-156" fmla="*/ 714292 h 1260413"/>
              <a:gd name="connsiteX6-157" fmla="*/ 1989323 w 2956688"/>
              <a:gd name="connsiteY6-158" fmla="*/ 714292 h 1260413"/>
              <a:gd name="connsiteX7-159" fmla="*/ 0 w 2956688"/>
              <a:gd name="connsiteY7-160" fmla="*/ 1260411 h 12604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6688" h="1260413">
                <a:moveTo>
                  <a:pt x="0" y="1260411"/>
                </a:moveTo>
                <a:cubicBezTo>
                  <a:pt x="0" y="1258954"/>
                  <a:pt x="1315897" y="406643"/>
                  <a:pt x="1989323" y="0"/>
                </a:cubicBezTo>
                <a:lnTo>
                  <a:pt x="2837637" y="0"/>
                </a:lnTo>
                <a:cubicBezTo>
                  <a:pt x="2903387" y="0"/>
                  <a:pt x="2956688" y="53301"/>
                  <a:pt x="2956688" y="119051"/>
                </a:cubicBezTo>
                <a:lnTo>
                  <a:pt x="2956688" y="595241"/>
                </a:lnTo>
                <a:cubicBezTo>
                  <a:pt x="2956688" y="660991"/>
                  <a:pt x="2903387" y="714292"/>
                  <a:pt x="2837637" y="714292"/>
                </a:cubicBezTo>
                <a:lnTo>
                  <a:pt x="1989323" y="714292"/>
                </a:lnTo>
                <a:cubicBezTo>
                  <a:pt x="1923573" y="714292"/>
                  <a:pt x="0" y="1261868"/>
                  <a:pt x="0" y="12604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accent1"/>
              </a:solidFill>
            </a:endParaRPr>
          </a:p>
        </p:txBody>
      </p:sp>
      <p:sp>
        <p:nvSpPr>
          <p:cNvPr id="19" name="矩形: 圆角 9"/>
          <p:cNvSpPr/>
          <p:nvPr>
            <p:custDataLst>
              <p:tags r:id="rId5"/>
            </p:custDataLst>
          </p:nvPr>
        </p:nvSpPr>
        <p:spPr>
          <a:xfrm flipV="1">
            <a:off x="2179637" y="3982720"/>
            <a:ext cx="2954020" cy="2208530"/>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3 w 2987646"/>
              <a:gd name="connsiteY0-34" fmla="*/ 2080009 h 2080009"/>
              <a:gd name="connsiteX1-35" fmla="*/ 2020281 w 2987646"/>
              <a:gd name="connsiteY1-36" fmla="*/ 0 h 2080009"/>
              <a:gd name="connsiteX2-37" fmla="*/ 2868595 w 2987646"/>
              <a:gd name="connsiteY2-38" fmla="*/ 0 h 2080009"/>
              <a:gd name="connsiteX3-39" fmla="*/ 2987646 w 2987646"/>
              <a:gd name="connsiteY3-40" fmla="*/ 119051 h 2080009"/>
              <a:gd name="connsiteX4-41" fmla="*/ 2987646 w 2987646"/>
              <a:gd name="connsiteY4-42" fmla="*/ 595241 h 2080009"/>
              <a:gd name="connsiteX5-43" fmla="*/ 2868595 w 2987646"/>
              <a:gd name="connsiteY5-44" fmla="*/ 714292 h 2080009"/>
              <a:gd name="connsiteX6-45" fmla="*/ 2020281 w 2987646"/>
              <a:gd name="connsiteY6-46" fmla="*/ 714292 h 2080009"/>
              <a:gd name="connsiteX7-47" fmla="*/ 3 w 2987646"/>
              <a:gd name="connsiteY7-48" fmla="*/ 2080009 h 2080009"/>
              <a:gd name="connsiteX0-49" fmla="*/ 3 w 2987646"/>
              <a:gd name="connsiteY0-50" fmla="*/ 2144303 h 2144303"/>
              <a:gd name="connsiteX1-51" fmla="*/ 2020281 w 2987646"/>
              <a:gd name="connsiteY1-52" fmla="*/ 0 h 2144303"/>
              <a:gd name="connsiteX2-53" fmla="*/ 2868595 w 2987646"/>
              <a:gd name="connsiteY2-54" fmla="*/ 0 h 2144303"/>
              <a:gd name="connsiteX3-55" fmla="*/ 2987646 w 2987646"/>
              <a:gd name="connsiteY3-56" fmla="*/ 119051 h 2144303"/>
              <a:gd name="connsiteX4-57" fmla="*/ 2987646 w 2987646"/>
              <a:gd name="connsiteY4-58" fmla="*/ 595241 h 2144303"/>
              <a:gd name="connsiteX5-59" fmla="*/ 2868595 w 2987646"/>
              <a:gd name="connsiteY5-60" fmla="*/ 714292 h 2144303"/>
              <a:gd name="connsiteX6-61" fmla="*/ 2020281 w 2987646"/>
              <a:gd name="connsiteY6-62" fmla="*/ 714292 h 2144303"/>
              <a:gd name="connsiteX7-63" fmla="*/ 3 w 2987646"/>
              <a:gd name="connsiteY7-64" fmla="*/ 2144303 h 2144303"/>
              <a:gd name="connsiteX0-65" fmla="*/ 4 w 2968597"/>
              <a:gd name="connsiteY0-66" fmla="*/ 2387190 h 2387190"/>
              <a:gd name="connsiteX1-67" fmla="*/ 2001232 w 2968597"/>
              <a:gd name="connsiteY1-68" fmla="*/ 0 h 2387190"/>
              <a:gd name="connsiteX2-69" fmla="*/ 2849546 w 2968597"/>
              <a:gd name="connsiteY2-70" fmla="*/ 0 h 2387190"/>
              <a:gd name="connsiteX3-71" fmla="*/ 2968597 w 2968597"/>
              <a:gd name="connsiteY3-72" fmla="*/ 119051 h 2387190"/>
              <a:gd name="connsiteX4-73" fmla="*/ 2968597 w 2968597"/>
              <a:gd name="connsiteY4-74" fmla="*/ 595241 h 2387190"/>
              <a:gd name="connsiteX5-75" fmla="*/ 2849546 w 2968597"/>
              <a:gd name="connsiteY5-76" fmla="*/ 714292 h 2387190"/>
              <a:gd name="connsiteX6-77" fmla="*/ 2001232 w 2968597"/>
              <a:gd name="connsiteY6-78" fmla="*/ 714292 h 2387190"/>
              <a:gd name="connsiteX7-79" fmla="*/ 4 w 2968597"/>
              <a:gd name="connsiteY7-80" fmla="*/ 2387190 h 2387190"/>
              <a:gd name="connsiteX0-81" fmla="*/ 4 w 2954310"/>
              <a:gd name="connsiteY0-82" fmla="*/ 2208597 h 2208597"/>
              <a:gd name="connsiteX1-83" fmla="*/ 1986945 w 2954310"/>
              <a:gd name="connsiteY1-84" fmla="*/ 0 h 2208597"/>
              <a:gd name="connsiteX2-85" fmla="*/ 2835259 w 2954310"/>
              <a:gd name="connsiteY2-86" fmla="*/ 0 h 2208597"/>
              <a:gd name="connsiteX3-87" fmla="*/ 2954310 w 2954310"/>
              <a:gd name="connsiteY3-88" fmla="*/ 119051 h 2208597"/>
              <a:gd name="connsiteX4-89" fmla="*/ 2954310 w 2954310"/>
              <a:gd name="connsiteY4-90" fmla="*/ 595241 h 2208597"/>
              <a:gd name="connsiteX5-91" fmla="*/ 2835259 w 2954310"/>
              <a:gd name="connsiteY5-92" fmla="*/ 714292 h 2208597"/>
              <a:gd name="connsiteX6-93" fmla="*/ 1986945 w 2954310"/>
              <a:gd name="connsiteY6-94" fmla="*/ 714292 h 2208597"/>
              <a:gd name="connsiteX7-95" fmla="*/ 4 w 2954310"/>
              <a:gd name="connsiteY7-96" fmla="*/ 2208597 h 220859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4310" h="2208597">
                <a:moveTo>
                  <a:pt x="4" y="2208597"/>
                </a:moveTo>
                <a:cubicBezTo>
                  <a:pt x="-2377" y="2209522"/>
                  <a:pt x="1313519" y="693336"/>
                  <a:pt x="1986945" y="0"/>
                </a:cubicBezTo>
                <a:lnTo>
                  <a:pt x="2835259" y="0"/>
                </a:lnTo>
                <a:cubicBezTo>
                  <a:pt x="2901009" y="0"/>
                  <a:pt x="2954310" y="53301"/>
                  <a:pt x="2954310" y="119051"/>
                </a:cubicBezTo>
                <a:lnTo>
                  <a:pt x="2954310" y="595241"/>
                </a:lnTo>
                <a:cubicBezTo>
                  <a:pt x="2954310" y="660991"/>
                  <a:pt x="2901009" y="714292"/>
                  <a:pt x="2835259" y="714292"/>
                </a:cubicBezTo>
                <a:lnTo>
                  <a:pt x="1986945" y="714292"/>
                </a:lnTo>
                <a:cubicBezTo>
                  <a:pt x="1921195" y="714292"/>
                  <a:pt x="2385" y="2207672"/>
                  <a:pt x="4" y="220859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accent1"/>
              </a:solidFill>
            </a:endParaRPr>
          </a:p>
        </p:txBody>
      </p:sp>
      <p:pic>
        <p:nvPicPr>
          <p:cNvPr id="20" name="图片 6" descr="343435383038363b343532323338363bb9d8bcfcb5e3"/>
          <p:cNvPicPr>
            <a:picLocks noChangeAspect="1"/>
          </p:cNvPicPr>
          <p:nvPr>
            <p:custDataLst>
              <p:tags r:id="rId6"/>
            </p:custDataLst>
          </p:nvPr>
        </p:nvPicPr>
        <p:blipFill>
          <a:blip r:embed="rId7">
            <a:extLst>
              <a:ext uri="{96DAC541-7B7A-43D3-8B79-37D633B846F1}">
                <asvg:svgBlip xmlns:asvg="http://schemas.microsoft.com/office/drawing/2016/SVG/main" r:embed="rId8"/>
              </a:ext>
            </a:extLst>
          </a:blip>
          <a:stretch>
            <a:fillRect/>
          </a:stretch>
        </p:blipFill>
        <p:spPr>
          <a:xfrm>
            <a:off x="4426902" y="3695065"/>
            <a:ext cx="474980" cy="474980"/>
          </a:xfrm>
          <a:prstGeom prst="rect">
            <a:avLst/>
          </a:prstGeom>
        </p:spPr>
      </p:pic>
      <p:sp>
        <p:nvSpPr>
          <p:cNvPr id="21" name="矩形: 圆角 9"/>
          <p:cNvSpPr/>
          <p:nvPr>
            <p:custDataLst>
              <p:tags r:id="rId9"/>
            </p:custDataLst>
          </p:nvPr>
        </p:nvSpPr>
        <p:spPr>
          <a:xfrm flipV="1">
            <a:off x="2174557" y="3947795"/>
            <a:ext cx="2959100" cy="1274445"/>
          </a:xfrm>
          <a:custGeom>
            <a:avLst/>
            <a:gdLst>
              <a:gd name="connsiteX0" fmla="*/ 0 w 1086416"/>
              <a:gd name="connsiteY0" fmla="*/ 119051 h 714292"/>
              <a:gd name="connsiteX1" fmla="*/ 119051 w 1086416"/>
              <a:gd name="connsiteY1" fmla="*/ 0 h 714292"/>
              <a:gd name="connsiteX2" fmla="*/ 967365 w 1086416"/>
              <a:gd name="connsiteY2" fmla="*/ 0 h 714292"/>
              <a:gd name="connsiteX3" fmla="*/ 1086416 w 1086416"/>
              <a:gd name="connsiteY3" fmla="*/ 119051 h 714292"/>
              <a:gd name="connsiteX4" fmla="*/ 1086416 w 1086416"/>
              <a:gd name="connsiteY4" fmla="*/ 595241 h 714292"/>
              <a:gd name="connsiteX5" fmla="*/ 967365 w 1086416"/>
              <a:gd name="connsiteY5" fmla="*/ 714292 h 714292"/>
              <a:gd name="connsiteX6" fmla="*/ 119051 w 1086416"/>
              <a:gd name="connsiteY6" fmla="*/ 714292 h 714292"/>
              <a:gd name="connsiteX7" fmla="*/ 0 w 1086416"/>
              <a:gd name="connsiteY7" fmla="*/ 595241 h 714292"/>
              <a:gd name="connsiteX8" fmla="*/ 0 w 1086416"/>
              <a:gd name="connsiteY8" fmla="*/ 119051 h 714292"/>
              <a:gd name="connsiteX0-1" fmla="*/ 0 w 1086416"/>
              <a:gd name="connsiteY0-2" fmla="*/ 595241 h 714292"/>
              <a:gd name="connsiteX1-3" fmla="*/ 119051 w 1086416"/>
              <a:gd name="connsiteY1-4" fmla="*/ 0 h 714292"/>
              <a:gd name="connsiteX2-5" fmla="*/ 967365 w 1086416"/>
              <a:gd name="connsiteY2-6" fmla="*/ 0 h 714292"/>
              <a:gd name="connsiteX3-7" fmla="*/ 1086416 w 1086416"/>
              <a:gd name="connsiteY3-8" fmla="*/ 119051 h 714292"/>
              <a:gd name="connsiteX4-9" fmla="*/ 1086416 w 1086416"/>
              <a:gd name="connsiteY4-10" fmla="*/ 595241 h 714292"/>
              <a:gd name="connsiteX5-11" fmla="*/ 967365 w 1086416"/>
              <a:gd name="connsiteY5-12" fmla="*/ 714292 h 714292"/>
              <a:gd name="connsiteX6-13" fmla="*/ 119051 w 1086416"/>
              <a:gd name="connsiteY6-14" fmla="*/ 714292 h 714292"/>
              <a:gd name="connsiteX7-15" fmla="*/ 0 w 1086416"/>
              <a:gd name="connsiteY7-16" fmla="*/ 595241 h 714292"/>
              <a:gd name="connsiteX0-17" fmla="*/ 0 w 2987643"/>
              <a:gd name="connsiteY0-18" fmla="*/ 2080009 h 2082206"/>
              <a:gd name="connsiteX1-19" fmla="*/ 2020278 w 2987643"/>
              <a:gd name="connsiteY1-20" fmla="*/ 0 h 2082206"/>
              <a:gd name="connsiteX2-21" fmla="*/ 2868592 w 2987643"/>
              <a:gd name="connsiteY2-22" fmla="*/ 0 h 2082206"/>
              <a:gd name="connsiteX3-23" fmla="*/ 2987643 w 2987643"/>
              <a:gd name="connsiteY3-24" fmla="*/ 119051 h 2082206"/>
              <a:gd name="connsiteX4-25" fmla="*/ 2987643 w 2987643"/>
              <a:gd name="connsiteY4-26" fmla="*/ 595241 h 2082206"/>
              <a:gd name="connsiteX5-27" fmla="*/ 2868592 w 2987643"/>
              <a:gd name="connsiteY5-28" fmla="*/ 714292 h 2082206"/>
              <a:gd name="connsiteX6-29" fmla="*/ 2020278 w 2987643"/>
              <a:gd name="connsiteY6-30" fmla="*/ 714292 h 2082206"/>
              <a:gd name="connsiteX7-31" fmla="*/ 0 w 2987643"/>
              <a:gd name="connsiteY7-32" fmla="*/ 2080009 h 2082206"/>
              <a:gd name="connsiteX0-33" fmla="*/ 0 w 2951429"/>
              <a:gd name="connsiteY0-34" fmla="*/ 1210876 h 1216223"/>
              <a:gd name="connsiteX1-35" fmla="*/ 1984064 w 2951429"/>
              <a:gd name="connsiteY1-36" fmla="*/ 0 h 1216223"/>
              <a:gd name="connsiteX2-37" fmla="*/ 2832378 w 2951429"/>
              <a:gd name="connsiteY2-38" fmla="*/ 0 h 1216223"/>
              <a:gd name="connsiteX3-39" fmla="*/ 2951429 w 2951429"/>
              <a:gd name="connsiteY3-40" fmla="*/ 119051 h 1216223"/>
              <a:gd name="connsiteX4-41" fmla="*/ 2951429 w 2951429"/>
              <a:gd name="connsiteY4-42" fmla="*/ 595241 h 1216223"/>
              <a:gd name="connsiteX5-43" fmla="*/ 2832378 w 2951429"/>
              <a:gd name="connsiteY5-44" fmla="*/ 714292 h 1216223"/>
              <a:gd name="connsiteX6-45" fmla="*/ 1984064 w 2951429"/>
              <a:gd name="connsiteY6-46" fmla="*/ 714292 h 1216223"/>
              <a:gd name="connsiteX7-47" fmla="*/ 0 w 2951429"/>
              <a:gd name="connsiteY7-48" fmla="*/ 1210876 h 1216223"/>
              <a:gd name="connsiteX0-49" fmla="*/ 0 w 2987643"/>
              <a:gd name="connsiteY0-50" fmla="*/ 1219930 h 1225198"/>
              <a:gd name="connsiteX1-51" fmla="*/ 2020278 w 2987643"/>
              <a:gd name="connsiteY1-52" fmla="*/ 0 h 1225198"/>
              <a:gd name="connsiteX2-53" fmla="*/ 2868592 w 2987643"/>
              <a:gd name="connsiteY2-54" fmla="*/ 0 h 1225198"/>
              <a:gd name="connsiteX3-55" fmla="*/ 2987643 w 2987643"/>
              <a:gd name="connsiteY3-56" fmla="*/ 119051 h 1225198"/>
              <a:gd name="connsiteX4-57" fmla="*/ 2987643 w 2987643"/>
              <a:gd name="connsiteY4-58" fmla="*/ 595241 h 1225198"/>
              <a:gd name="connsiteX5-59" fmla="*/ 2868592 w 2987643"/>
              <a:gd name="connsiteY5-60" fmla="*/ 714292 h 1225198"/>
              <a:gd name="connsiteX6-61" fmla="*/ 2020278 w 2987643"/>
              <a:gd name="connsiteY6-62" fmla="*/ 714292 h 1225198"/>
              <a:gd name="connsiteX7-63" fmla="*/ 0 w 2987643"/>
              <a:gd name="connsiteY7-64" fmla="*/ 1219930 h 1225198"/>
              <a:gd name="connsiteX0-65" fmla="*/ 0 w 2987643"/>
              <a:gd name="connsiteY0-66" fmla="*/ 1219930 h 1219940"/>
              <a:gd name="connsiteX1-67" fmla="*/ 2020278 w 2987643"/>
              <a:gd name="connsiteY1-68" fmla="*/ 0 h 1219940"/>
              <a:gd name="connsiteX2-69" fmla="*/ 2868592 w 2987643"/>
              <a:gd name="connsiteY2-70" fmla="*/ 0 h 1219940"/>
              <a:gd name="connsiteX3-71" fmla="*/ 2987643 w 2987643"/>
              <a:gd name="connsiteY3-72" fmla="*/ 119051 h 1219940"/>
              <a:gd name="connsiteX4-73" fmla="*/ 2987643 w 2987643"/>
              <a:gd name="connsiteY4-74" fmla="*/ 595241 h 1219940"/>
              <a:gd name="connsiteX5-75" fmla="*/ 2868592 w 2987643"/>
              <a:gd name="connsiteY5-76" fmla="*/ 714292 h 1219940"/>
              <a:gd name="connsiteX6-77" fmla="*/ 2020278 w 2987643"/>
              <a:gd name="connsiteY6-78" fmla="*/ 714292 h 1219940"/>
              <a:gd name="connsiteX7-79" fmla="*/ 0 w 2987643"/>
              <a:gd name="connsiteY7-80" fmla="*/ 1219930 h 1219940"/>
              <a:gd name="connsiteX0-81" fmla="*/ 0 w 2987643"/>
              <a:gd name="connsiteY0-82" fmla="*/ 1265173 h 1265182"/>
              <a:gd name="connsiteX1-83" fmla="*/ 2020278 w 2987643"/>
              <a:gd name="connsiteY1-84" fmla="*/ 0 h 1265182"/>
              <a:gd name="connsiteX2-85" fmla="*/ 2868592 w 2987643"/>
              <a:gd name="connsiteY2-86" fmla="*/ 0 h 1265182"/>
              <a:gd name="connsiteX3-87" fmla="*/ 2987643 w 2987643"/>
              <a:gd name="connsiteY3-88" fmla="*/ 119051 h 1265182"/>
              <a:gd name="connsiteX4-89" fmla="*/ 2987643 w 2987643"/>
              <a:gd name="connsiteY4-90" fmla="*/ 595241 h 1265182"/>
              <a:gd name="connsiteX5-91" fmla="*/ 2868592 w 2987643"/>
              <a:gd name="connsiteY5-92" fmla="*/ 714292 h 1265182"/>
              <a:gd name="connsiteX6-93" fmla="*/ 2020278 w 2987643"/>
              <a:gd name="connsiteY6-94" fmla="*/ 714292 h 1265182"/>
              <a:gd name="connsiteX7-95" fmla="*/ 0 w 2987643"/>
              <a:gd name="connsiteY7-96" fmla="*/ 1265173 h 1265182"/>
              <a:gd name="connsiteX0-97" fmla="*/ 0 w 2973355"/>
              <a:gd name="connsiteY0-98" fmla="*/ 1388998 h 1389006"/>
              <a:gd name="connsiteX1-99" fmla="*/ 2005990 w 2973355"/>
              <a:gd name="connsiteY1-100" fmla="*/ 0 h 1389006"/>
              <a:gd name="connsiteX2-101" fmla="*/ 2854304 w 2973355"/>
              <a:gd name="connsiteY2-102" fmla="*/ 0 h 1389006"/>
              <a:gd name="connsiteX3-103" fmla="*/ 2973355 w 2973355"/>
              <a:gd name="connsiteY3-104" fmla="*/ 119051 h 1389006"/>
              <a:gd name="connsiteX4-105" fmla="*/ 2973355 w 2973355"/>
              <a:gd name="connsiteY4-106" fmla="*/ 595241 h 1389006"/>
              <a:gd name="connsiteX5-107" fmla="*/ 2854304 w 2973355"/>
              <a:gd name="connsiteY5-108" fmla="*/ 714292 h 1389006"/>
              <a:gd name="connsiteX6-109" fmla="*/ 2005990 w 2973355"/>
              <a:gd name="connsiteY6-110" fmla="*/ 714292 h 1389006"/>
              <a:gd name="connsiteX7-111" fmla="*/ 0 w 2973355"/>
              <a:gd name="connsiteY7-112" fmla="*/ 1388998 h 1389006"/>
              <a:gd name="connsiteX0-113" fmla="*/ 0 w 2951923"/>
              <a:gd name="connsiteY0-114" fmla="*/ 1272317 h 1272326"/>
              <a:gd name="connsiteX1-115" fmla="*/ 1984558 w 2951923"/>
              <a:gd name="connsiteY1-116" fmla="*/ 0 h 1272326"/>
              <a:gd name="connsiteX2-117" fmla="*/ 2832872 w 2951923"/>
              <a:gd name="connsiteY2-118" fmla="*/ 0 h 1272326"/>
              <a:gd name="connsiteX3-119" fmla="*/ 2951923 w 2951923"/>
              <a:gd name="connsiteY3-120" fmla="*/ 119051 h 1272326"/>
              <a:gd name="connsiteX4-121" fmla="*/ 2951923 w 2951923"/>
              <a:gd name="connsiteY4-122" fmla="*/ 595241 h 1272326"/>
              <a:gd name="connsiteX5-123" fmla="*/ 2832872 w 2951923"/>
              <a:gd name="connsiteY5-124" fmla="*/ 714292 h 1272326"/>
              <a:gd name="connsiteX6-125" fmla="*/ 1984558 w 2951923"/>
              <a:gd name="connsiteY6-126" fmla="*/ 714292 h 1272326"/>
              <a:gd name="connsiteX7-127" fmla="*/ 0 w 2951923"/>
              <a:gd name="connsiteY7-128" fmla="*/ 1272317 h 1272326"/>
              <a:gd name="connsiteX0-129" fmla="*/ 0 w 2961448"/>
              <a:gd name="connsiteY0-130" fmla="*/ 1260410 h 1260419"/>
              <a:gd name="connsiteX1-131" fmla="*/ 1994083 w 2961448"/>
              <a:gd name="connsiteY1-132" fmla="*/ 0 h 1260419"/>
              <a:gd name="connsiteX2-133" fmla="*/ 2842397 w 2961448"/>
              <a:gd name="connsiteY2-134" fmla="*/ 0 h 1260419"/>
              <a:gd name="connsiteX3-135" fmla="*/ 2961448 w 2961448"/>
              <a:gd name="connsiteY3-136" fmla="*/ 119051 h 1260419"/>
              <a:gd name="connsiteX4-137" fmla="*/ 2961448 w 2961448"/>
              <a:gd name="connsiteY4-138" fmla="*/ 595241 h 1260419"/>
              <a:gd name="connsiteX5-139" fmla="*/ 2842397 w 2961448"/>
              <a:gd name="connsiteY5-140" fmla="*/ 714292 h 1260419"/>
              <a:gd name="connsiteX6-141" fmla="*/ 1994083 w 2961448"/>
              <a:gd name="connsiteY6-142" fmla="*/ 714292 h 1260419"/>
              <a:gd name="connsiteX7-143" fmla="*/ 0 w 2961448"/>
              <a:gd name="connsiteY7-144" fmla="*/ 1260410 h 1260419"/>
              <a:gd name="connsiteX0-145" fmla="*/ 0 w 2959067"/>
              <a:gd name="connsiteY0-146" fmla="*/ 1274698 h 1274707"/>
              <a:gd name="connsiteX1-147" fmla="*/ 1991702 w 2959067"/>
              <a:gd name="connsiteY1-148" fmla="*/ 0 h 1274707"/>
              <a:gd name="connsiteX2-149" fmla="*/ 2840016 w 2959067"/>
              <a:gd name="connsiteY2-150" fmla="*/ 0 h 1274707"/>
              <a:gd name="connsiteX3-151" fmla="*/ 2959067 w 2959067"/>
              <a:gd name="connsiteY3-152" fmla="*/ 119051 h 1274707"/>
              <a:gd name="connsiteX4-153" fmla="*/ 2959067 w 2959067"/>
              <a:gd name="connsiteY4-154" fmla="*/ 595241 h 1274707"/>
              <a:gd name="connsiteX5-155" fmla="*/ 2840016 w 2959067"/>
              <a:gd name="connsiteY5-156" fmla="*/ 714292 h 1274707"/>
              <a:gd name="connsiteX6-157" fmla="*/ 1991702 w 2959067"/>
              <a:gd name="connsiteY6-158" fmla="*/ 714292 h 1274707"/>
              <a:gd name="connsiteX7-159" fmla="*/ 0 w 2959067"/>
              <a:gd name="connsiteY7-160" fmla="*/ 1274698 h 12747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959067" h="1274707">
                <a:moveTo>
                  <a:pt x="0" y="1274698"/>
                </a:moveTo>
                <a:cubicBezTo>
                  <a:pt x="0" y="1278004"/>
                  <a:pt x="1318276" y="406643"/>
                  <a:pt x="1991702" y="0"/>
                </a:cubicBezTo>
                <a:lnTo>
                  <a:pt x="2840016" y="0"/>
                </a:lnTo>
                <a:cubicBezTo>
                  <a:pt x="2905766" y="0"/>
                  <a:pt x="2959067" y="53301"/>
                  <a:pt x="2959067" y="119051"/>
                </a:cubicBezTo>
                <a:lnTo>
                  <a:pt x="2959067" y="595241"/>
                </a:lnTo>
                <a:cubicBezTo>
                  <a:pt x="2959067" y="660991"/>
                  <a:pt x="2905766" y="714292"/>
                  <a:pt x="2840016" y="714292"/>
                </a:cubicBezTo>
                <a:lnTo>
                  <a:pt x="1991702" y="714292"/>
                </a:lnTo>
                <a:cubicBezTo>
                  <a:pt x="1925952" y="714292"/>
                  <a:pt x="0" y="1271392"/>
                  <a:pt x="0" y="127469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accent1"/>
              </a:solidFill>
            </a:endParaRPr>
          </a:p>
        </p:txBody>
      </p:sp>
      <p:pic>
        <p:nvPicPr>
          <p:cNvPr id="22" name="图片 15" descr="343435383038363b343532323430353bcdf8c2e7d3aacffa"/>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flipH="1">
            <a:off x="4421187" y="5603240"/>
            <a:ext cx="474980" cy="474980"/>
          </a:xfrm>
          <a:prstGeom prst="rect">
            <a:avLst/>
          </a:prstGeom>
        </p:spPr>
      </p:pic>
      <p:pic>
        <p:nvPicPr>
          <p:cNvPr id="23" name="图片 17" descr="343435383038363b343532323430323bcdc6b9e3b7bdb0b8"/>
          <p:cNvPicPr>
            <a:picLocks noChangeAspect="1"/>
          </p:cNvPicPr>
          <p:nvPr>
            <p:custDataLst>
              <p:tags r:id="rId13"/>
            </p:custDataLst>
          </p:nvPr>
        </p:nvPicPr>
        <p:blipFill>
          <a:blip r:embed="rId14">
            <a:extLst>
              <a:ext uri="{96DAC541-7B7A-43D3-8B79-37D633B846F1}">
                <asvg:svgBlip xmlns:asvg="http://schemas.microsoft.com/office/drawing/2016/SVG/main" r:embed="rId15"/>
              </a:ext>
            </a:extLst>
          </a:blip>
          <a:stretch>
            <a:fillRect/>
          </a:stretch>
        </p:blipFill>
        <p:spPr>
          <a:xfrm>
            <a:off x="4421187" y="2755265"/>
            <a:ext cx="474980" cy="474980"/>
          </a:xfrm>
          <a:prstGeom prst="rect">
            <a:avLst/>
          </a:prstGeom>
        </p:spPr>
      </p:pic>
      <p:pic>
        <p:nvPicPr>
          <p:cNvPr id="24" name="图片 3" descr="343439383331313b343532303031393bd2b5bca8b9dcc0ed"/>
          <p:cNvPicPr>
            <a:picLocks noChangeAspect="1"/>
          </p:cNvPicPr>
          <p:nvPr>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1071562" y="3484245"/>
            <a:ext cx="686435" cy="686435"/>
          </a:xfrm>
          <a:prstGeom prst="rect">
            <a:avLst/>
          </a:prstGeom>
        </p:spPr>
      </p:pic>
      <p:sp>
        <p:nvSpPr>
          <p:cNvPr id="25" name="矩形 24"/>
          <p:cNvSpPr/>
          <p:nvPr>
            <p:custDataLst>
              <p:tags r:id="rId19"/>
            </p:custDataLst>
          </p:nvPr>
        </p:nvSpPr>
        <p:spPr>
          <a:xfrm>
            <a:off x="5504497" y="1631315"/>
            <a:ext cx="5467984"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1200" kern="0">
                <a:solidFill>
                  <a:schemeClr val="tx1">
                    <a:lumMod val="85000"/>
                    <a:lumOff val="15000"/>
                  </a:schemeClr>
                </a:solidFill>
                <a:latin typeface="+mn-ea"/>
                <a:cs typeface="+mn-ea"/>
              </a:rPr>
              <a:t>明确定额及造价信息不再作为最高投标限价的依据；</a:t>
            </a:r>
            <a:endParaRPr lang="zh-CN" altLang="en-US" sz="1200" kern="0">
              <a:solidFill>
                <a:schemeClr val="tx1">
                  <a:lumMod val="85000"/>
                  <a:lumOff val="15000"/>
                </a:schemeClr>
              </a:solidFill>
              <a:latin typeface="+mn-ea"/>
              <a:cs typeface="+mn-ea"/>
            </a:endParaRPr>
          </a:p>
          <a:p>
            <a:pPr algn="just">
              <a:lnSpc>
                <a:spcPct val="140000"/>
              </a:lnSpc>
              <a:spcBef>
                <a:spcPct val="0"/>
              </a:spcBef>
              <a:spcAft>
                <a:spcPct val="0"/>
              </a:spcAft>
            </a:pPr>
            <a:r>
              <a:rPr lang="zh-CN" altLang="en-US" sz="1200" kern="0">
                <a:solidFill>
                  <a:schemeClr val="tx1">
                    <a:lumMod val="85000"/>
                    <a:lumOff val="15000"/>
                  </a:schemeClr>
                </a:solidFill>
                <a:latin typeface="+mn-ea"/>
                <a:cs typeface="+mn-ea"/>
              </a:rPr>
              <a:t>确定了采用类似工程市场竞争合理投标单价、类似清单项目结算单价、类似工程合同价格以及市场询价等造价信息作为编制最高投标限价的依据。</a:t>
            </a:r>
            <a:endParaRPr lang="zh-CN" altLang="en-US" sz="1200" kern="0">
              <a:solidFill>
                <a:schemeClr val="tx1">
                  <a:lumMod val="85000"/>
                  <a:lumOff val="15000"/>
                </a:schemeClr>
              </a:solidFill>
              <a:latin typeface="+mn-ea"/>
              <a:cs typeface="+mn-ea"/>
            </a:endParaRPr>
          </a:p>
        </p:txBody>
      </p:sp>
      <p:sp>
        <p:nvSpPr>
          <p:cNvPr id="26" name="矩形 25"/>
          <p:cNvSpPr/>
          <p:nvPr>
            <p:custDataLst>
              <p:tags r:id="rId20"/>
            </p:custDataLst>
          </p:nvPr>
        </p:nvSpPr>
        <p:spPr>
          <a:xfrm>
            <a:off x="5504497" y="2578735"/>
            <a:ext cx="5467984"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1200" kern="0" dirty="0">
                <a:solidFill>
                  <a:schemeClr val="tx1">
                    <a:lumMod val="85000"/>
                    <a:lumOff val="15000"/>
                  </a:schemeClr>
                </a:solidFill>
                <a:latin typeface="+mn-ea"/>
                <a:cs typeface="+mn-ea"/>
              </a:rPr>
              <a:t>综合单价分析表不再规定按定额进行人材机组价；</a:t>
            </a:r>
            <a:endParaRPr lang="zh-CN" altLang="en-US" sz="1200" kern="0" dirty="0">
              <a:solidFill>
                <a:schemeClr val="tx1">
                  <a:lumMod val="85000"/>
                  <a:lumOff val="15000"/>
                </a:schemeClr>
              </a:solidFill>
              <a:latin typeface="+mn-ea"/>
              <a:cs typeface="+mn-ea"/>
            </a:endParaRPr>
          </a:p>
          <a:p>
            <a:pPr algn="just">
              <a:lnSpc>
                <a:spcPct val="140000"/>
              </a:lnSpc>
              <a:spcBef>
                <a:spcPct val="0"/>
              </a:spcBef>
              <a:spcAft>
                <a:spcPct val="0"/>
              </a:spcAft>
            </a:pPr>
            <a:r>
              <a:rPr lang="zh-CN" altLang="en-US" sz="1200" kern="0" dirty="0">
                <a:solidFill>
                  <a:schemeClr val="tx1">
                    <a:lumMod val="85000"/>
                    <a:lumOff val="15000"/>
                  </a:schemeClr>
                </a:solidFill>
                <a:latin typeface="+mn-ea"/>
                <a:cs typeface="+mn-ea"/>
              </a:rPr>
              <a:t>明确投标人应根据自身装备、施工组织设计、管理水平、成本消耗等内容进行成本测算及合理报价。</a:t>
            </a:r>
            <a:endParaRPr lang="zh-CN" altLang="en-US" sz="1200" kern="0" dirty="0">
              <a:solidFill>
                <a:schemeClr val="tx1">
                  <a:lumMod val="85000"/>
                  <a:lumOff val="15000"/>
                </a:schemeClr>
              </a:solidFill>
              <a:latin typeface="+mn-ea"/>
              <a:cs typeface="+mn-ea"/>
            </a:endParaRPr>
          </a:p>
        </p:txBody>
      </p:sp>
      <p:sp>
        <p:nvSpPr>
          <p:cNvPr id="27" name="矩形 26"/>
          <p:cNvSpPr/>
          <p:nvPr>
            <p:custDataLst>
              <p:tags r:id="rId21"/>
            </p:custDataLst>
          </p:nvPr>
        </p:nvSpPr>
        <p:spPr>
          <a:xfrm>
            <a:off x="5504497" y="3509645"/>
            <a:ext cx="5467984"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1200" kern="0">
                <a:solidFill>
                  <a:schemeClr val="tx1">
                    <a:lumMod val="85000"/>
                    <a:lumOff val="15000"/>
                  </a:schemeClr>
                </a:solidFill>
                <a:latin typeface="+mn-ea"/>
                <a:cs typeface="+mn-ea"/>
              </a:rPr>
              <a:t>措施项目由投标人根据自己编制的施工组织设计报价，投标人可以对措施项目清单进行增补，承担对其准确性及完整性责任。</a:t>
            </a:r>
            <a:endParaRPr lang="zh-CN" altLang="en-US" sz="1200" kern="0">
              <a:solidFill>
                <a:schemeClr val="tx1">
                  <a:lumMod val="85000"/>
                  <a:lumOff val="15000"/>
                </a:schemeClr>
              </a:solidFill>
              <a:latin typeface="+mn-ea"/>
              <a:cs typeface="+mn-ea"/>
            </a:endParaRPr>
          </a:p>
        </p:txBody>
      </p:sp>
      <p:sp>
        <p:nvSpPr>
          <p:cNvPr id="28" name="矩形 27"/>
          <p:cNvSpPr/>
          <p:nvPr>
            <p:custDataLst>
              <p:tags r:id="rId22"/>
            </p:custDataLst>
          </p:nvPr>
        </p:nvSpPr>
        <p:spPr>
          <a:xfrm>
            <a:off x="5504497" y="5405120"/>
            <a:ext cx="5467984"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1200" kern="0">
                <a:solidFill>
                  <a:schemeClr val="tx1">
                    <a:lumMod val="85000"/>
                    <a:lumOff val="15000"/>
                  </a:schemeClr>
                </a:solidFill>
                <a:latin typeface="+mn-ea"/>
                <a:cs typeface="+mn-ea"/>
              </a:rPr>
              <a:t>承包人编制的施工组织设计不作为工程量清单编制及结算的依据，且工程量清单计算标准项目特征取消了诸如运距、台次、高度等与定额按实计算的说明。</a:t>
            </a:r>
            <a:endParaRPr lang="zh-CN" altLang="en-US" sz="1200" kern="0">
              <a:solidFill>
                <a:schemeClr val="tx1">
                  <a:lumMod val="85000"/>
                  <a:lumOff val="15000"/>
                </a:schemeClr>
              </a:solidFill>
              <a:latin typeface="+mn-ea"/>
              <a:cs typeface="+mn-ea"/>
            </a:endParaRPr>
          </a:p>
        </p:txBody>
      </p:sp>
      <p:sp>
        <p:nvSpPr>
          <p:cNvPr id="29" name="矩形 28"/>
          <p:cNvSpPr/>
          <p:nvPr>
            <p:custDataLst>
              <p:tags r:id="rId23"/>
            </p:custDataLst>
          </p:nvPr>
        </p:nvSpPr>
        <p:spPr>
          <a:xfrm>
            <a:off x="5504497" y="4430395"/>
            <a:ext cx="5467984" cy="742950"/>
          </a:xfrm>
          <a:prstGeom prst="rect">
            <a:avLst/>
          </a:prstGeom>
          <a:noFill/>
        </p:spPr>
        <p:txBody>
          <a:bodyPr wrap="square" lIns="0" tIns="0" rIns="0" bIns="0" rtlCol="0" anchor="ctr">
            <a:noAutofit/>
          </a:bodyPr>
          <a:p>
            <a:pPr algn="just">
              <a:lnSpc>
                <a:spcPct val="140000"/>
              </a:lnSpc>
              <a:spcBef>
                <a:spcPct val="0"/>
              </a:spcBef>
              <a:spcAft>
                <a:spcPct val="0"/>
              </a:spcAft>
            </a:pPr>
            <a:r>
              <a:rPr lang="zh-CN" altLang="en-US" sz="1200" kern="0">
                <a:solidFill>
                  <a:schemeClr val="tx1">
                    <a:lumMod val="85000"/>
                    <a:lumOff val="15000"/>
                  </a:schemeClr>
                </a:solidFill>
                <a:latin typeface="+mn-ea"/>
                <a:cs typeface="+mn-ea"/>
              </a:rPr>
              <a:t>明确取消了单价措施项目（发包人要求按图施工的措施项目列入分部分项工程项目清单、安全生产措施项目执行当地管理部门规定），鼓励大部分措施项目采取按项包干计价。</a:t>
            </a:r>
            <a:endParaRPr lang="zh-CN" altLang="en-US" sz="1200" kern="0">
              <a:solidFill>
                <a:schemeClr val="tx1">
                  <a:lumMod val="85000"/>
                  <a:lumOff val="15000"/>
                </a:schemeClr>
              </a:solidFill>
              <a:latin typeface="+mn-ea"/>
              <a:cs typeface="+mn-ea"/>
            </a:endParaRPr>
          </a:p>
        </p:txBody>
      </p:sp>
      <p:pic>
        <p:nvPicPr>
          <p:cNvPr id="30" name="图片 3" descr="343435383038363b343532323337393bc9cfcad0cdcbb3f6"/>
          <p:cNvPicPr>
            <a:picLocks noChangeAspect="1"/>
          </p:cNvPicPr>
          <p:nvPr>
            <p:custDataLst>
              <p:tags r:id="rId24"/>
            </p:custDataLst>
          </p:nvPr>
        </p:nvPicPr>
        <p:blipFill>
          <a:blip r:embed="rId25">
            <a:extLst>
              <a:ext uri="{96DAC541-7B7A-43D3-8B79-37D633B846F1}">
                <asvg:svgBlip xmlns:asvg="http://schemas.microsoft.com/office/drawing/2016/SVG/main" r:embed="rId26"/>
              </a:ext>
            </a:extLst>
          </a:blip>
          <a:stretch>
            <a:fillRect/>
          </a:stretch>
        </p:blipFill>
        <p:spPr>
          <a:xfrm>
            <a:off x="4421187" y="4635500"/>
            <a:ext cx="474980" cy="474980"/>
          </a:xfrm>
          <a:prstGeom prst="rect">
            <a:avLst/>
          </a:prstGeom>
        </p:spPr>
      </p:pic>
      <p:pic>
        <p:nvPicPr>
          <p:cNvPr id="31" name="图片 21" descr="343435383038363b343532323430383bd3aacffab2bcbed6"/>
          <p:cNvPicPr>
            <a:picLocks noChangeAspect="1"/>
          </p:cNvPicPr>
          <p:nvPr>
            <p:custDataLst>
              <p:tags r:id="rId27"/>
            </p:custDataLst>
          </p:nvPr>
        </p:nvPicPr>
        <p:blipFill>
          <a:blip r:embed="rId28">
            <a:extLst>
              <a:ext uri="{96DAC541-7B7A-43D3-8B79-37D633B846F1}">
                <asvg:svgBlip xmlns:asvg="http://schemas.microsoft.com/office/drawing/2016/SVG/main" r:embed="rId29"/>
              </a:ext>
            </a:extLst>
          </a:blip>
          <a:stretch>
            <a:fillRect/>
          </a:stretch>
        </p:blipFill>
        <p:spPr>
          <a:xfrm>
            <a:off x="4421187" y="1804035"/>
            <a:ext cx="476250" cy="476250"/>
          </a:xfrm>
          <a:prstGeom prst="rect">
            <a:avLst/>
          </a:prstGeom>
        </p:spPr>
      </p:pic>
      <p:sp>
        <p:nvSpPr>
          <p:cNvPr id="32" name="矩形 31"/>
          <p:cNvSpPr/>
          <p:nvPr>
            <p:custDataLst>
              <p:tags r:id="rId30"/>
            </p:custDataLst>
          </p:nvPr>
        </p:nvSpPr>
        <p:spPr>
          <a:xfrm>
            <a:off x="712787" y="4269740"/>
            <a:ext cx="1457325" cy="1173480"/>
          </a:xfrm>
          <a:prstGeom prst="rect">
            <a:avLst/>
          </a:prstGeom>
          <a:noFill/>
        </p:spPr>
        <p:txBody>
          <a:bodyPr wrap="square" lIns="0" tIns="0" rIns="0" bIns="0" rtlCol="0" anchor="t" anchorCtr="0">
            <a:noAutofit/>
          </a:bodyPr>
          <a:p>
            <a:pPr algn="ctr">
              <a:spcBef>
                <a:spcPct val="0"/>
              </a:spcBef>
              <a:spcAft>
                <a:spcPct val="0"/>
              </a:spcAft>
            </a:pPr>
            <a:r>
              <a:rPr lang="zh-CN" altLang="en-US" sz="2000" b="1" kern="0">
                <a:solidFill>
                  <a:schemeClr val="accent1"/>
                </a:solidFill>
                <a:latin typeface="+mn-ea"/>
                <a:cs typeface="+mn-ea"/>
              </a:rPr>
              <a:t>充分发挥市场决定价格原则</a:t>
            </a:r>
            <a:endParaRPr lang="zh-CN" altLang="en-US" sz="2000" b="1" kern="0">
              <a:solidFill>
                <a:schemeClr val="accent1"/>
              </a:solidFill>
              <a:latin typeface="+mn-ea"/>
              <a:cs typeface="+mn-ea"/>
            </a:endParaRPr>
          </a:p>
        </p:txBody>
      </p:sp>
    </p:spTree>
    <p:custDataLst>
      <p:tags r:id="rId3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151204" y="2840555"/>
            <a:ext cx="5687702" cy="1176455"/>
          </a:xfrm>
        </p:spPr>
        <p:txBody>
          <a:bodyPr/>
          <a:p>
            <a:pPr marL="0" indent="0" algn="ctr">
              <a:lnSpc>
                <a:spcPct val="100000"/>
              </a:lnSpc>
              <a:spcBef>
                <a:spcPts val="0"/>
              </a:spcBef>
              <a:spcAft>
                <a:spcPts val="0"/>
              </a:spcAft>
              <a:buSzPct val="100000"/>
              <a:buNone/>
            </a:pPr>
            <a:r>
              <a:rPr lang="zh-CN" altLang="en-US" dirty="0">
                <a:solidFill>
                  <a:schemeClr val="lt1"/>
                </a:solidFill>
                <a:sym typeface="Impact" panose="020B0806030902050204" pitchFamily="34" charset="0"/>
              </a:rPr>
              <a:t>感谢聆听</a:t>
            </a:r>
            <a:endParaRPr lang="zh-CN" altLang="en-US" dirty="0">
              <a:solidFill>
                <a:schemeClr val="lt1"/>
              </a:solidFill>
              <a:sym typeface="Impact" panose="020B080603090205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0" advClick="0">
        <p:pull/>
      </p:transition>
    </mc:Choice>
    <mc:Fallback>
      <p:transition advClick="0">
        <p:pul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 name="文本框 80"/>
          <p:cNvSpPr txBox="1"/>
          <p:nvPr>
            <p:custDataLst>
              <p:tags r:id="rId1"/>
            </p:custDataLst>
          </p:nvPr>
        </p:nvSpPr>
        <p:spPr>
          <a:xfrm>
            <a:off x="7092056" y="2629287"/>
            <a:ext cx="3831772" cy="1015663"/>
          </a:xfrm>
          <a:prstGeom prst="rect">
            <a:avLst/>
          </a:prstGeom>
          <a:noFill/>
          <a:ln>
            <a:noFill/>
          </a:ln>
        </p:spPr>
        <p:txBody>
          <a:bodyPr wrap="square" rtlCol="0">
            <a:normAutofit/>
          </a:bodyPr>
          <a:lstStyle>
            <a:defPPr>
              <a:defRPr lang="zh-CN"/>
            </a:defPPr>
            <a:lvl1pPr algn="ctr">
              <a:defRPr sz="6000" b="1">
                <a:blipFill dpi="0" rotWithShape="1">
                  <a:blip r:embed="rId2"/>
                  <a:srcRect/>
                  <a:stretch>
                    <a:fillRect/>
                  </a:stretch>
                </a:blipFill>
              </a:defRPr>
            </a:lvl1pPr>
          </a:lstStyle>
          <a:p>
            <a:r>
              <a:rPr lang="en-US" altLang="zh-CN" b="0" dirty="0">
                <a:solidFill>
                  <a:schemeClr val="accent1"/>
                </a:solidFill>
                <a:latin typeface="Arial" panose="020B0604020202020204" pitchFamily="34" charset="0"/>
                <a:ea typeface="微软雅黑" panose="020B0503020204020204" charset="-122"/>
                <a:cs typeface="Arial" panose="020B0604020202020204" pitchFamily="34" charset="0"/>
              </a:rPr>
              <a:t>PART 02</a:t>
            </a:r>
            <a:endParaRPr lang="en-US" altLang="zh-CN" b="0" dirty="0">
              <a:solidFill>
                <a:schemeClr val="accent1"/>
              </a:solidFill>
              <a:latin typeface="Arial" panose="020B0604020202020204" pitchFamily="34" charset="0"/>
              <a:ea typeface="微软雅黑" panose="020B0503020204020204" charset="-122"/>
              <a:cs typeface="Arial" panose="020B0604020202020204" pitchFamily="34" charset="0"/>
            </a:endParaRPr>
          </a:p>
        </p:txBody>
      </p:sp>
      <p:sp>
        <p:nvSpPr>
          <p:cNvPr id="10" name="标题 9"/>
          <p:cNvSpPr>
            <a:spLocks noGrp="1"/>
          </p:cNvSpPr>
          <p:nvPr>
            <p:ph type="title"/>
            <p:custDataLst>
              <p:tags r:id="rId3"/>
            </p:custDataLst>
          </p:nvPr>
        </p:nvSpPr>
        <p:spPr/>
        <p:txBody>
          <a:bodyPr/>
          <a:lstStyle/>
          <a:p>
            <a:pPr marL="0" indent="0" algn="ctr">
              <a:lnSpc>
                <a:spcPct val="100000"/>
              </a:lnSpc>
              <a:spcBef>
                <a:spcPts val="0"/>
              </a:spcBef>
              <a:spcAft>
                <a:spcPts val="0"/>
              </a:spcAft>
              <a:buSzPct val="100000"/>
              <a:buNone/>
            </a:pPr>
            <a:r>
              <a:rPr lang="zh-CN" altLang="en-US" sz="3600" dirty="0">
                <a:solidFill>
                  <a:schemeClr val="accent1"/>
                </a:solidFill>
                <a:sym typeface="+mn-ea"/>
              </a:rPr>
              <a:t>修订目的及过程</a:t>
            </a:r>
            <a:endParaRPr lang="zh-CN" altLang="en-US" sz="3600" dirty="0">
              <a:solidFill>
                <a:schemeClr val="accent1"/>
              </a:solidFill>
              <a:sym typeface="+mn-ea"/>
            </a:endParaRPr>
          </a:p>
        </p:txBody>
      </p:sp>
      <p:sp>
        <p:nvSpPr>
          <p:cNvPr id="2" name="灯片编号占位符 1"/>
          <p:cNvSpPr>
            <a:spLocks noGrp="1"/>
          </p:cNvSpPr>
          <p:nvPr>
            <p:ph type="sldNum" sz="quarter" idx="12"/>
            <p:custDataLst>
              <p:tags r:id="rId4"/>
            </p:custDataLst>
          </p:nvPr>
        </p:nvSpPr>
        <p:spPr/>
        <p:txBody>
          <a:bodyPr vert="horz" lIns="91440" tIns="45720" rIns="91440" bIns="45720" rtlCol="0" anchor="ctr"/>
          <a:p>
            <a:pPr marL="0" marR="0" indent="0" algn="r" defTabSz="1089025" rtl="0" eaLnBrk="1" fontAlgn="auto" latinLnBrk="0" hangingPunct="1">
              <a:lnSpc>
                <a:spcPct val="100000"/>
              </a:lnSpc>
              <a:spcBef>
                <a:spcPct val="0"/>
              </a:spcBef>
              <a:spcAft>
                <a:spcPct val="0"/>
              </a:spcAft>
              <a:buClrTx/>
              <a:buSzTx/>
              <a:buFontTx/>
              <a:buNone/>
            </a:pPr>
            <a:fld id="{48F63A3B-78C7-47BE-AE5E-E10140E04643}" type="slidenum">
              <a:rPr kumimoji="0" lang="en-US" sz="1200" b="0" i="0" u="none" strike="noStrike" kern="1200" cap="none" spc="0" normalizeH="0" baseline="0" noProof="1" smtClean="0">
                <a:solidFill>
                  <a:schemeClr val="dk1">
                    <a:tint val="75000"/>
                    <a:lumMod val="85000"/>
                    <a:lumOff val="15000"/>
                  </a:schemeClr>
                </a:solidFill>
                <a:latin typeface="+mn-lt"/>
                <a:ea typeface="+mn-ea"/>
                <a:cs typeface="+mn-cs"/>
              </a:rPr>
            </a:fld>
            <a:endParaRPr kumimoji="0" lang="en-US" sz="1200" b="0" i="0" u="none" strike="noStrike" kern="1200" cap="none" spc="0" normalizeH="0" baseline="0" noProof="1" dirty="0" smtClean="0">
              <a:solidFill>
                <a:schemeClr val="dk1">
                  <a:tint val="75000"/>
                  <a:lumMod val="85000"/>
                  <a:lumOff val="15000"/>
                </a:schemeClr>
              </a:solidFill>
              <a:latin typeface="+mn-lt"/>
              <a:ea typeface="+mn-ea"/>
              <a:cs typeface="+mn-cs"/>
            </a:endParaRPr>
          </a:p>
        </p:txBody>
      </p:sp>
    </p:spTree>
    <p:custDataLst>
      <p:tags r:id="rId5"/>
    </p:custData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custDataLst>
              <p:tags r:id="rId1"/>
            </p:custDataLst>
          </p:nvPr>
        </p:nvSpPr>
        <p:spPr>
          <a:xfrm rot="5400000">
            <a:off x="4861720" y="2854326"/>
            <a:ext cx="1011954" cy="899113"/>
          </a:xfrm>
          <a:prstGeom prst="hexagon">
            <a:avLst>
              <a:gd name="adj" fmla="val 24450"/>
              <a:gd name="vf" fmla="val 115470"/>
            </a:avLst>
          </a:prstGeom>
          <a:solidFill>
            <a:schemeClr val="accent1">
              <a:lumMod val="20000"/>
              <a:lumOff val="80000"/>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lnSpc>
                <a:spcPct val="120000"/>
              </a:lnSpc>
            </a:pPr>
            <a:endParaRPr lang="en-IN" dirty="0">
              <a:latin typeface="+mn-ea"/>
              <a:sym typeface="Arial" panose="020B0604020202020204" pitchFamily="34" charset="0"/>
            </a:endParaRPr>
          </a:p>
        </p:txBody>
      </p:sp>
      <p:sp>
        <p:nvSpPr>
          <p:cNvPr id="2" name="标题 1"/>
          <p:cNvSpPr>
            <a:spLocks noGrp="1"/>
          </p:cNvSpPr>
          <p:nvPr>
            <p:ph type="title"/>
            <p:custDataLst>
              <p:tags r:id="rId2"/>
            </p:custDataLst>
          </p:nvPr>
        </p:nvSpPr>
        <p:spPr>
          <a:xfrm>
            <a:off x="608400" y="608400"/>
            <a:ext cx="10969200" cy="705600"/>
          </a:xfrm>
        </p:spPr>
        <p:txBody>
          <a:bodyPr wrap="square">
            <a:normAutofit/>
          </a:bodyPr>
          <a:lstStyle/>
          <a:p>
            <a:r>
              <a:rPr lang="zh-CN" altLang="en-US">
                <a:latin typeface="+mj-ea"/>
                <a:ea typeface="+mj-ea"/>
              </a:rPr>
              <a:t>修订目的</a:t>
            </a:r>
            <a:endParaRPr lang="zh-CN" altLang="en-US">
              <a:latin typeface="+mj-ea"/>
              <a:ea typeface="+mj-ea"/>
            </a:endParaRPr>
          </a:p>
        </p:txBody>
      </p:sp>
      <p:sp>
        <p:nvSpPr>
          <p:cNvPr id="5" name="六边形 4"/>
          <p:cNvSpPr/>
          <p:nvPr>
            <p:custDataLst>
              <p:tags r:id="rId3"/>
            </p:custDataLst>
          </p:nvPr>
        </p:nvSpPr>
        <p:spPr>
          <a:xfrm rot="5400000">
            <a:off x="5136088" y="3753393"/>
            <a:ext cx="1417955" cy="1259840"/>
          </a:xfrm>
          <a:prstGeom prst="hexagon">
            <a:avLst>
              <a:gd name="adj" fmla="val 24450"/>
              <a:gd name="vf" fmla="val 115470"/>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lnSpc>
                <a:spcPct val="120000"/>
              </a:lnSpc>
            </a:pPr>
            <a:endParaRPr lang="en-IN" dirty="0">
              <a:latin typeface="+mn-ea"/>
              <a:sym typeface="Arial" panose="020B0604020202020204" pitchFamily="34" charset="0"/>
            </a:endParaRPr>
          </a:p>
        </p:txBody>
      </p:sp>
      <p:sp>
        <p:nvSpPr>
          <p:cNvPr id="6" name="六边形 5"/>
          <p:cNvSpPr/>
          <p:nvPr>
            <p:custDataLst>
              <p:tags r:id="rId4"/>
            </p:custDataLst>
          </p:nvPr>
        </p:nvSpPr>
        <p:spPr>
          <a:xfrm rot="5400000">
            <a:off x="5814456" y="2558642"/>
            <a:ext cx="1417955" cy="1259840"/>
          </a:xfrm>
          <a:prstGeom prst="hexagon">
            <a:avLst>
              <a:gd name="adj" fmla="val 24450"/>
              <a:gd name="vf" fmla="val 115470"/>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lnSpc>
                <a:spcPct val="120000"/>
              </a:lnSpc>
            </a:pPr>
            <a:endParaRPr lang="en-IN" dirty="0">
              <a:latin typeface="+mn-ea"/>
              <a:sym typeface="Arial" panose="020B0604020202020204" pitchFamily="34" charset="0"/>
            </a:endParaRPr>
          </a:p>
        </p:txBody>
      </p:sp>
      <p:sp>
        <p:nvSpPr>
          <p:cNvPr id="4" name="矩形 3"/>
          <p:cNvSpPr/>
          <p:nvPr>
            <p:custDataLst>
              <p:tags r:id="rId5"/>
            </p:custDataLst>
          </p:nvPr>
        </p:nvSpPr>
        <p:spPr>
          <a:xfrm>
            <a:off x="923290" y="4142105"/>
            <a:ext cx="3968750" cy="980440"/>
          </a:xfrm>
          <a:prstGeom prst="rect">
            <a:avLst/>
          </a:prstGeom>
          <a:noFill/>
        </p:spPr>
        <p:txBody>
          <a:bodyPr vert="horz" wrap="square" lIns="0" tIns="0" rIns="0" bIns="0" rtlCol="0" anchor="t" anchorCtr="0">
            <a:noAutofit/>
          </a:bodyPr>
          <a:lstStyle/>
          <a:p>
            <a:pPr marL="0" lvl="0" algn="r">
              <a:lnSpc>
                <a:spcPct val="150000"/>
              </a:lnSpc>
              <a:spcBef>
                <a:spcPct val="0"/>
              </a:spcBef>
              <a:spcAft>
                <a:spcPct val="0"/>
              </a:spcAft>
            </a:pPr>
            <a:r>
              <a:rPr lang="zh-CN" altLang="en-US" sz="1400" dirty="0">
                <a:ln>
                  <a:noFill/>
                  <a:prstDash val="sysDot"/>
                </a:ln>
                <a:solidFill>
                  <a:schemeClr val="tx1">
                    <a:lumMod val="75000"/>
                    <a:lumOff val="25000"/>
                  </a:schemeClr>
                </a:solidFill>
                <a:latin typeface="+mn-ea"/>
                <a:cs typeface="+mn-ea"/>
              </a:rPr>
              <a:t>形成价值工程共识，修订计价标准，助力工程造价市场化改革有序推进。</a:t>
            </a:r>
            <a:endParaRPr lang="zh-CN" altLang="en-US" sz="1400" dirty="0">
              <a:ln>
                <a:noFill/>
                <a:prstDash val="sysDot"/>
              </a:ln>
              <a:solidFill>
                <a:schemeClr val="tx1">
                  <a:lumMod val="75000"/>
                  <a:lumOff val="25000"/>
                </a:schemeClr>
              </a:solidFill>
              <a:latin typeface="+mn-ea"/>
              <a:cs typeface="+mn-ea"/>
            </a:endParaRPr>
          </a:p>
          <a:p>
            <a:pPr marL="0" lvl="0" algn="r">
              <a:lnSpc>
                <a:spcPct val="150000"/>
              </a:lnSpc>
              <a:spcBef>
                <a:spcPct val="0"/>
              </a:spcBef>
              <a:spcAft>
                <a:spcPct val="0"/>
              </a:spcAft>
            </a:pPr>
            <a:endParaRPr lang="zh-CN" altLang="en-US" sz="1400" dirty="0">
              <a:ln>
                <a:noFill/>
                <a:prstDash val="sysDot"/>
              </a:ln>
              <a:solidFill>
                <a:schemeClr val="tx1">
                  <a:lumMod val="75000"/>
                  <a:lumOff val="25000"/>
                </a:schemeClr>
              </a:solidFill>
              <a:latin typeface="+mn-ea"/>
              <a:cs typeface="+mn-ea"/>
            </a:endParaRPr>
          </a:p>
        </p:txBody>
      </p:sp>
      <p:sp>
        <p:nvSpPr>
          <p:cNvPr id="9" name="矩形 8"/>
          <p:cNvSpPr/>
          <p:nvPr>
            <p:custDataLst>
              <p:tags r:id="rId6"/>
            </p:custDataLst>
          </p:nvPr>
        </p:nvSpPr>
        <p:spPr>
          <a:xfrm>
            <a:off x="7477239" y="2947175"/>
            <a:ext cx="3218400" cy="980284"/>
          </a:xfrm>
          <a:prstGeom prst="rect">
            <a:avLst/>
          </a:prstGeom>
          <a:noFill/>
        </p:spPr>
        <p:txBody>
          <a:bodyPr vert="horz" wrap="square" lIns="0" tIns="0" rIns="0" bIns="0" rtlCol="0" anchor="t" anchorCtr="0">
            <a:noAutofit/>
          </a:bodyPr>
          <a:lstStyle/>
          <a:p>
            <a:pPr>
              <a:lnSpc>
                <a:spcPct val="150000"/>
              </a:lnSpc>
              <a:spcBef>
                <a:spcPct val="0"/>
              </a:spcBef>
              <a:spcAft>
                <a:spcPct val="0"/>
              </a:spcAft>
            </a:pPr>
            <a:r>
              <a:rPr lang="zh-CN" altLang="en-US" sz="1400" dirty="0">
                <a:ln>
                  <a:noFill/>
                  <a:prstDash val="sysDot"/>
                </a:ln>
                <a:solidFill>
                  <a:schemeClr val="tx1">
                    <a:lumMod val="75000"/>
                    <a:lumOff val="25000"/>
                  </a:schemeClr>
                </a:solidFill>
                <a:latin typeface="+mn-ea"/>
                <a:cs typeface="+mn-ea"/>
              </a:rPr>
              <a:t>聚焦成本、质量、进度关系，强化全过程工程风险防控，有效控制建设单位的投资管控，保障建设项目顺利实施。</a:t>
            </a:r>
            <a:endParaRPr lang="zh-CN" altLang="en-US" sz="1400" dirty="0">
              <a:ln>
                <a:noFill/>
                <a:prstDash val="sysDot"/>
              </a:ln>
              <a:solidFill>
                <a:schemeClr val="tx1">
                  <a:lumMod val="75000"/>
                  <a:lumOff val="25000"/>
                </a:schemeClr>
              </a:solidFill>
              <a:latin typeface="+mn-ea"/>
              <a:cs typeface="+mn-ea"/>
            </a:endParaRPr>
          </a:p>
        </p:txBody>
      </p:sp>
      <p:sp>
        <p:nvSpPr>
          <p:cNvPr id="15" name="矩形 14"/>
          <p:cNvSpPr/>
          <p:nvPr>
            <p:custDataLst>
              <p:tags r:id="rId7"/>
            </p:custDataLst>
          </p:nvPr>
        </p:nvSpPr>
        <p:spPr>
          <a:xfrm>
            <a:off x="1035050" y="3674110"/>
            <a:ext cx="3854450" cy="416560"/>
          </a:xfrm>
          <a:prstGeom prst="rect">
            <a:avLst/>
          </a:prstGeom>
          <a:noFill/>
        </p:spPr>
        <p:txBody>
          <a:bodyPr wrap="square" lIns="0" tIns="0" rIns="0" bIns="0" rtlCol="0" anchor="b" anchorCtr="0">
            <a:noAutofit/>
          </a:bodyPr>
          <a:lstStyle/>
          <a:p>
            <a:pPr algn="r">
              <a:spcBef>
                <a:spcPct val="0"/>
              </a:spcBef>
              <a:spcAft>
                <a:spcPct val="0"/>
              </a:spcAft>
            </a:pPr>
            <a:r>
              <a:rPr lang="zh-CN" altLang="en-US" sz="2400" b="1" dirty="0">
                <a:solidFill>
                  <a:schemeClr val="accent1"/>
                </a:solidFill>
                <a:latin typeface="+mn-ea"/>
                <a:cs typeface="+mn-ea"/>
              </a:rPr>
              <a:t>完善工程造价市场形成机制</a:t>
            </a:r>
            <a:endParaRPr lang="zh-CN" altLang="en-US" sz="2400" b="1" dirty="0">
              <a:solidFill>
                <a:schemeClr val="accent1"/>
              </a:solidFill>
              <a:latin typeface="+mn-ea"/>
              <a:cs typeface="+mn-ea"/>
            </a:endParaRPr>
          </a:p>
        </p:txBody>
      </p:sp>
      <p:sp>
        <p:nvSpPr>
          <p:cNvPr id="16" name="矩形 15"/>
          <p:cNvSpPr/>
          <p:nvPr>
            <p:custDataLst>
              <p:tags r:id="rId8"/>
            </p:custDataLst>
          </p:nvPr>
        </p:nvSpPr>
        <p:spPr>
          <a:xfrm>
            <a:off x="7479723" y="2479584"/>
            <a:ext cx="3218401" cy="416560"/>
          </a:xfrm>
          <a:prstGeom prst="rect">
            <a:avLst/>
          </a:prstGeom>
          <a:noFill/>
        </p:spPr>
        <p:txBody>
          <a:bodyPr wrap="square" lIns="0" tIns="0" rIns="0" bIns="0" rtlCol="0" anchor="b" anchorCtr="0">
            <a:noAutofit/>
          </a:bodyPr>
          <a:lstStyle/>
          <a:p>
            <a:pPr>
              <a:spcBef>
                <a:spcPct val="0"/>
              </a:spcBef>
              <a:spcAft>
                <a:spcPct val="0"/>
              </a:spcAft>
            </a:pPr>
            <a:r>
              <a:rPr lang="zh-CN" altLang="en-US" sz="2400" b="1">
                <a:solidFill>
                  <a:schemeClr val="accent2"/>
                </a:solidFill>
                <a:latin typeface="+mn-ea"/>
                <a:cs typeface="+mn-ea"/>
              </a:rPr>
              <a:t>提升工程造价管理水平</a:t>
            </a:r>
            <a:endParaRPr lang="zh-CN" altLang="en-US" sz="2400" b="1">
              <a:solidFill>
                <a:schemeClr val="accent2"/>
              </a:solidFill>
              <a:latin typeface="+mn-ea"/>
              <a:cs typeface="+mn-ea"/>
            </a:endParaRPr>
          </a:p>
        </p:txBody>
      </p:sp>
      <p:sp>
        <p:nvSpPr>
          <p:cNvPr id="10" name="六边形 9"/>
          <p:cNvSpPr/>
          <p:nvPr>
            <p:custDataLst>
              <p:tags r:id="rId9"/>
            </p:custDataLst>
          </p:nvPr>
        </p:nvSpPr>
        <p:spPr>
          <a:xfrm rot="5400000">
            <a:off x="6527314" y="3914778"/>
            <a:ext cx="450251" cy="400045"/>
          </a:xfrm>
          <a:prstGeom prst="hexagon">
            <a:avLst>
              <a:gd name="adj" fmla="val 24450"/>
              <a:gd name="vf" fmla="val 115470"/>
            </a:avLst>
          </a:prstGeom>
          <a:solidFill>
            <a:schemeClr val="accent2">
              <a:lumMod val="40000"/>
              <a:lumOff val="60000"/>
              <a:alpha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2500" lnSpcReduction="20000"/>
          </a:bodyPr>
          <a:lstStyle/>
          <a:p>
            <a:pPr algn="ctr">
              <a:lnSpc>
                <a:spcPct val="120000"/>
              </a:lnSpc>
            </a:pPr>
            <a:endParaRPr lang="en-IN" dirty="0">
              <a:latin typeface="+mn-ea"/>
              <a:sym typeface="Arial" panose="020B0604020202020204" pitchFamily="34" charset="0"/>
            </a:endParaRPr>
          </a:p>
        </p:txBody>
      </p:sp>
      <p:pic>
        <p:nvPicPr>
          <p:cNvPr id="14" name="图形 13"/>
          <p:cNvPicPr>
            <a:picLocks noChangeAspect="1"/>
          </p:cNvPicPr>
          <p:nvPr>
            <p:custDataLst>
              <p:tags r:id="rId10"/>
            </p:custDataLst>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624403" y="4165827"/>
            <a:ext cx="432000" cy="432000"/>
          </a:xfrm>
          <a:prstGeom prst="rect">
            <a:avLst/>
          </a:prstGeom>
        </p:spPr>
      </p:pic>
      <p:pic>
        <p:nvPicPr>
          <p:cNvPr id="17" name="图形 16"/>
          <p:cNvPicPr>
            <a:picLocks noChangeAspect="1"/>
          </p:cNvPicPr>
          <p:nvPr>
            <p:custDataLst>
              <p:tags r:id="rId13"/>
            </p:custDataLst>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l="-3892" t="-2095" r="-8426" b="-1935"/>
          <a:stretch>
            <a:fillRect/>
          </a:stretch>
        </p:blipFill>
        <p:spPr>
          <a:xfrm>
            <a:off x="6311265" y="2982595"/>
            <a:ext cx="432000" cy="432000"/>
          </a:xfrm>
          <a:prstGeom prst="rect">
            <a:avLst/>
          </a:prstGeom>
        </p:spPr>
      </p:pic>
      <p:sp>
        <p:nvSpPr>
          <p:cNvPr id="7" name="文本框 6"/>
          <p:cNvSpPr txBox="1"/>
          <p:nvPr/>
        </p:nvSpPr>
        <p:spPr>
          <a:xfrm>
            <a:off x="3048000" y="1313815"/>
            <a:ext cx="6096000" cy="521970"/>
          </a:xfrm>
          <a:prstGeom prst="rect">
            <a:avLst/>
          </a:prstGeom>
          <a:noFill/>
        </p:spPr>
        <p:txBody>
          <a:bodyPr wrap="square" rtlCol="0" anchor="t">
            <a:spAutoFit/>
          </a:bodyPr>
          <a:p>
            <a:pPr algn="ctr"/>
            <a:r>
              <a:rPr lang="zh-CN" altLang="en-US" sz="2800" dirty="0">
                <a:ln>
                  <a:noFill/>
                  <a:prstDash val="sysDot"/>
                </a:ln>
                <a:solidFill>
                  <a:schemeClr val="tx1">
                    <a:lumMod val="75000"/>
                    <a:lumOff val="25000"/>
                  </a:schemeClr>
                </a:solidFill>
                <a:latin typeface="+mn-ea"/>
                <a:cs typeface="+mn-ea"/>
                <a:sym typeface="+mn-ea"/>
              </a:rPr>
              <a:t>围绕“合理确定、有效控制”原则</a:t>
            </a:r>
            <a:endParaRPr lang="zh-CN" altLang="en-US" sz="2800" dirty="0">
              <a:ln>
                <a:noFill/>
                <a:prstDash val="sysDot"/>
              </a:ln>
              <a:solidFill>
                <a:schemeClr val="tx1">
                  <a:lumMod val="75000"/>
                  <a:lumOff val="25000"/>
                </a:schemeClr>
              </a:solidFill>
              <a:latin typeface="+mn-ea"/>
              <a:cs typeface="+mn-ea"/>
              <a:sym typeface="+mn-ea"/>
            </a:endParaRPr>
          </a:p>
        </p:txBody>
      </p:sp>
    </p:spTree>
    <p:custDataLst>
      <p:tags r:id="rId16"/>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wrap="square">
            <a:normAutofit fontScale="90000"/>
          </a:bodyPr>
          <a:lstStyle/>
          <a:p>
            <a:r>
              <a:rPr lang="en-US" altLang="zh-CN">
                <a:latin typeface="+mj-ea"/>
                <a:ea typeface="+mj-ea"/>
                <a:sym typeface="+mn-ea"/>
              </a:rPr>
              <a:t>修订</a:t>
            </a:r>
            <a:r>
              <a:rPr>
                <a:latin typeface="+mj-ea"/>
                <a:ea typeface="+mj-ea"/>
                <a:sym typeface="+mn-ea"/>
              </a:rPr>
              <a:t>原则</a:t>
            </a:r>
            <a:endParaRPr>
              <a:latin typeface="+mj-ea"/>
              <a:ea typeface="+mj-ea"/>
              <a:sym typeface="+mn-ea"/>
            </a:endParaRPr>
          </a:p>
        </p:txBody>
      </p:sp>
      <p:sp>
        <p:nvSpPr>
          <p:cNvPr id="2" name="矩形: 圆角 2"/>
          <p:cNvSpPr/>
          <p:nvPr>
            <p:custDataLst>
              <p:tags r:id="rId2"/>
            </p:custDataLst>
          </p:nvPr>
        </p:nvSpPr>
        <p:spPr>
          <a:xfrm>
            <a:off x="696595" y="2332115"/>
            <a:ext cx="1959253" cy="3247599"/>
          </a:xfrm>
          <a:prstGeom prst="roundRect">
            <a:avLst>
              <a:gd name="adj" fmla="val 0"/>
            </a:avLst>
          </a:prstGeom>
          <a:solidFill>
            <a:schemeClr val="dk1">
              <a:lumMod val="50000"/>
              <a:lumOff val="5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pPr algn="l"/>
            <a:endParaRPr lang="zh-CN" altLang="en-US" sz="1440">
              <a:solidFill>
                <a:schemeClr val="lt1"/>
              </a:solidFill>
              <a:latin typeface="微软雅黑" panose="020B0503020204020204" charset="-122"/>
              <a:ea typeface="微软雅黑" panose="020B0503020204020204" charset="-122"/>
            </a:endParaRPr>
          </a:p>
        </p:txBody>
      </p:sp>
      <p:sp>
        <p:nvSpPr>
          <p:cNvPr id="4" name="矩形 3"/>
          <p:cNvSpPr/>
          <p:nvPr>
            <p:custDataLst>
              <p:tags r:id="rId3"/>
            </p:custDataLst>
          </p:nvPr>
        </p:nvSpPr>
        <p:spPr>
          <a:xfrm>
            <a:off x="962030" y="3407222"/>
            <a:ext cx="1443660" cy="1993626"/>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dirty="0">
                <a:solidFill>
                  <a:schemeClr val="dk1"/>
                </a:solidFill>
                <a:latin typeface="微软雅黑" panose="020B0503020204020204" charset="-122"/>
                <a:ea typeface="微软雅黑" panose="020B0503020204020204" charset="-122"/>
                <a:cs typeface="+mn-ea"/>
              </a:rPr>
              <a:t>依据多项法律法规，如《民法典</a:t>
            </a:r>
            <a:r>
              <a:rPr lang="en-US" altLang="zh-CN" sz="1400" dirty="0">
                <a:solidFill>
                  <a:schemeClr val="dk1"/>
                </a:solidFill>
                <a:latin typeface="微软雅黑" panose="020B0503020204020204" charset="-122"/>
                <a:ea typeface="微软雅黑" panose="020B0503020204020204" charset="-122"/>
                <a:cs typeface="+mn-ea"/>
              </a:rPr>
              <a:t>-</a:t>
            </a:r>
            <a:r>
              <a:rPr lang="zh-CN" altLang="en-US" sz="1400" dirty="0">
                <a:solidFill>
                  <a:schemeClr val="dk1"/>
                </a:solidFill>
                <a:latin typeface="微软雅黑" panose="020B0503020204020204" charset="-122"/>
                <a:ea typeface="微软雅黑" panose="020B0503020204020204" charset="-122"/>
                <a:cs typeface="+mn-ea"/>
              </a:rPr>
              <a:t>合同篇》《建筑法》《招标投标法》等，确保计价标准合法合规。</a:t>
            </a:r>
            <a:endParaRPr lang="zh-CN" altLang="en-US" sz="1400" dirty="0">
              <a:solidFill>
                <a:schemeClr val="dk1"/>
              </a:solidFill>
              <a:latin typeface="微软雅黑" panose="020B0503020204020204" charset="-122"/>
              <a:ea typeface="微软雅黑" panose="020B0503020204020204" charset="-122"/>
              <a:cs typeface="+mn-ea"/>
            </a:endParaRPr>
          </a:p>
        </p:txBody>
      </p:sp>
      <p:sp>
        <p:nvSpPr>
          <p:cNvPr id="10" name="圆角矩形 9"/>
          <p:cNvSpPr/>
          <p:nvPr>
            <p:custDataLst>
              <p:tags r:id="rId4"/>
            </p:custDataLst>
          </p:nvPr>
        </p:nvSpPr>
        <p:spPr>
          <a:xfrm>
            <a:off x="962030" y="1917094"/>
            <a:ext cx="660086" cy="658813"/>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000" b="1" dirty="0">
                <a:solidFill>
                  <a:schemeClr val="lt1"/>
                </a:solidFill>
                <a:latin typeface="微软雅黑" panose="020B0503020204020204" charset="-122"/>
                <a:ea typeface="微软雅黑" panose="020B0503020204020204" charset="-122"/>
                <a:cs typeface="+mn-ea"/>
                <a:sym typeface="+mn-ea"/>
              </a:rPr>
              <a:t>01</a:t>
            </a:r>
            <a:endParaRPr lang="en-US" altLang="zh-CN" sz="2000" b="1" dirty="0">
              <a:solidFill>
                <a:schemeClr val="lt1"/>
              </a:solidFill>
              <a:latin typeface="微软雅黑" panose="020B0503020204020204" charset="-122"/>
              <a:ea typeface="微软雅黑" panose="020B0503020204020204" charset="-122"/>
              <a:cs typeface="+mn-ea"/>
              <a:sym typeface="+mn-ea"/>
            </a:endParaRPr>
          </a:p>
        </p:txBody>
      </p:sp>
      <p:cxnSp>
        <p:nvCxnSpPr>
          <p:cNvPr id="11" name="直接连接符 10"/>
          <p:cNvCxnSpPr/>
          <p:nvPr>
            <p:custDataLst>
              <p:tags r:id="rId5"/>
            </p:custDataLst>
          </p:nvPr>
        </p:nvCxnSpPr>
        <p:spPr>
          <a:xfrm flipV="1">
            <a:off x="882463" y="3273550"/>
            <a:ext cx="1622526"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12" name="矩形 11"/>
          <p:cNvSpPr/>
          <p:nvPr>
            <p:custDataLst>
              <p:tags r:id="rId6"/>
            </p:custDataLst>
          </p:nvPr>
        </p:nvSpPr>
        <p:spPr>
          <a:xfrm>
            <a:off x="965213" y="2702578"/>
            <a:ext cx="1443660" cy="444301"/>
          </a:xfrm>
          <a:prstGeom prst="rect">
            <a:avLst/>
          </a:prstGeom>
          <a:noFill/>
        </p:spPr>
        <p:txBody>
          <a:bodyPr wrap="square" lIns="0" tIns="0" rIns="0" bIns="0" rtlCol="0" anchor="ctr" anchorCtr="0">
            <a:noAutofit/>
          </a:bodyPr>
          <a:p>
            <a:pPr>
              <a:spcBef>
                <a:spcPct val="0"/>
              </a:spcBef>
              <a:spcAft>
                <a:spcPct val="0"/>
              </a:spcAft>
            </a:pPr>
            <a:r>
              <a:rPr lang="zh-CN" altLang="en-US" b="1" dirty="0">
                <a:solidFill>
                  <a:schemeClr val="dk1"/>
                </a:solidFill>
                <a:latin typeface="汉仪旗黑-85S" charset="0"/>
                <a:ea typeface="汉仪旗黑-85S" charset="0"/>
                <a:cs typeface="+mn-ea"/>
              </a:rPr>
              <a:t>法律遵循原则</a:t>
            </a:r>
            <a:endParaRPr lang="zh-CN" altLang="en-US" b="1" dirty="0">
              <a:solidFill>
                <a:schemeClr val="dk1"/>
              </a:solidFill>
              <a:latin typeface="汉仪旗黑-85S" charset="0"/>
              <a:ea typeface="汉仪旗黑-85S" charset="0"/>
              <a:cs typeface="+mn-ea"/>
            </a:endParaRPr>
          </a:p>
        </p:txBody>
      </p:sp>
      <p:sp>
        <p:nvSpPr>
          <p:cNvPr id="13" name="矩形: 圆角 2"/>
          <p:cNvSpPr/>
          <p:nvPr>
            <p:custDataLst>
              <p:tags r:id="rId7"/>
            </p:custDataLst>
          </p:nvPr>
        </p:nvSpPr>
        <p:spPr>
          <a:xfrm>
            <a:off x="2906643" y="2347392"/>
            <a:ext cx="1959253" cy="3247599"/>
          </a:xfrm>
          <a:prstGeom prst="roundRect">
            <a:avLst>
              <a:gd name="adj" fmla="val 0"/>
            </a:avLst>
          </a:prstGeom>
          <a:solidFill>
            <a:schemeClr val="dk1">
              <a:lumMod val="50000"/>
              <a:lumOff val="5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pPr algn="l"/>
            <a:endParaRPr lang="zh-CN" altLang="en-US" sz="1440">
              <a:solidFill>
                <a:schemeClr val="lt1"/>
              </a:solidFill>
              <a:latin typeface="微软雅黑" panose="020B0503020204020204" charset="-122"/>
              <a:ea typeface="微软雅黑" panose="020B0503020204020204" charset="-122"/>
            </a:endParaRPr>
          </a:p>
        </p:txBody>
      </p:sp>
      <p:sp>
        <p:nvSpPr>
          <p:cNvPr id="14" name="矩形 13"/>
          <p:cNvSpPr/>
          <p:nvPr>
            <p:custDataLst>
              <p:tags r:id="rId8"/>
            </p:custDataLst>
          </p:nvPr>
        </p:nvSpPr>
        <p:spPr>
          <a:xfrm>
            <a:off x="3172078" y="3449233"/>
            <a:ext cx="1443660" cy="2025453"/>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dirty="0">
                <a:solidFill>
                  <a:schemeClr val="dk1"/>
                </a:solidFill>
                <a:latin typeface="微软雅黑" panose="020B0503020204020204" charset="-122"/>
                <a:ea typeface="微软雅黑" panose="020B0503020204020204" charset="-122"/>
                <a:cs typeface="+mn-ea"/>
              </a:rPr>
              <a:t>价格由市场决定，反映企业自主报价和市场竞争，控制投资在可控范围内。</a:t>
            </a:r>
            <a:endParaRPr lang="zh-CN" altLang="en-US" sz="1400" dirty="0">
              <a:solidFill>
                <a:schemeClr val="dk1"/>
              </a:solidFill>
              <a:latin typeface="微软雅黑" panose="020B0503020204020204" charset="-122"/>
              <a:ea typeface="微软雅黑" panose="020B0503020204020204" charset="-122"/>
              <a:cs typeface="+mn-ea"/>
            </a:endParaRPr>
          </a:p>
        </p:txBody>
      </p:sp>
      <p:sp>
        <p:nvSpPr>
          <p:cNvPr id="15" name="圆角矩形 14"/>
          <p:cNvSpPr/>
          <p:nvPr>
            <p:custDataLst>
              <p:tags r:id="rId9"/>
            </p:custDataLst>
          </p:nvPr>
        </p:nvSpPr>
        <p:spPr>
          <a:xfrm>
            <a:off x="3172078" y="1902454"/>
            <a:ext cx="660086" cy="660723"/>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000" b="1" dirty="0">
                <a:solidFill>
                  <a:schemeClr val="lt1"/>
                </a:solidFill>
                <a:latin typeface="微软雅黑" panose="020B0503020204020204" charset="-122"/>
                <a:ea typeface="微软雅黑" panose="020B0503020204020204" charset="-122"/>
                <a:cs typeface="+mn-ea"/>
                <a:sym typeface="+mn-ea"/>
              </a:rPr>
              <a:t>02</a:t>
            </a:r>
            <a:endParaRPr lang="en-US" altLang="zh-CN" sz="2000" b="1" dirty="0">
              <a:solidFill>
                <a:schemeClr val="lt1"/>
              </a:solidFill>
              <a:latin typeface="微软雅黑" panose="020B0503020204020204" charset="-122"/>
              <a:ea typeface="微软雅黑" panose="020B0503020204020204" charset="-122"/>
              <a:cs typeface="+mn-ea"/>
              <a:sym typeface="+mn-ea"/>
            </a:endParaRPr>
          </a:p>
        </p:txBody>
      </p:sp>
      <p:cxnSp>
        <p:nvCxnSpPr>
          <p:cNvPr id="16" name="直接连接符 15"/>
          <p:cNvCxnSpPr/>
          <p:nvPr>
            <p:custDataLst>
              <p:tags r:id="rId10"/>
            </p:custDataLst>
          </p:nvPr>
        </p:nvCxnSpPr>
        <p:spPr>
          <a:xfrm flipV="1">
            <a:off x="3092511" y="3302194"/>
            <a:ext cx="1623800"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17" name="矩形 16"/>
          <p:cNvSpPr/>
          <p:nvPr>
            <p:custDataLst>
              <p:tags r:id="rId11"/>
            </p:custDataLst>
          </p:nvPr>
        </p:nvSpPr>
        <p:spPr>
          <a:xfrm>
            <a:off x="3177807" y="2707034"/>
            <a:ext cx="1443660" cy="451303"/>
          </a:xfrm>
          <a:prstGeom prst="rect">
            <a:avLst/>
          </a:prstGeom>
          <a:noFill/>
        </p:spPr>
        <p:txBody>
          <a:bodyPr wrap="square" lIns="0" tIns="0" rIns="0" bIns="0" rtlCol="0" anchor="ctr" anchorCtr="0">
            <a:noAutofit/>
          </a:bodyPr>
          <a:p>
            <a:pPr>
              <a:spcBef>
                <a:spcPct val="0"/>
              </a:spcBef>
              <a:spcAft>
                <a:spcPct val="0"/>
              </a:spcAft>
            </a:pPr>
            <a:r>
              <a:rPr lang="zh-CN" altLang="en-US" b="1">
                <a:solidFill>
                  <a:schemeClr val="dk1"/>
                </a:solidFill>
                <a:latin typeface="汉仪旗黑-85S" charset="0"/>
                <a:ea typeface="汉仪旗黑-85S" charset="0"/>
                <a:cs typeface="+mn-ea"/>
              </a:rPr>
              <a:t>市场驱动原则</a:t>
            </a:r>
            <a:endParaRPr lang="zh-CN" altLang="en-US" b="1">
              <a:solidFill>
                <a:schemeClr val="dk1"/>
              </a:solidFill>
              <a:latin typeface="汉仪旗黑-85S" charset="0"/>
              <a:ea typeface="汉仪旗黑-85S" charset="0"/>
              <a:cs typeface="+mn-ea"/>
            </a:endParaRPr>
          </a:p>
        </p:txBody>
      </p:sp>
      <p:sp>
        <p:nvSpPr>
          <p:cNvPr id="5" name="矩形: 圆角 2"/>
          <p:cNvSpPr/>
          <p:nvPr>
            <p:custDataLst>
              <p:tags r:id="rId12"/>
            </p:custDataLst>
          </p:nvPr>
        </p:nvSpPr>
        <p:spPr>
          <a:xfrm>
            <a:off x="5116691" y="2343573"/>
            <a:ext cx="1959253" cy="3247599"/>
          </a:xfrm>
          <a:prstGeom prst="roundRect">
            <a:avLst>
              <a:gd name="adj" fmla="val 0"/>
            </a:avLst>
          </a:prstGeom>
          <a:solidFill>
            <a:schemeClr val="dk1">
              <a:lumMod val="50000"/>
              <a:lumOff val="5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pPr algn="l"/>
            <a:endParaRPr lang="zh-CN" altLang="en-US" sz="1440">
              <a:solidFill>
                <a:schemeClr val="lt1"/>
              </a:solidFill>
              <a:latin typeface="微软雅黑" panose="020B0503020204020204" charset="-122"/>
              <a:ea typeface="微软雅黑" panose="020B0503020204020204" charset="-122"/>
            </a:endParaRPr>
          </a:p>
        </p:txBody>
      </p:sp>
      <p:sp>
        <p:nvSpPr>
          <p:cNvPr id="18" name="矩形 17"/>
          <p:cNvSpPr/>
          <p:nvPr>
            <p:custDataLst>
              <p:tags r:id="rId13"/>
            </p:custDataLst>
          </p:nvPr>
        </p:nvSpPr>
        <p:spPr>
          <a:xfrm>
            <a:off x="5382126" y="3419952"/>
            <a:ext cx="1443660" cy="1993626"/>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dirty="0">
                <a:solidFill>
                  <a:schemeClr val="dk1"/>
                </a:solidFill>
                <a:latin typeface="微软雅黑" panose="020B0503020204020204" charset="-122"/>
                <a:ea typeface="微软雅黑" panose="020B0503020204020204" charset="-122"/>
                <a:cs typeface="+mn-ea"/>
              </a:rPr>
              <a:t>施工方案考虑技术与成本结合，强化主体责任，确保清单的准确性和完整性。</a:t>
            </a:r>
            <a:endParaRPr lang="zh-CN" altLang="en-US" sz="1400" dirty="0">
              <a:solidFill>
                <a:schemeClr val="dk1"/>
              </a:solidFill>
              <a:latin typeface="微软雅黑" panose="020B0503020204020204" charset="-122"/>
              <a:ea typeface="微软雅黑" panose="020B0503020204020204" charset="-122"/>
              <a:cs typeface="+mn-ea"/>
            </a:endParaRPr>
          </a:p>
        </p:txBody>
      </p:sp>
      <p:sp>
        <p:nvSpPr>
          <p:cNvPr id="65" name="圆角矩形 64"/>
          <p:cNvSpPr/>
          <p:nvPr>
            <p:custDataLst>
              <p:tags r:id="rId14"/>
            </p:custDataLst>
          </p:nvPr>
        </p:nvSpPr>
        <p:spPr>
          <a:xfrm>
            <a:off x="5382126" y="1905637"/>
            <a:ext cx="660086" cy="660086"/>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000" b="1" dirty="0">
                <a:solidFill>
                  <a:schemeClr val="lt1"/>
                </a:solidFill>
                <a:latin typeface="微软雅黑" panose="020B0503020204020204" charset="-122"/>
                <a:ea typeface="微软雅黑" panose="020B0503020204020204" charset="-122"/>
                <a:cs typeface="+mn-ea"/>
                <a:sym typeface="+mn-ea"/>
              </a:rPr>
              <a:t>03</a:t>
            </a:r>
            <a:endParaRPr lang="en-US" altLang="zh-CN" sz="2000" b="1" dirty="0">
              <a:solidFill>
                <a:schemeClr val="lt1"/>
              </a:solidFill>
              <a:latin typeface="微软雅黑" panose="020B0503020204020204" charset="-122"/>
              <a:ea typeface="微软雅黑" panose="020B0503020204020204" charset="-122"/>
              <a:cs typeface="+mn-ea"/>
              <a:sym typeface="+mn-ea"/>
            </a:endParaRPr>
          </a:p>
        </p:txBody>
      </p:sp>
      <p:cxnSp>
        <p:nvCxnSpPr>
          <p:cNvPr id="6" name="直接连接符 5"/>
          <p:cNvCxnSpPr/>
          <p:nvPr>
            <p:custDataLst>
              <p:tags r:id="rId15"/>
            </p:custDataLst>
          </p:nvPr>
        </p:nvCxnSpPr>
        <p:spPr>
          <a:xfrm flipV="1">
            <a:off x="5302559" y="3281188"/>
            <a:ext cx="1623800"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19" name="矩形 18"/>
          <p:cNvSpPr/>
          <p:nvPr>
            <p:custDataLst>
              <p:tags r:id="rId16"/>
            </p:custDataLst>
          </p:nvPr>
        </p:nvSpPr>
        <p:spPr>
          <a:xfrm>
            <a:off x="5255260" y="2701290"/>
            <a:ext cx="1757680" cy="444500"/>
          </a:xfrm>
          <a:prstGeom prst="rect">
            <a:avLst/>
          </a:prstGeom>
          <a:noFill/>
        </p:spPr>
        <p:txBody>
          <a:bodyPr wrap="square" lIns="0" tIns="0" rIns="0" bIns="0" rtlCol="0" anchor="ctr" anchorCtr="0">
            <a:noAutofit/>
          </a:bodyPr>
          <a:p>
            <a:pPr>
              <a:spcBef>
                <a:spcPct val="0"/>
              </a:spcBef>
              <a:spcAft>
                <a:spcPct val="0"/>
              </a:spcAft>
            </a:pPr>
            <a:r>
              <a:rPr lang="zh-CN" altLang="en-US" b="1">
                <a:solidFill>
                  <a:schemeClr val="dk1"/>
                </a:solidFill>
                <a:latin typeface="汉仪旗黑-85S" charset="0"/>
                <a:ea typeface="汉仪旗黑-85S" charset="0"/>
                <a:cs typeface="+mn-ea"/>
              </a:rPr>
              <a:t>技术与责任原则</a:t>
            </a:r>
            <a:endParaRPr lang="zh-CN" altLang="en-US" b="1">
              <a:solidFill>
                <a:schemeClr val="dk1"/>
              </a:solidFill>
              <a:latin typeface="汉仪旗黑-85S" charset="0"/>
              <a:ea typeface="汉仪旗黑-85S" charset="0"/>
              <a:cs typeface="+mn-ea"/>
            </a:endParaRPr>
          </a:p>
        </p:txBody>
      </p:sp>
      <p:sp>
        <p:nvSpPr>
          <p:cNvPr id="7" name="矩形: 圆角 2"/>
          <p:cNvSpPr/>
          <p:nvPr>
            <p:custDataLst>
              <p:tags r:id="rId17"/>
            </p:custDataLst>
          </p:nvPr>
        </p:nvSpPr>
        <p:spPr>
          <a:xfrm>
            <a:off x="7326739" y="2343573"/>
            <a:ext cx="1959253" cy="3247599"/>
          </a:xfrm>
          <a:prstGeom prst="roundRect">
            <a:avLst>
              <a:gd name="adj" fmla="val 0"/>
            </a:avLst>
          </a:prstGeom>
          <a:solidFill>
            <a:schemeClr val="dk1">
              <a:lumMod val="50000"/>
              <a:lumOff val="5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pPr algn="l"/>
            <a:endParaRPr lang="zh-CN" altLang="en-US" sz="1440">
              <a:solidFill>
                <a:schemeClr val="lt1"/>
              </a:solidFill>
              <a:latin typeface="微软雅黑" panose="020B0503020204020204" charset="-122"/>
              <a:ea typeface="微软雅黑" panose="020B0503020204020204" charset="-122"/>
            </a:endParaRPr>
          </a:p>
        </p:txBody>
      </p:sp>
      <p:sp>
        <p:nvSpPr>
          <p:cNvPr id="20" name="矩形 19"/>
          <p:cNvSpPr/>
          <p:nvPr>
            <p:custDataLst>
              <p:tags r:id="rId18"/>
            </p:custDataLst>
          </p:nvPr>
        </p:nvSpPr>
        <p:spPr>
          <a:xfrm>
            <a:off x="7592174" y="3423772"/>
            <a:ext cx="1443660" cy="1993626"/>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dirty="0">
                <a:solidFill>
                  <a:schemeClr val="dk1"/>
                </a:solidFill>
                <a:latin typeface="微软雅黑" panose="020B0503020204020204" charset="-122"/>
                <a:ea typeface="微软雅黑" panose="020B0503020204020204" charset="-122"/>
                <a:cs typeface="+mn-ea"/>
              </a:rPr>
              <a:t>统一市场交易习惯，明确计量计价风险，适应不同合同模式，提升交易效率。</a:t>
            </a:r>
            <a:endParaRPr lang="zh-CN" altLang="en-US" sz="1400" dirty="0">
              <a:solidFill>
                <a:schemeClr val="dk1"/>
              </a:solidFill>
              <a:latin typeface="微软雅黑" panose="020B0503020204020204" charset="-122"/>
              <a:ea typeface="微软雅黑" panose="020B0503020204020204" charset="-122"/>
              <a:cs typeface="+mn-ea"/>
            </a:endParaRPr>
          </a:p>
        </p:txBody>
      </p:sp>
      <p:sp>
        <p:nvSpPr>
          <p:cNvPr id="71" name="圆角矩形 70"/>
          <p:cNvSpPr/>
          <p:nvPr>
            <p:custDataLst>
              <p:tags r:id="rId19"/>
            </p:custDataLst>
          </p:nvPr>
        </p:nvSpPr>
        <p:spPr>
          <a:xfrm>
            <a:off x="7592174" y="1905637"/>
            <a:ext cx="660086" cy="660086"/>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solidFill>
                <a:latin typeface="微软雅黑" panose="020B0503020204020204" charset="-122"/>
                <a:ea typeface="微软雅黑" panose="020B0503020204020204" charset="-122"/>
                <a:cs typeface="+mn-ea"/>
                <a:sym typeface="+mn-ea"/>
              </a:rPr>
              <a:t>04</a:t>
            </a:r>
            <a:endParaRPr lang="en-US" altLang="zh-CN" sz="2000" b="1" dirty="0">
              <a:solidFill>
                <a:schemeClr val="lt1"/>
              </a:solidFill>
              <a:latin typeface="微软雅黑" panose="020B0503020204020204" charset="-122"/>
              <a:ea typeface="微软雅黑" panose="020B0503020204020204" charset="-122"/>
              <a:cs typeface="+mn-ea"/>
              <a:sym typeface="+mn-ea"/>
            </a:endParaRPr>
          </a:p>
        </p:txBody>
      </p:sp>
      <p:cxnSp>
        <p:nvCxnSpPr>
          <p:cNvPr id="8" name="直接连接符 7"/>
          <p:cNvCxnSpPr/>
          <p:nvPr>
            <p:custDataLst>
              <p:tags r:id="rId20"/>
            </p:custDataLst>
          </p:nvPr>
        </p:nvCxnSpPr>
        <p:spPr>
          <a:xfrm flipV="1">
            <a:off x="7512607" y="3283734"/>
            <a:ext cx="1623800"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9" name="矩形 8"/>
          <p:cNvSpPr/>
          <p:nvPr>
            <p:custDataLst>
              <p:tags r:id="rId21"/>
            </p:custDataLst>
          </p:nvPr>
        </p:nvSpPr>
        <p:spPr>
          <a:xfrm>
            <a:off x="7402195" y="2702560"/>
            <a:ext cx="1961515" cy="444500"/>
          </a:xfrm>
          <a:prstGeom prst="rect">
            <a:avLst/>
          </a:prstGeom>
          <a:noFill/>
        </p:spPr>
        <p:txBody>
          <a:bodyPr wrap="square" lIns="0" tIns="0" rIns="0" bIns="0" rtlCol="0" anchor="ctr" anchorCtr="0">
            <a:noAutofit/>
          </a:bodyPr>
          <a:p>
            <a:pPr>
              <a:spcBef>
                <a:spcPct val="0"/>
              </a:spcBef>
              <a:spcAft>
                <a:spcPct val="0"/>
              </a:spcAft>
            </a:pPr>
            <a:r>
              <a:rPr lang="zh-CN" altLang="en-US" b="1">
                <a:solidFill>
                  <a:schemeClr val="dk1"/>
                </a:solidFill>
                <a:latin typeface="汉仪旗黑-85S" charset="0"/>
                <a:ea typeface="汉仪旗黑-85S" charset="0"/>
                <a:cs typeface="+mn-ea"/>
              </a:rPr>
              <a:t>规范与灵活性原则</a:t>
            </a:r>
            <a:endParaRPr lang="zh-CN" altLang="en-US" b="1">
              <a:solidFill>
                <a:schemeClr val="dk1"/>
              </a:solidFill>
              <a:latin typeface="汉仪旗黑-85S" charset="0"/>
              <a:ea typeface="汉仪旗黑-85S" charset="0"/>
              <a:cs typeface="+mn-ea"/>
            </a:endParaRPr>
          </a:p>
        </p:txBody>
      </p:sp>
      <p:sp>
        <p:nvSpPr>
          <p:cNvPr id="24" name="矩形: 圆角 2"/>
          <p:cNvSpPr/>
          <p:nvPr>
            <p:custDataLst>
              <p:tags r:id="rId22"/>
            </p:custDataLst>
          </p:nvPr>
        </p:nvSpPr>
        <p:spPr>
          <a:xfrm>
            <a:off x="9536787" y="2343573"/>
            <a:ext cx="1959253" cy="3247599"/>
          </a:xfrm>
          <a:prstGeom prst="roundRect">
            <a:avLst>
              <a:gd name="adj" fmla="val 0"/>
            </a:avLst>
          </a:prstGeom>
          <a:solidFill>
            <a:schemeClr val="dk1">
              <a:lumMod val="50000"/>
              <a:lumOff val="50000"/>
              <a:alpha val="15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p>
            <a:pPr algn="l"/>
            <a:endParaRPr lang="zh-CN" altLang="en-US" sz="1440">
              <a:solidFill>
                <a:schemeClr val="lt1"/>
              </a:solidFill>
              <a:latin typeface="微软雅黑" panose="020B0503020204020204" charset="-122"/>
              <a:ea typeface="微软雅黑" panose="020B0503020204020204" charset="-122"/>
            </a:endParaRPr>
          </a:p>
        </p:txBody>
      </p:sp>
      <p:sp>
        <p:nvSpPr>
          <p:cNvPr id="28" name="矩形 27"/>
          <p:cNvSpPr/>
          <p:nvPr>
            <p:custDataLst>
              <p:tags r:id="rId23"/>
            </p:custDataLst>
          </p:nvPr>
        </p:nvSpPr>
        <p:spPr>
          <a:xfrm>
            <a:off x="9802222" y="3419952"/>
            <a:ext cx="1443660" cy="1993626"/>
          </a:xfrm>
          <a:prstGeom prst="rect">
            <a:avLst/>
          </a:prstGeom>
          <a:noFill/>
        </p:spPr>
        <p:txBody>
          <a:bodyPr wrap="square" lIns="0" tIns="0" rIns="0" bIns="0" rtlCol="0" anchor="t" anchorCtr="0">
            <a:noAutofit/>
          </a:bodyPr>
          <a:p>
            <a:pPr algn="just">
              <a:lnSpc>
                <a:spcPct val="150000"/>
              </a:lnSpc>
              <a:spcBef>
                <a:spcPct val="0"/>
              </a:spcBef>
              <a:spcAft>
                <a:spcPct val="0"/>
              </a:spcAft>
            </a:pPr>
            <a:r>
              <a:rPr lang="zh-CN" altLang="en-US" sz="1400" dirty="0">
                <a:solidFill>
                  <a:schemeClr val="dk1"/>
                </a:solidFill>
                <a:latin typeface="微软雅黑" panose="020B0503020204020204" charset="-122"/>
                <a:ea typeface="微软雅黑" panose="020B0503020204020204" charset="-122"/>
                <a:cs typeface="+mn-ea"/>
              </a:rPr>
              <a:t>简化管理流程，激发企业活力，强化编制质量要求，处理争议更高效。</a:t>
            </a:r>
            <a:endParaRPr lang="zh-CN" altLang="en-US" sz="1400" dirty="0">
              <a:solidFill>
                <a:schemeClr val="dk1"/>
              </a:solidFill>
              <a:latin typeface="微软雅黑" panose="020B0503020204020204" charset="-122"/>
              <a:ea typeface="微软雅黑" panose="020B0503020204020204" charset="-122"/>
              <a:cs typeface="+mn-ea"/>
            </a:endParaRPr>
          </a:p>
        </p:txBody>
      </p:sp>
      <p:sp>
        <p:nvSpPr>
          <p:cNvPr id="29" name="圆角矩形 28"/>
          <p:cNvSpPr/>
          <p:nvPr>
            <p:custDataLst>
              <p:tags r:id="rId24"/>
            </p:custDataLst>
          </p:nvPr>
        </p:nvSpPr>
        <p:spPr>
          <a:xfrm>
            <a:off x="9802222" y="1905637"/>
            <a:ext cx="660086" cy="660086"/>
          </a:xfrm>
          <a:prstGeom prst="roundRect">
            <a:avLst>
              <a:gd name="adj" fmla="val 0"/>
            </a:avLst>
          </a:prstGeom>
          <a:solidFill>
            <a:schemeClr val="accent1"/>
          </a:solidFill>
          <a:ln>
            <a:noFill/>
          </a:ln>
          <a:effectLst/>
        </p:spPr>
        <p:style>
          <a:lnRef idx="2">
            <a:schemeClr val="accent1">
              <a:lumMod val="75000"/>
            </a:schemeClr>
          </a:lnRef>
          <a:fillRef idx="1">
            <a:schemeClr val="accent1"/>
          </a:fillRef>
          <a:effectRef idx="0">
            <a:srgbClr val="FFFFFF"/>
          </a:effectRef>
          <a:fontRef idx="minor">
            <a:schemeClr val="lt1"/>
          </a:fontRef>
        </p:style>
        <p:txBody>
          <a:bodyPr wrap="none" lIns="0" tIns="0" rIns="0" bIns="0" rtlCol="0" anchor="ctr">
            <a:noAutofit/>
          </a:bodyPr>
          <a:p>
            <a:pPr algn="ctr">
              <a:spcBef>
                <a:spcPct val="0"/>
              </a:spcBef>
              <a:spcAft>
                <a:spcPct val="0"/>
              </a:spcAft>
            </a:pPr>
            <a:r>
              <a:rPr lang="en-US" altLang="zh-CN" sz="2000" b="1">
                <a:solidFill>
                  <a:schemeClr val="lt1"/>
                </a:solidFill>
                <a:latin typeface="微软雅黑" panose="020B0503020204020204" charset="-122"/>
                <a:ea typeface="微软雅黑" panose="020B0503020204020204" charset="-122"/>
                <a:cs typeface="+mn-ea"/>
                <a:sym typeface="+mn-ea"/>
              </a:rPr>
              <a:t>05</a:t>
            </a:r>
            <a:endParaRPr lang="en-US" altLang="zh-CN" sz="2000" b="1" dirty="0">
              <a:solidFill>
                <a:schemeClr val="lt1"/>
              </a:solidFill>
              <a:latin typeface="微软雅黑" panose="020B0503020204020204" charset="-122"/>
              <a:ea typeface="微软雅黑" panose="020B0503020204020204" charset="-122"/>
              <a:cs typeface="+mn-ea"/>
              <a:sym typeface="+mn-ea"/>
            </a:endParaRPr>
          </a:p>
        </p:txBody>
      </p:sp>
      <p:cxnSp>
        <p:nvCxnSpPr>
          <p:cNvPr id="30" name="直接连接符 29"/>
          <p:cNvCxnSpPr/>
          <p:nvPr>
            <p:custDataLst>
              <p:tags r:id="rId25"/>
            </p:custDataLst>
          </p:nvPr>
        </p:nvCxnSpPr>
        <p:spPr>
          <a:xfrm flipV="1">
            <a:off x="9722655" y="3281188"/>
            <a:ext cx="1623800" cy="0"/>
          </a:xfrm>
          <a:prstGeom prst="line">
            <a:avLst/>
          </a:prstGeom>
          <a:ln w="22225">
            <a:solidFill>
              <a:schemeClr val="accent1">
                <a:alpha val="50000"/>
              </a:schemeClr>
            </a:solidFill>
          </a:ln>
        </p:spPr>
        <p:style>
          <a:lnRef idx="2">
            <a:schemeClr val="accent1"/>
          </a:lnRef>
          <a:fillRef idx="0">
            <a:srgbClr val="FFFFFF"/>
          </a:fillRef>
          <a:effectRef idx="0">
            <a:srgbClr val="FFFFFF"/>
          </a:effectRef>
          <a:fontRef idx="minor">
            <a:schemeClr val="tx1"/>
          </a:fontRef>
        </p:style>
      </p:cxnSp>
      <p:sp>
        <p:nvSpPr>
          <p:cNvPr id="33" name="矩形 32"/>
          <p:cNvSpPr/>
          <p:nvPr>
            <p:custDataLst>
              <p:tags r:id="rId26"/>
            </p:custDataLst>
          </p:nvPr>
        </p:nvSpPr>
        <p:spPr>
          <a:xfrm>
            <a:off x="9802495" y="2701290"/>
            <a:ext cx="1658620" cy="444500"/>
          </a:xfrm>
          <a:prstGeom prst="rect">
            <a:avLst/>
          </a:prstGeom>
          <a:noFill/>
        </p:spPr>
        <p:txBody>
          <a:bodyPr wrap="square" lIns="0" tIns="0" rIns="0" bIns="0" rtlCol="0" anchor="ctr" anchorCtr="0">
            <a:noAutofit/>
          </a:bodyPr>
          <a:p>
            <a:pPr>
              <a:spcBef>
                <a:spcPct val="0"/>
              </a:spcBef>
              <a:spcAft>
                <a:spcPct val="0"/>
              </a:spcAft>
            </a:pPr>
            <a:r>
              <a:rPr lang="zh-CN" altLang="en-US" b="1">
                <a:solidFill>
                  <a:schemeClr val="dk1"/>
                </a:solidFill>
                <a:latin typeface="汉仪旗黑-85S" charset="0"/>
                <a:ea typeface="汉仪旗黑-85S" charset="0"/>
                <a:cs typeface="+mn-ea"/>
              </a:rPr>
              <a:t>放管服改革原则</a:t>
            </a:r>
            <a:endParaRPr lang="zh-CN" altLang="en-US" b="1">
              <a:solidFill>
                <a:schemeClr val="dk1"/>
              </a:solidFill>
              <a:latin typeface="汉仪旗黑-85S" charset="0"/>
              <a:ea typeface="汉仪旗黑-85S" charset="0"/>
              <a:cs typeface="+mn-ea"/>
            </a:endParaRPr>
          </a:p>
        </p:txBody>
      </p:sp>
    </p:spTree>
    <p:custDataLst>
      <p:tags r:id="rId27"/>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wrap="square">
            <a:normAutofit fontScale="90000"/>
          </a:bodyPr>
          <a:lstStyle/>
          <a:p>
            <a:r>
              <a:rPr lang="en-US" altLang="zh-CN">
                <a:latin typeface="+mj-ea"/>
                <a:ea typeface="+mj-ea"/>
                <a:sym typeface="+mn-ea"/>
              </a:rPr>
              <a:t>修订</a:t>
            </a:r>
            <a:r>
              <a:rPr>
                <a:latin typeface="+mj-ea"/>
                <a:ea typeface="+mj-ea"/>
                <a:sym typeface="+mn-ea"/>
              </a:rPr>
              <a:t>过程</a:t>
            </a:r>
            <a:endParaRPr>
              <a:latin typeface="+mj-ea"/>
              <a:ea typeface="+mj-ea"/>
              <a:sym typeface="+mn-ea"/>
            </a:endParaRPr>
          </a:p>
        </p:txBody>
      </p:sp>
      <p:sp>
        <p:nvSpPr>
          <p:cNvPr id="21" name="正文"/>
          <p:cNvSpPr txBox="1"/>
          <p:nvPr>
            <p:custDataLst>
              <p:tags r:id="rId2"/>
            </p:custDataLst>
          </p:nvPr>
        </p:nvSpPr>
        <p:spPr>
          <a:xfrm>
            <a:off x="1643380" y="4698365"/>
            <a:ext cx="1499870" cy="1007745"/>
          </a:xfrm>
          <a:prstGeom prst="rect">
            <a:avLst/>
          </a:prstGeom>
          <a:noFill/>
        </p:spPr>
        <p:txBody>
          <a:bodyPr wrap="square" lIns="0" tIns="0" rIns="0" bIns="0" rtlCol="0" anchor="t" anchorCtr="0">
            <a:noAutofit/>
          </a:bodyPr>
          <a:lstStyle/>
          <a:p>
            <a:pPr indent="0" algn="l" fontAlgn="auto">
              <a:lnSpc>
                <a:spcPct val="130000"/>
              </a:lnSpc>
            </a:pP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2018</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年</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月，在北京组织召开的《建设工程工程量清单计量计价》编制工作启动会议明确了编制工作时间进度、编制原则和编制要点。</a:t>
            </a:r>
            <a:endParaRPr lang="zh-CN" altLang="en-US" sz="1200">
              <a:solidFill>
                <a:schemeClr val="dk1"/>
              </a:solidFill>
              <a:latin typeface="微软雅黑" panose="020B0503020204020204" charset="-122"/>
              <a:ea typeface="微软雅黑" panose="020B0503020204020204" charset="-122"/>
              <a:cs typeface="微软雅黑" panose="020B0503020204020204" charset="-122"/>
            </a:endParaRPr>
          </a:p>
          <a:p>
            <a:pPr indent="0" algn="l" fontAlgn="auto">
              <a:lnSpc>
                <a:spcPct val="130000"/>
              </a:lnSpc>
            </a:pPr>
            <a:endParaRPr lang="zh-CN" altLang="en-US" sz="1200" kern="0"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22" name="标题"/>
          <p:cNvSpPr txBox="1"/>
          <p:nvPr>
            <p:custDataLst>
              <p:tags r:id="rId3"/>
            </p:custDataLst>
          </p:nvPr>
        </p:nvSpPr>
        <p:spPr>
          <a:xfrm>
            <a:off x="1924050" y="4283075"/>
            <a:ext cx="1219200" cy="352425"/>
          </a:xfrm>
          <a:prstGeom prst="rect">
            <a:avLst/>
          </a:prstGeom>
          <a:noFill/>
        </p:spPr>
        <p:txBody>
          <a:bodyPr wrap="square" lIns="0" tIns="0" rIns="0" bIns="0" rtlCol="0" anchor="b">
            <a:noAutofit/>
          </a:bodyPr>
          <a:lstStyle/>
          <a:p>
            <a:r>
              <a:rPr lang="zh-CN" altLang="en-US" b="1" spc="300" dirty="0">
                <a:solidFill>
                  <a:schemeClr val="dk1"/>
                </a:solidFill>
                <a:latin typeface="汉仪旗黑-85S" charset="0"/>
                <a:ea typeface="汉仪旗黑-85S" charset="0"/>
              </a:rPr>
              <a:t>启动会</a:t>
            </a:r>
            <a:endParaRPr lang="zh-CN" altLang="en-US" b="1" spc="300" dirty="0">
              <a:solidFill>
                <a:schemeClr val="dk1"/>
              </a:solidFill>
              <a:latin typeface="汉仪旗黑-85S" charset="0"/>
              <a:ea typeface="汉仪旗黑-85S" charset="0"/>
            </a:endParaRPr>
          </a:p>
        </p:txBody>
      </p:sp>
      <p:cxnSp>
        <p:nvCxnSpPr>
          <p:cNvPr id="23" name="直接连接符 22"/>
          <p:cNvCxnSpPr/>
          <p:nvPr>
            <p:custDataLst>
              <p:tags r:id="rId4"/>
            </p:custDataLst>
          </p:nvPr>
        </p:nvCxnSpPr>
        <p:spPr>
          <a:xfrm>
            <a:off x="1960245" y="3942080"/>
            <a:ext cx="0" cy="339725"/>
          </a:xfrm>
          <a:prstGeom prst="line">
            <a:avLst/>
          </a:prstGeom>
          <a:ln w="12700" cmpd="sng">
            <a:gradFill>
              <a:gsLst>
                <a:gs pos="0">
                  <a:srgbClr val="CED2E8">
                    <a:lumMod val="5000"/>
                    <a:lumOff val="95000"/>
                  </a:srgbClr>
                </a:gs>
                <a:gs pos="100000">
                  <a:srgbClr val="6D77BB">
                    <a:lumMod val="60000"/>
                    <a:lumOff val="40000"/>
                  </a:srgbClr>
                </a:gs>
              </a:gsLst>
              <a:lin ang="5400000" scaled="0"/>
            </a:gradFill>
            <a:prstDash val="solid"/>
            <a:tailEnd type="oval"/>
          </a:ln>
        </p:spPr>
        <p:style>
          <a:lnRef idx="1">
            <a:schemeClr val="accent1"/>
          </a:lnRef>
          <a:fillRef idx="0">
            <a:schemeClr val="accent1"/>
          </a:fillRef>
          <a:effectRef idx="0">
            <a:schemeClr val="accent1"/>
          </a:effectRef>
          <a:fontRef idx="minor">
            <a:schemeClr val="tx1"/>
          </a:fontRef>
        </p:style>
      </p:cxnSp>
      <p:sp>
        <p:nvSpPr>
          <p:cNvPr id="25" name="正文"/>
          <p:cNvSpPr txBox="1"/>
          <p:nvPr>
            <p:custDataLst>
              <p:tags r:id="rId5"/>
            </p:custDataLst>
          </p:nvPr>
        </p:nvSpPr>
        <p:spPr>
          <a:xfrm>
            <a:off x="3627755" y="4698365"/>
            <a:ext cx="1505585" cy="1007745"/>
          </a:xfrm>
          <a:prstGeom prst="rect">
            <a:avLst/>
          </a:prstGeom>
          <a:noFill/>
        </p:spPr>
        <p:txBody>
          <a:bodyPr wrap="square" lIns="0" tIns="0" rIns="0" bIns="0" rtlCol="0" anchor="t" anchorCtr="0">
            <a:noAutofit/>
          </a:bodyPr>
          <a:lstStyle/>
          <a:p>
            <a:pPr indent="0" algn="l" fontAlgn="auto">
              <a:lnSpc>
                <a:spcPct val="130000"/>
              </a:lnSpc>
            </a:pP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2018</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年</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12</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月，在北京组织召开清单编制协调会，确定</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法制化、市场化、国际化、信息化</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四化主题。</a:t>
            </a:r>
            <a:endParaRPr lang="zh-CN" altLang="en-US" sz="1200" spc="15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26" name="标题"/>
          <p:cNvSpPr txBox="1"/>
          <p:nvPr>
            <p:custDataLst>
              <p:tags r:id="rId6"/>
            </p:custDataLst>
          </p:nvPr>
        </p:nvSpPr>
        <p:spPr>
          <a:xfrm>
            <a:off x="3627755" y="4283075"/>
            <a:ext cx="1614170" cy="352425"/>
          </a:xfrm>
          <a:prstGeom prst="rect">
            <a:avLst/>
          </a:prstGeom>
          <a:noFill/>
        </p:spPr>
        <p:txBody>
          <a:bodyPr wrap="square" lIns="0" tIns="0" rIns="0" bIns="0" rtlCol="0" anchor="b">
            <a:noAutofit/>
          </a:bodyPr>
          <a:lstStyle/>
          <a:p>
            <a:r>
              <a:rPr lang="zh-CN" altLang="en-US" b="1" spc="300" dirty="0">
                <a:solidFill>
                  <a:schemeClr val="dk1"/>
                </a:solidFill>
                <a:latin typeface="汉仪旗黑-85S" charset="0"/>
                <a:ea typeface="汉仪旗黑-85S" charset="0"/>
              </a:rPr>
              <a:t>四化主题确定</a:t>
            </a:r>
            <a:endParaRPr lang="zh-CN" altLang="en-US" b="1" spc="300" dirty="0">
              <a:solidFill>
                <a:schemeClr val="dk1"/>
              </a:solidFill>
              <a:latin typeface="汉仪旗黑-85S" charset="0"/>
              <a:ea typeface="汉仪旗黑-85S" charset="0"/>
            </a:endParaRPr>
          </a:p>
        </p:txBody>
      </p:sp>
      <p:cxnSp>
        <p:nvCxnSpPr>
          <p:cNvPr id="27" name="直接连接符 26"/>
          <p:cNvCxnSpPr/>
          <p:nvPr>
            <p:custDataLst>
              <p:tags r:id="rId7"/>
            </p:custDataLst>
          </p:nvPr>
        </p:nvCxnSpPr>
        <p:spPr>
          <a:xfrm>
            <a:off x="3949700" y="3942080"/>
            <a:ext cx="0" cy="339725"/>
          </a:xfrm>
          <a:prstGeom prst="line">
            <a:avLst/>
          </a:prstGeom>
          <a:ln w="12700" cmpd="sng">
            <a:gradFill>
              <a:gsLst>
                <a:gs pos="0">
                  <a:srgbClr val="CED2E8">
                    <a:lumMod val="5000"/>
                    <a:lumOff val="95000"/>
                  </a:srgbClr>
                </a:gs>
                <a:gs pos="100000">
                  <a:srgbClr val="6D77BB">
                    <a:lumMod val="60000"/>
                    <a:lumOff val="40000"/>
                  </a:srgbClr>
                </a:gs>
              </a:gsLst>
              <a:lin ang="5400000" scaled="0"/>
            </a:gradFill>
            <a:prstDash val="solid"/>
            <a:tailEnd type="oval"/>
          </a:ln>
        </p:spPr>
        <p:style>
          <a:lnRef idx="1">
            <a:schemeClr val="accent1"/>
          </a:lnRef>
          <a:fillRef idx="0">
            <a:schemeClr val="accent1"/>
          </a:fillRef>
          <a:effectRef idx="0">
            <a:schemeClr val="accent1"/>
          </a:effectRef>
          <a:fontRef idx="minor">
            <a:schemeClr val="tx1"/>
          </a:fontRef>
        </p:style>
      </p:cxnSp>
      <p:sp>
        <p:nvSpPr>
          <p:cNvPr id="31" name="正文"/>
          <p:cNvSpPr txBox="1"/>
          <p:nvPr>
            <p:custDataLst>
              <p:tags r:id="rId8"/>
            </p:custDataLst>
          </p:nvPr>
        </p:nvSpPr>
        <p:spPr>
          <a:xfrm>
            <a:off x="5655310" y="4698365"/>
            <a:ext cx="1626235" cy="1007745"/>
          </a:xfrm>
          <a:prstGeom prst="rect">
            <a:avLst/>
          </a:prstGeom>
          <a:noFill/>
        </p:spPr>
        <p:txBody>
          <a:bodyPr wrap="square" lIns="0" tIns="0" rIns="0" bIns="0" rtlCol="0" anchor="t" anchorCtr="0">
            <a:noAutofit/>
          </a:bodyPr>
          <a:lstStyle/>
          <a:p>
            <a:pPr indent="0" algn="l" fontAlgn="auto">
              <a:lnSpc>
                <a:spcPct val="130000"/>
              </a:lnSpc>
            </a:pP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2020</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年</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8</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月组织召开清单审查会，根据《住房和城乡建设部办公厅关于印发工程造价改革工作方案的通知》明确清单是改革重点，从完善市场定价机制出发进行编制。</a:t>
            </a:r>
            <a:endParaRPr lang="zh-CN" altLang="en-US" sz="1200" spc="15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32" name="标题"/>
          <p:cNvSpPr txBox="1"/>
          <p:nvPr>
            <p:custDataLst>
              <p:tags r:id="rId9"/>
            </p:custDataLst>
          </p:nvPr>
        </p:nvSpPr>
        <p:spPr>
          <a:xfrm>
            <a:off x="5655310" y="4283075"/>
            <a:ext cx="1626235" cy="352425"/>
          </a:xfrm>
          <a:prstGeom prst="rect">
            <a:avLst/>
          </a:prstGeom>
          <a:noFill/>
        </p:spPr>
        <p:txBody>
          <a:bodyPr wrap="square" lIns="0" tIns="0" rIns="0" bIns="0" rtlCol="0" anchor="b">
            <a:noAutofit/>
          </a:bodyPr>
          <a:lstStyle/>
          <a:p>
            <a:r>
              <a:rPr lang="zh-CN" altLang="en-US" b="1" spc="300" dirty="0">
                <a:solidFill>
                  <a:schemeClr val="dk1"/>
                </a:solidFill>
                <a:latin typeface="汉仪旗黑-85S" charset="0"/>
                <a:ea typeface="汉仪旗黑-85S" charset="0"/>
              </a:rPr>
              <a:t>明确改革重点</a:t>
            </a:r>
            <a:endParaRPr lang="zh-CN" altLang="en-US" b="1" spc="300" dirty="0">
              <a:solidFill>
                <a:schemeClr val="dk1"/>
              </a:solidFill>
              <a:latin typeface="汉仪旗黑-85S" charset="0"/>
              <a:ea typeface="汉仪旗黑-85S" charset="0"/>
            </a:endParaRPr>
          </a:p>
        </p:txBody>
      </p:sp>
      <p:cxnSp>
        <p:nvCxnSpPr>
          <p:cNvPr id="55" name="直接连接符 54"/>
          <p:cNvCxnSpPr/>
          <p:nvPr>
            <p:custDataLst>
              <p:tags r:id="rId10"/>
            </p:custDataLst>
          </p:nvPr>
        </p:nvCxnSpPr>
        <p:spPr>
          <a:xfrm>
            <a:off x="5939155" y="3942080"/>
            <a:ext cx="0" cy="339725"/>
          </a:xfrm>
          <a:prstGeom prst="line">
            <a:avLst/>
          </a:prstGeom>
          <a:ln w="12700" cmpd="sng">
            <a:gradFill>
              <a:gsLst>
                <a:gs pos="0">
                  <a:srgbClr val="CED2E8">
                    <a:lumMod val="5000"/>
                    <a:lumOff val="95000"/>
                  </a:srgbClr>
                </a:gs>
                <a:gs pos="100000">
                  <a:srgbClr val="6D77BB">
                    <a:lumMod val="60000"/>
                    <a:lumOff val="40000"/>
                  </a:srgbClr>
                </a:gs>
              </a:gsLst>
              <a:lin ang="5400000" scaled="0"/>
            </a:gradFill>
            <a:prstDash val="solid"/>
            <a:tailEnd type="oval"/>
          </a:ln>
        </p:spPr>
        <p:style>
          <a:lnRef idx="1">
            <a:schemeClr val="accent1"/>
          </a:lnRef>
          <a:fillRef idx="0">
            <a:schemeClr val="accent1"/>
          </a:fillRef>
          <a:effectRef idx="0">
            <a:schemeClr val="accent1"/>
          </a:effectRef>
          <a:fontRef idx="minor">
            <a:schemeClr val="tx1"/>
          </a:fontRef>
        </p:style>
      </p:cxnSp>
      <p:sp>
        <p:nvSpPr>
          <p:cNvPr id="56" name="正文"/>
          <p:cNvSpPr txBox="1"/>
          <p:nvPr>
            <p:custDataLst>
              <p:tags r:id="rId11"/>
            </p:custDataLst>
          </p:nvPr>
        </p:nvSpPr>
        <p:spPr>
          <a:xfrm>
            <a:off x="7600315" y="4698365"/>
            <a:ext cx="1575435" cy="1007745"/>
          </a:xfrm>
          <a:prstGeom prst="rect">
            <a:avLst/>
          </a:prstGeom>
          <a:noFill/>
        </p:spPr>
        <p:txBody>
          <a:bodyPr wrap="square" lIns="0" tIns="0" rIns="0" bIns="0" rtlCol="0" anchor="t" anchorCtr="0">
            <a:noAutofit/>
          </a:bodyPr>
          <a:lstStyle/>
          <a:p>
            <a:pPr indent="0" algn="l" fontAlgn="auto">
              <a:lnSpc>
                <a:spcPct val="130000"/>
              </a:lnSpc>
            </a:pP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2022</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年</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~2023</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年组织专家召开多轮清单计价研讨会，借鉴国际先进做法结合国内实际，从市场定价模式出发对标准修订进行专项研讨，并逐步明确相应原则</a:t>
            </a:r>
            <a:endParaRPr lang="zh-CN" altLang="en-US" sz="1200" spc="15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7" name="标题"/>
          <p:cNvSpPr txBox="1"/>
          <p:nvPr>
            <p:custDataLst>
              <p:tags r:id="rId12"/>
            </p:custDataLst>
          </p:nvPr>
        </p:nvSpPr>
        <p:spPr>
          <a:xfrm>
            <a:off x="7893050" y="4283075"/>
            <a:ext cx="1219200" cy="352425"/>
          </a:xfrm>
          <a:prstGeom prst="rect">
            <a:avLst/>
          </a:prstGeom>
          <a:noFill/>
        </p:spPr>
        <p:txBody>
          <a:bodyPr wrap="square" lIns="0" tIns="0" rIns="0" bIns="0" rtlCol="0" anchor="b">
            <a:noAutofit/>
          </a:bodyPr>
          <a:lstStyle/>
          <a:p>
            <a:r>
              <a:rPr lang="zh-CN" altLang="en-US" b="1" spc="300" dirty="0">
                <a:solidFill>
                  <a:schemeClr val="dk1"/>
                </a:solidFill>
                <a:latin typeface="汉仪旗黑-85S" charset="0"/>
                <a:ea typeface="汉仪旗黑-85S" charset="0"/>
              </a:rPr>
              <a:t>专项研讨</a:t>
            </a:r>
            <a:endParaRPr lang="zh-CN" altLang="en-US" b="1" spc="300" dirty="0">
              <a:solidFill>
                <a:schemeClr val="dk1"/>
              </a:solidFill>
              <a:latin typeface="汉仪旗黑-85S" charset="0"/>
              <a:ea typeface="汉仪旗黑-85S" charset="0"/>
            </a:endParaRPr>
          </a:p>
        </p:txBody>
      </p:sp>
      <p:cxnSp>
        <p:nvCxnSpPr>
          <p:cNvPr id="58" name="直接连接符 57"/>
          <p:cNvCxnSpPr/>
          <p:nvPr>
            <p:custDataLst>
              <p:tags r:id="rId13"/>
            </p:custDataLst>
          </p:nvPr>
        </p:nvCxnSpPr>
        <p:spPr>
          <a:xfrm>
            <a:off x="7929245" y="3942080"/>
            <a:ext cx="0" cy="339725"/>
          </a:xfrm>
          <a:prstGeom prst="line">
            <a:avLst/>
          </a:prstGeom>
          <a:ln w="12700" cmpd="sng">
            <a:gradFill>
              <a:gsLst>
                <a:gs pos="0">
                  <a:srgbClr val="CED2E8">
                    <a:lumMod val="5000"/>
                    <a:lumOff val="95000"/>
                  </a:srgbClr>
                </a:gs>
                <a:gs pos="100000">
                  <a:srgbClr val="6D77BB">
                    <a:lumMod val="60000"/>
                    <a:lumOff val="40000"/>
                  </a:srgbClr>
                </a:gs>
              </a:gsLst>
              <a:lin ang="5400000" scaled="0"/>
            </a:gradFill>
            <a:prstDash val="solid"/>
            <a:tailEnd type="oval"/>
          </a:ln>
        </p:spPr>
        <p:style>
          <a:lnRef idx="1">
            <a:schemeClr val="accent1"/>
          </a:lnRef>
          <a:fillRef idx="0">
            <a:schemeClr val="accent1"/>
          </a:fillRef>
          <a:effectRef idx="0">
            <a:schemeClr val="accent1"/>
          </a:effectRef>
          <a:fontRef idx="minor">
            <a:schemeClr val="tx1"/>
          </a:fontRef>
        </p:style>
      </p:cxnSp>
      <p:sp>
        <p:nvSpPr>
          <p:cNvPr id="60" name="正文"/>
          <p:cNvSpPr txBox="1"/>
          <p:nvPr>
            <p:custDataLst>
              <p:tags r:id="rId14"/>
            </p:custDataLst>
          </p:nvPr>
        </p:nvSpPr>
        <p:spPr>
          <a:xfrm>
            <a:off x="9752330" y="4698365"/>
            <a:ext cx="1744345" cy="1007745"/>
          </a:xfrm>
          <a:prstGeom prst="rect">
            <a:avLst/>
          </a:prstGeom>
          <a:noFill/>
        </p:spPr>
        <p:txBody>
          <a:bodyPr wrap="square" lIns="0" tIns="0" rIns="0" bIns="0" rtlCol="0" anchor="t" anchorCtr="0">
            <a:noAutofit/>
          </a:bodyPr>
          <a:lstStyle/>
          <a:p>
            <a:pPr indent="0" algn="l" fontAlgn="auto">
              <a:lnSpc>
                <a:spcPct val="130000"/>
              </a:lnSpc>
            </a:pP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2023</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年</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12</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月根据征求意见修改《建设工程工程量清单计价标准（征求意见稿）》相关条款，形成送审稿，审核通过后于</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2024</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年</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11</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月正式发布。</a:t>
            </a:r>
            <a:endParaRPr lang="zh-CN" altLang="en-US" sz="1200" spc="15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1" name="标题"/>
          <p:cNvSpPr txBox="1"/>
          <p:nvPr>
            <p:custDataLst>
              <p:tags r:id="rId15"/>
            </p:custDataLst>
          </p:nvPr>
        </p:nvSpPr>
        <p:spPr>
          <a:xfrm>
            <a:off x="9892030" y="4283075"/>
            <a:ext cx="1335405" cy="352425"/>
          </a:xfrm>
          <a:prstGeom prst="rect">
            <a:avLst/>
          </a:prstGeom>
          <a:noFill/>
        </p:spPr>
        <p:txBody>
          <a:bodyPr wrap="square" lIns="0" tIns="0" rIns="0" bIns="0" rtlCol="0" anchor="b">
            <a:noAutofit/>
          </a:bodyPr>
          <a:lstStyle/>
          <a:p>
            <a:r>
              <a:rPr lang="zh-CN" altLang="en-US" b="1" spc="300" dirty="0">
                <a:solidFill>
                  <a:schemeClr val="dk1"/>
                </a:solidFill>
                <a:latin typeface="汉仪旗黑-85S" charset="0"/>
                <a:ea typeface="汉仪旗黑-85S" charset="0"/>
              </a:rPr>
              <a:t>送审、发布</a:t>
            </a:r>
            <a:endParaRPr lang="zh-CN" altLang="en-US" b="1" spc="300" dirty="0">
              <a:solidFill>
                <a:schemeClr val="dk1"/>
              </a:solidFill>
              <a:latin typeface="汉仪旗黑-85S" charset="0"/>
              <a:ea typeface="汉仪旗黑-85S" charset="0"/>
            </a:endParaRPr>
          </a:p>
        </p:txBody>
      </p:sp>
      <p:cxnSp>
        <p:nvCxnSpPr>
          <p:cNvPr id="62" name="直接连接符 61"/>
          <p:cNvCxnSpPr/>
          <p:nvPr>
            <p:custDataLst>
              <p:tags r:id="rId16"/>
            </p:custDataLst>
          </p:nvPr>
        </p:nvCxnSpPr>
        <p:spPr>
          <a:xfrm>
            <a:off x="9928225" y="3942080"/>
            <a:ext cx="0" cy="339725"/>
          </a:xfrm>
          <a:prstGeom prst="line">
            <a:avLst/>
          </a:prstGeom>
          <a:ln w="12700" cmpd="sng">
            <a:gradFill>
              <a:gsLst>
                <a:gs pos="0">
                  <a:srgbClr val="CED2E8">
                    <a:lumMod val="5000"/>
                    <a:lumOff val="95000"/>
                  </a:srgbClr>
                </a:gs>
                <a:gs pos="100000">
                  <a:srgbClr val="6D77BB">
                    <a:lumMod val="60000"/>
                    <a:lumOff val="40000"/>
                  </a:srgbClr>
                </a:gs>
              </a:gsLst>
              <a:lin ang="5400000" scaled="0"/>
            </a:gradFill>
            <a:prstDash val="solid"/>
            <a:tailEnd type="oval"/>
          </a:ln>
        </p:spPr>
        <p:style>
          <a:lnRef idx="1">
            <a:schemeClr val="accent1"/>
          </a:lnRef>
          <a:fillRef idx="0">
            <a:schemeClr val="accent1"/>
          </a:fillRef>
          <a:effectRef idx="0">
            <a:schemeClr val="accent1"/>
          </a:effectRef>
          <a:fontRef idx="minor">
            <a:schemeClr val="tx1"/>
          </a:fontRef>
        </p:style>
      </p:cxnSp>
      <p:sp>
        <p:nvSpPr>
          <p:cNvPr id="63" name="正文"/>
          <p:cNvSpPr txBox="1"/>
          <p:nvPr>
            <p:custDataLst>
              <p:tags r:id="rId17"/>
            </p:custDataLst>
          </p:nvPr>
        </p:nvSpPr>
        <p:spPr>
          <a:xfrm>
            <a:off x="796290" y="1877695"/>
            <a:ext cx="1352550" cy="1007745"/>
          </a:xfrm>
          <a:prstGeom prst="rect">
            <a:avLst/>
          </a:prstGeom>
          <a:noFill/>
        </p:spPr>
        <p:txBody>
          <a:bodyPr wrap="square" lIns="0" tIns="0" rIns="0" bIns="0" rtlCol="0" anchor="t" anchorCtr="0">
            <a:noAutofit/>
          </a:bodyPr>
          <a:lstStyle/>
          <a:p>
            <a:pPr indent="0" algn="l" fontAlgn="auto">
              <a:lnSpc>
                <a:spcPct val="130000"/>
              </a:lnSpc>
            </a:pP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2018</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年</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月在广州市组织召开工程量清单计价标准编制工作座谈会，组建参编团队，并成立编制工作领导小组</a:t>
            </a:r>
            <a:endParaRPr lang="zh-CN" altLang="en-US" sz="1200" kern="0"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4" name="标题"/>
          <p:cNvSpPr txBox="1"/>
          <p:nvPr>
            <p:custDataLst>
              <p:tags r:id="rId18"/>
            </p:custDataLst>
          </p:nvPr>
        </p:nvSpPr>
        <p:spPr>
          <a:xfrm>
            <a:off x="929640" y="1463040"/>
            <a:ext cx="1219200" cy="352425"/>
          </a:xfrm>
          <a:prstGeom prst="rect">
            <a:avLst/>
          </a:prstGeom>
          <a:noFill/>
        </p:spPr>
        <p:txBody>
          <a:bodyPr wrap="square" lIns="0" tIns="0" rIns="0" bIns="0" rtlCol="0" anchor="b">
            <a:noAutofit/>
          </a:bodyPr>
          <a:lstStyle/>
          <a:p>
            <a:r>
              <a:rPr lang="zh-CN" altLang="en-US" b="1" spc="300" dirty="0">
                <a:solidFill>
                  <a:schemeClr val="dk1"/>
                </a:solidFill>
                <a:latin typeface="汉仪旗黑-85S" charset="0"/>
                <a:ea typeface="汉仪旗黑-85S" charset="0"/>
              </a:rPr>
              <a:t>组建团队</a:t>
            </a:r>
            <a:endParaRPr lang="zh-CN" altLang="en-US" b="1" spc="300" dirty="0">
              <a:solidFill>
                <a:schemeClr val="dk1"/>
              </a:solidFill>
              <a:latin typeface="汉仪旗黑-85S" charset="0"/>
              <a:ea typeface="汉仪旗黑-85S" charset="0"/>
            </a:endParaRPr>
          </a:p>
        </p:txBody>
      </p:sp>
      <p:cxnSp>
        <p:nvCxnSpPr>
          <p:cNvPr id="66" name="直接连接符 65"/>
          <p:cNvCxnSpPr/>
          <p:nvPr>
            <p:custDataLst>
              <p:tags r:id="rId19"/>
            </p:custDataLst>
          </p:nvPr>
        </p:nvCxnSpPr>
        <p:spPr>
          <a:xfrm>
            <a:off x="965835" y="2944495"/>
            <a:ext cx="0" cy="339725"/>
          </a:xfrm>
          <a:prstGeom prst="line">
            <a:avLst/>
          </a:prstGeom>
          <a:ln w="12700" cmpd="sng">
            <a:gradFill>
              <a:gsLst>
                <a:gs pos="0">
                  <a:srgbClr val="6D77BB">
                    <a:lumMod val="60000"/>
                    <a:lumOff val="40000"/>
                  </a:srgbClr>
                </a:gs>
                <a:gs pos="100000">
                  <a:srgbClr val="CED2E8">
                    <a:lumMod val="5000"/>
                    <a:lumOff val="95000"/>
                  </a:srgbClr>
                </a:gs>
              </a:gsLst>
              <a:lin ang="5400000" scaled="0"/>
            </a:gradFill>
            <a:prstDash val="solid"/>
            <a:headEnd type="oval"/>
          </a:ln>
        </p:spPr>
        <p:style>
          <a:lnRef idx="1">
            <a:schemeClr val="accent1"/>
          </a:lnRef>
          <a:fillRef idx="0">
            <a:schemeClr val="accent1"/>
          </a:fillRef>
          <a:effectRef idx="0">
            <a:schemeClr val="accent1"/>
          </a:effectRef>
          <a:fontRef idx="minor">
            <a:schemeClr val="tx1"/>
          </a:fontRef>
        </p:style>
      </p:cxnSp>
      <p:sp>
        <p:nvSpPr>
          <p:cNvPr id="67" name="正文"/>
          <p:cNvSpPr txBox="1"/>
          <p:nvPr>
            <p:custDataLst>
              <p:tags r:id="rId20"/>
            </p:custDataLst>
          </p:nvPr>
        </p:nvSpPr>
        <p:spPr>
          <a:xfrm>
            <a:off x="2919095" y="1877695"/>
            <a:ext cx="1219200" cy="1008000"/>
          </a:xfrm>
          <a:prstGeom prst="rect">
            <a:avLst/>
          </a:prstGeom>
          <a:noFill/>
        </p:spPr>
        <p:txBody>
          <a:bodyPr wrap="square" lIns="0" tIns="0" rIns="0" bIns="0" rtlCol="0" anchor="t" anchorCtr="0">
            <a:noAutofit/>
          </a:bodyPr>
          <a:lstStyle/>
          <a:p>
            <a:pPr indent="0" algn="l" fontAlgn="auto">
              <a:lnSpc>
                <a:spcPct val="130000"/>
              </a:lnSpc>
            </a:pP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2018</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年</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5</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月，在北京组织召开清单编制研讨会，统计各册编制进度，明确编制后续计划。</a:t>
            </a:r>
            <a:endParaRPr lang="zh-CN" altLang="en-US" sz="1200">
              <a:solidFill>
                <a:schemeClr val="dk1"/>
              </a:solidFill>
              <a:latin typeface="微软雅黑" panose="020B0503020204020204" charset="-122"/>
              <a:ea typeface="微软雅黑" panose="020B0503020204020204" charset="-122"/>
              <a:cs typeface="微软雅黑" panose="020B0503020204020204" charset="-122"/>
            </a:endParaRPr>
          </a:p>
          <a:p>
            <a:pPr indent="0" algn="l" fontAlgn="auto">
              <a:lnSpc>
                <a:spcPct val="130000"/>
              </a:lnSpc>
            </a:pPr>
            <a:endParaRPr lang="zh-CN" altLang="en-US" sz="1200" kern="0" dirty="0">
              <a:ln>
                <a:noFill/>
                <a:prstDash val="sysDot"/>
              </a:ln>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9" name="标题"/>
          <p:cNvSpPr txBox="1"/>
          <p:nvPr>
            <p:custDataLst>
              <p:tags r:id="rId21"/>
            </p:custDataLst>
          </p:nvPr>
        </p:nvSpPr>
        <p:spPr>
          <a:xfrm>
            <a:off x="2919095" y="1463040"/>
            <a:ext cx="1219200" cy="352425"/>
          </a:xfrm>
          <a:prstGeom prst="rect">
            <a:avLst/>
          </a:prstGeom>
          <a:noFill/>
        </p:spPr>
        <p:txBody>
          <a:bodyPr wrap="square" lIns="0" tIns="0" rIns="0" bIns="0" rtlCol="0" anchor="b">
            <a:noAutofit/>
          </a:bodyPr>
          <a:lstStyle/>
          <a:p>
            <a:r>
              <a:rPr lang="zh-CN" altLang="en-US" b="1" spc="300" dirty="0">
                <a:solidFill>
                  <a:schemeClr val="dk1"/>
                </a:solidFill>
                <a:latin typeface="汉仪旗黑-85S" charset="0"/>
                <a:ea typeface="汉仪旗黑-85S" charset="0"/>
              </a:rPr>
              <a:t>研讨会</a:t>
            </a:r>
            <a:endParaRPr lang="zh-CN" altLang="en-US" b="1" spc="300" dirty="0">
              <a:solidFill>
                <a:schemeClr val="dk1"/>
              </a:solidFill>
              <a:latin typeface="汉仪旗黑-85S" charset="0"/>
              <a:ea typeface="汉仪旗黑-85S" charset="0"/>
            </a:endParaRPr>
          </a:p>
        </p:txBody>
      </p:sp>
      <p:cxnSp>
        <p:nvCxnSpPr>
          <p:cNvPr id="70" name="直接连接符 69"/>
          <p:cNvCxnSpPr/>
          <p:nvPr>
            <p:custDataLst>
              <p:tags r:id="rId22"/>
            </p:custDataLst>
          </p:nvPr>
        </p:nvCxnSpPr>
        <p:spPr>
          <a:xfrm>
            <a:off x="2955290" y="2944495"/>
            <a:ext cx="0" cy="339725"/>
          </a:xfrm>
          <a:prstGeom prst="line">
            <a:avLst/>
          </a:prstGeom>
          <a:ln w="12700" cmpd="sng">
            <a:gradFill>
              <a:gsLst>
                <a:gs pos="0">
                  <a:srgbClr val="6D77BB">
                    <a:lumMod val="60000"/>
                    <a:lumOff val="40000"/>
                  </a:srgbClr>
                </a:gs>
                <a:gs pos="100000">
                  <a:srgbClr val="CED2E8">
                    <a:lumMod val="5000"/>
                    <a:lumOff val="95000"/>
                  </a:srgbClr>
                </a:gs>
              </a:gsLst>
              <a:lin ang="5400000" scaled="0"/>
            </a:gradFill>
            <a:prstDash val="solid"/>
            <a:headEnd type="oval"/>
          </a:ln>
        </p:spPr>
        <p:style>
          <a:lnRef idx="1">
            <a:schemeClr val="accent1"/>
          </a:lnRef>
          <a:fillRef idx="0">
            <a:schemeClr val="accent1"/>
          </a:fillRef>
          <a:effectRef idx="0">
            <a:schemeClr val="accent1"/>
          </a:effectRef>
          <a:fontRef idx="minor">
            <a:schemeClr val="tx1"/>
          </a:fontRef>
        </p:style>
      </p:cxnSp>
      <p:sp>
        <p:nvSpPr>
          <p:cNvPr id="72" name="正文"/>
          <p:cNvSpPr txBox="1"/>
          <p:nvPr>
            <p:custDataLst>
              <p:tags r:id="rId23"/>
            </p:custDataLst>
          </p:nvPr>
        </p:nvSpPr>
        <p:spPr>
          <a:xfrm>
            <a:off x="4909185" y="1877695"/>
            <a:ext cx="1219200" cy="1008000"/>
          </a:xfrm>
          <a:prstGeom prst="rect">
            <a:avLst/>
          </a:prstGeom>
          <a:noFill/>
        </p:spPr>
        <p:txBody>
          <a:bodyPr wrap="square" lIns="0" tIns="0" rIns="0" bIns="0" rtlCol="0" anchor="t" anchorCtr="0">
            <a:noAutofit/>
          </a:bodyPr>
          <a:lstStyle/>
          <a:p>
            <a:pPr indent="0" algn="l" fontAlgn="auto">
              <a:lnSpc>
                <a:spcPct val="130000"/>
              </a:lnSpc>
            </a:pP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2019</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年</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8</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月，编制组形成初稿，并报送住房城乡建设部标准定额司</a:t>
            </a:r>
            <a:endPar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73" name="标题"/>
          <p:cNvSpPr txBox="1"/>
          <p:nvPr>
            <p:custDataLst>
              <p:tags r:id="rId24"/>
            </p:custDataLst>
          </p:nvPr>
        </p:nvSpPr>
        <p:spPr>
          <a:xfrm>
            <a:off x="4909185" y="1463040"/>
            <a:ext cx="1219200" cy="352425"/>
          </a:xfrm>
          <a:prstGeom prst="rect">
            <a:avLst/>
          </a:prstGeom>
          <a:noFill/>
        </p:spPr>
        <p:txBody>
          <a:bodyPr wrap="square" lIns="0" tIns="0" rIns="0" bIns="0" rtlCol="0" anchor="b">
            <a:noAutofit/>
          </a:bodyPr>
          <a:lstStyle/>
          <a:p>
            <a:r>
              <a:rPr lang="zh-CN" altLang="en-US" b="1" spc="300" dirty="0">
                <a:solidFill>
                  <a:schemeClr val="dk1"/>
                </a:solidFill>
                <a:latin typeface="汉仪旗黑-85S" charset="0"/>
                <a:ea typeface="汉仪旗黑-85S" charset="0"/>
              </a:rPr>
              <a:t>修订初稿</a:t>
            </a:r>
            <a:endParaRPr lang="zh-CN" altLang="en-US" b="1" spc="300" dirty="0">
              <a:solidFill>
                <a:schemeClr val="dk1"/>
              </a:solidFill>
              <a:latin typeface="汉仪旗黑-85S" charset="0"/>
              <a:ea typeface="汉仪旗黑-85S" charset="0"/>
            </a:endParaRPr>
          </a:p>
        </p:txBody>
      </p:sp>
      <p:cxnSp>
        <p:nvCxnSpPr>
          <p:cNvPr id="74" name="直接连接符 73"/>
          <p:cNvCxnSpPr/>
          <p:nvPr>
            <p:custDataLst>
              <p:tags r:id="rId25"/>
            </p:custDataLst>
          </p:nvPr>
        </p:nvCxnSpPr>
        <p:spPr>
          <a:xfrm>
            <a:off x="4944745" y="2944495"/>
            <a:ext cx="0" cy="339725"/>
          </a:xfrm>
          <a:prstGeom prst="line">
            <a:avLst/>
          </a:prstGeom>
          <a:ln w="12700" cmpd="sng">
            <a:gradFill>
              <a:gsLst>
                <a:gs pos="0">
                  <a:srgbClr val="6D77BB">
                    <a:lumMod val="60000"/>
                    <a:lumOff val="40000"/>
                  </a:srgbClr>
                </a:gs>
                <a:gs pos="100000">
                  <a:srgbClr val="CED2E8">
                    <a:lumMod val="5000"/>
                    <a:lumOff val="95000"/>
                  </a:srgbClr>
                </a:gs>
              </a:gsLst>
              <a:lin ang="5400000" scaled="0"/>
            </a:gradFill>
            <a:prstDash val="solid"/>
            <a:headEnd type="oval"/>
          </a:ln>
        </p:spPr>
        <p:style>
          <a:lnRef idx="1">
            <a:schemeClr val="accent1"/>
          </a:lnRef>
          <a:fillRef idx="0">
            <a:schemeClr val="accent1"/>
          </a:fillRef>
          <a:effectRef idx="0">
            <a:schemeClr val="accent1"/>
          </a:effectRef>
          <a:fontRef idx="minor">
            <a:schemeClr val="tx1"/>
          </a:fontRef>
        </p:style>
      </p:cxnSp>
      <p:sp>
        <p:nvSpPr>
          <p:cNvPr id="75" name="正文"/>
          <p:cNvSpPr txBox="1"/>
          <p:nvPr>
            <p:custDataLst>
              <p:tags r:id="rId26"/>
            </p:custDataLst>
          </p:nvPr>
        </p:nvSpPr>
        <p:spPr>
          <a:xfrm>
            <a:off x="6745605" y="1877695"/>
            <a:ext cx="1372235" cy="1007745"/>
          </a:xfrm>
          <a:prstGeom prst="rect">
            <a:avLst/>
          </a:prstGeom>
          <a:noFill/>
        </p:spPr>
        <p:txBody>
          <a:bodyPr wrap="square" lIns="0" tIns="0" rIns="0" bIns="0" rtlCol="0" anchor="t" anchorCtr="0">
            <a:noAutofit/>
          </a:bodyPr>
          <a:lstStyle/>
          <a:p>
            <a:pPr indent="0" algn="l" fontAlgn="auto">
              <a:lnSpc>
                <a:spcPct val="130000"/>
              </a:lnSpc>
            </a:pP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2021</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年</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11</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月发布关于征求《建设工程工程量清单计价标准》（征求意见稿）意见的函，面向社会广泛征求意见。</a:t>
            </a:r>
            <a:endParaRPr lang="zh-CN" altLang="en-US" sz="1200" spc="15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76" name="标题"/>
          <p:cNvSpPr txBox="1"/>
          <p:nvPr>
            <p:custDataLst>
              <p:tags r:id="rId27"/>
            </p:custDataLst>
          </p:nvPr>
        </p:nvSpPr>
        <p:spPr>
          <a:xfrm>
            <a:off x="6898640" y="1463040"/>
            <a:ext cx="1219200" cy="352425"/>
          </a:xfrm>
          <a:prstGeom prst="rect">
            <a:avLst/>
          </a:prstGeom>
          <a:noFill/>
        </p:spPr>
        <p:txBody>
          <a:bodyPr wrap="square" lIns="0" tIns="0" rIns="0" bIns="0" rtlCol="0" anchor="b">
            <a:noAutofit/>
          </a:bodyPr>
          <a:lstStyle/>
          <a:p>
            <a:r>
              <a:rPr lang="zh-CN" altLang="en-US" b="1" spc="300" dirty="0">
                <a:solidFill>
                  <a:schemeClr val="dk1"/>
                </a:solidFill>
                <a:latin typeface="汉仪旗黑-85S" charset="0"/>
                <a:ea typeface="汉仪旗黑-85S" charset="0"/>
              </a:rPr>
              <a:t>征求意见</a:t>
            </a:r>
            <a:endParaRPr lang="zh-CN" altLang="en-US" b="1" spc="300" dirty="0">
              <a:solidFill>
                <a:schemeClr val="dk1"/>
              </a:solidFill>
              <a:latin typeface="汉仪旗黑-85S" charset="0"/>
              <a:ea typeface="汉仪旗黑-85S" charset="0"/>
            </a:endParaRPr>
          </a:p>
        </p:txBody>
      </p:sp>
      <p:cxnSp>
        <p:nvCxnSpPr>
          <p:cNvPr id="77" name="直接连接符 76"/>
          <p:cNvCxnSpPr/>
          <p:nvPr>
            <p:custDataLst>
              <p:tags r:id="rId28"/>
            </p:custDataLst>
          </p:nvPr>
        </p:nvCxnSpPr>
        <p:spPr>
          <a:xfrm>
            <a:off x="6934835" y="2944495"/>
            <a:ext cx="0" cy="339725"/>
          </a:xfrm>
          <a:prstGeom prst="line">
            <a:avLst/>
          </a:prstGeom>
          <a:ln w="12700" cmpd="sng">
            <a:gradFill>
              <a:gsLst>
                <a:gs pos="0">
                  <a:srgbClr val="6D77BB">
                    <a:lumMod val="60000"/>
                    <a:lumOff val="40000"/>
                  </a:srgbClr>
                </a:gs>
                <a:gs pos="100000">
                  <a:srgbClr val="CED2E8">
                    <a:lumMod val="5000"/>
                    <a:lumOff val="95000"/>
                  </a:srgbClr>
                </a:gs>
              </a:gsLst>
              <a:lin ang="5400000" scaled="0"/>
            </a:gradFill>
            <a:prstDash val="solid"/>
            <a:headEnd type="oval"/>
          </a:ln>
        </p:spPr>
        <p:style>
          <a:lnRef idx="1">
            <a:schemeClr val="accent1"/>
          </a:lnRef>
          <a:fillRef idx="0">
            <a:schemeClr val="accent1"/>
          </a:fillRef>
          <a:effectRef idx="0">
            <a:schemeClr val="accent1"/>
          </a:effectRef>
          <a:fontRef idx="minor">
            <a:schemeClr val="tx1"/>
          </a:fontRef>
        </p:style>
      </p:cxnSp>
      <p:sp>
        <p:nvSpPr>
          <p:cNvPr id="78" name="正文"/>
          <p:cNvSpPr txBox="1"/>
          <p:nvPr>
            <p:custDataLst>
              <p:tags r:id="rId29"/>
            </p:custDataLst>
          </p:nvPr>
        </p:nvSpPr>
        <p:spPr>
          <a:xfrm>
            <a:off x="8706485" y="1877695"/>
            <a:ext cx="1448435" cy="1007745"/>
          </a:xfrm>
          <a:prstGeom prst="rect">
            <a:avLst/>
          </a:prstGeom>
          <a:noFill/>
        </p:spPr>
        <p:txBody>
          <a:bodyPr wrap="square" lIns="0" tIns="0" rIns="0" bIns="0" rtlCol="0" anchor="t" anchorCtr="0">
            <a:noAutofit/>
          </a:bodyPr>
          <a:lstStyle/>
          <a:p>
            <a:pPr indent="0" algn="l" fontAlgn="auto">
              <a:lnSpc>
                <a:spcPct val="130000"/>
              </a:lnSpc>
            </a:pP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2023</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年</a:t>
            </a:r>
            <a:r>
              <a:rPr lang="en-US" altLang="zh-CN" sz="1200">
                <a:solidFill>
                  <a:schemeClr val="dk1"/>
                </a:solidFill>
                <a:latin typeface="微软雅黑" panose="020B0503020204020204" charset="-122"/>
                <a:ea typeface="微软雅黑" panose="020B0503020204020204" charset="-122"/>
                <a:cs typeface="微软雅黑" panose="020B0503020204020204" charset="-122"/>
                <a:sym typeface="+mn-ea"/>
              </a:rPr>
              <a:t>11</a:t>
            </a:r>
            <a:r>
              <a:rPr lang="zh-CN" altLang="en-US" sz="1200">
                <a:solidFill>
                  <a:schemeClr val="dk1"/>
                </a:solidFill>
                <a:latin typeface="微软雅黑" panose="020B0503020204020204" charset="-122"/>
                <a:ea typeface="微软雅黑" panose="020B0503020204020204" charset="-122"/>
                <a:cs typeface="微软雅黑" panose="020B0503020204020204" charset="-122"/>
                <a:sym typeface="+mn-ea"/>
              </a:rPr>
              <a:t>月发布关于《建设工程工程量清单计价标准（征求意见稿）》，再次面向全社会广泛征求意见；</a:t>
            </a:r>
            <a:endParaRPr lang="zh-CN" altLang="en-US" sz="1200" spc="15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79" name="标题"/>
          <p:cNvSpPr txBox="1"/>
          <p:nvPr>
            <p:custDataLst>
              <p:tags r:id="rId30"/>
            </p:custDataLst>
          </p:nvPr>
        </p:nvSpPr>
        <p:spPr>
          <a:xfrm>
            <a:off x="8706485" y="1463040"/>
            <a:ext cx="1729105" cy="352425"/>
          </a:xfrm>
          <a:prstGeom prst="rect">
            <a:avLst/>
          </a:prstGeom>
          <a:noFill/>
        </p:spPr>
        <p:txBody>
          <a:bodyPr wrap="square" lIns="0" tIns="0" rIns="0" bIns="0" rtlCol="0" anchor="b">
            <a:noAutofit/>
          </a:bodyPr>
          <a:lstStyle/>
          <a:p>
            <a:r>
              <a:rPr lang="zh-CN" altLang="en-US" b="1" spc="300" dirty="0">
                <a:solidFill>
                  <a:schemeClr val="dk1"/>
                </a:solidFill>
                <a:latin typeface="汉仪旗黑-85S" charset="0"/>
                <a:ea typeface="汉仪旗黑-85S" charset="0"/>
              </a:rPr>
              <a:t>二次征求意见</a:t>
            </a:r>
            <a:endParaRPr lang="zh-CN" altLang="en-US" b="1" spc="300" dirty="0">
              <a:solidFill>
                <a:schemeClr val="dk1"/>
              </a:solidFill>
              <a:latin typeface="汉仪旗黑-85S" charset="0"/>
              <a:ea typeface="汉仪旗黑-85S" charset="0"/>
            </a:endParaRPr>
          </a:p>
        </p:txBody>
      </p:sp>
      <p:cxnSp>
        <p:nvCxnSpPr>
          <p:cNvPr id="80" name="直接连接符 79"/>
          <p:cNvCxnSpPr/>
          <p:nvPr>
            <p:custDataLst>
              <p:tags r:id="rId31"/>
            </p:custDataLst>
          </p:nvPr>
        </p:nvCxnSpPr>
        <p:spPr>
          <a:xfrm>
            <a:off x="8971915" y="2944495"/>
            <a:ext cx="0" cy="339725"/>
          </a:xfrm>
          <a:prstGeom prst="line">
            <a:avLst/>
          </a:prstGeom>
          <a:ln w="12700" cmpd="sng">
            <a:gradFill>
              <a:gsLst>
                <a:gs pos="0">
                  <a:srgbClr val="6D77BB">
                    <a:lumMod val="60000"/>
                    <a:lumOff val="40000"/>
                  </a:srgbClr>
                </a:gs>
                <a:gs pos="100000">
                  <a:srgbClr val="CED2E8">
                    <a:lumMod val="5000"/>
                    <a:lumOff val="95000"/>
                  </a:srgbClr>
                </a:gs>
              </a:gsLst>
              <a:lin ang="5400000" scaled="0"/>
            </a:gradFill>
            <a:prstDash val="solid"/>
            <a:headEnd type="oval"/>
          </a:ln>
        </p:spPr>
        <p:style>
          <a:lnRef idx="1">
            <a:schemeClr val="accent1"/>
          </a:lnRef>
          <a:fillRef idx="0">
            <a:schemeClr val="accent1"/>
          </a:fillRef>
          <a:effectRef idx="0">
            <a:schemeClr val="accent1"/>
          </a:effectRef>
          <a:fontRef idx="minor">
            <a:schemeClr val="tx1"/>
          </a:fontRef>
        </p:style>
      </p:cxnSp>
      <p:sp>
        <p:nvSpPr>
          <p:cNvPr id="81" name="箭头: V 形 3"/>
          <p:cNvSpPr/>
          <p:nvPr>
            <p:custDataLst>
              <p:tags r:id="rId32"/>
            </p:custDataLst>
          </p:nvPr>
        </p:nvSpPr>
        <p:spPr>
          <a:xfrm>
            <a:off x="673100" y="3280410"/>
            <a:ext cx="10554970" cy="661670"/>
          </a:xfrm>
          <a:prstGeom prst="chevron">
            <a:avLst/>
          </a:prstGeom>
          <a:gradFill flip="none" rotWithShape="1">
            <a:gsLst>
              <a:gs pos="0">
                <a:schemeClr val="accent1">
                  <a:alpha val="30000"/>
                  <a:lumMod val="20000"/>
                  <a:lumOff val="80000"/>
                </a:schemeClr>
              </a:gs>
              <a:gs pos="100000">
                <a:schemeClr val="accent1">
                  <a:alpha val="0"/>
                </a:schemeClr>
              </a:gs>
            </a:gsLst>
            <a:lin ang="0" scaled="1"/>
          </a:gradFill>
          <a:ln w="15875" cmpd="sng">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dk1"/>
              </a:solidFill>
              <a:latin typeface="微软雅黑" panose="020B0503020204020204" charset="-122"/>
              <a:ea typeface="微软雅黑" panose="020B0503020204020204" charset="-122"/>
            </a:endParaRPr>
          </a:p>
        </p:txBody>
      </p:sp>
      <p:sp>
        <p:nvSpPr>
          <p:cNvPr id="85" name="箭头: V 形 2"/>
          <p:cNvSpPr/>
          <p:nvPr>
            <p:custDataLst>
              <p:tags r:id="rId33"/>
            </p:custDataLst>
          </p:nvPr>
        </p:nvSpPr>
        <p:spPr>
          <a:xfrm>
            <a:off x="995680" y="3360738"/>
            <a:ext cx="1026795" cy="498475"/>
          </a:xfrm>
          <a:prstGeom prst="chevron">
            <a:avLst/>
          </a:prstGeom>
          <a:gradFill>
            <a:gsLst>
              <a:gs pos="0">
                <a:srgbClr val="FFFFFF"/>
              </a:gs>
              <a:gs pos="100000">
                <a:schemeClr val="accent1">
                  <a:lumMod val="20000"/>
                  <a:lumOff val="80000"/>
                </a:schemeClr>
              </a:gs>
            </a:gsLst>
            <a:lin ang="0" scaled="1"/>
          </a:gradFill>
          <a:ln>
            <a:noFill/>
          </a:ln>
          <a:effectLst>
            <a:outerShdw blurRad="50800" dist="381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dk1"/>
                </a:solidFill>
                <a:latin typeface="微软雅黑" panose="020B0503020204020204" charset="-122"/>
                <a:ea typeface="微软雅黑" panose="020B0503020204020204" charset="-122"/>
              </a:rPr>
              <a:t>01</a:t>
            </a:r>
            <a:endParaRPr lang="en-US" altLang="zh-CN" b="1" dirty="0">
              <a:solidFill>
                <a:schemeClr val="dk1"/>
              </a:solidFill>
              <a:latin typeface="微软雅黑" panose="020B0503020204020204" charset="-122"/>
              <a:ea typeface="微软雅黑" panose="020B0503020204020204" charset="-122"/>
            </a:endParaRPr>
          </a:p>
        </p:txBody>
      </p:sp>
      <p:sp>
        <p:nvSpPr>
          <p:cNvPr id="89" name="箭头: V 形 13"/>
          <p:cNvSpPr/>
          <p:nvPr>
            <p:custDataLst>
              <p:tags r:id="rId34"/>
            </p:custDataLst>
          </p:nvPr>
        </p:nvSpPr>
        <p:spPr>
          <a:xfrm>
            <a:off x="1990090" y="3360738"/>
            <a:ext cx="1026795" cy="498475"/>
          </a:xfrm>
          <a:prstGeom prst="chevron">
            <a:avLst>
              <a:gd name="adj" fmla="val 50000"/>
            </a:avLst>
          </a:prstGeom>
          <a:gradFill flip="none" rotWithShape="1">
            <a:gsLst>
              <a:gs pos="0">
                <a:srgbClr val="FFFFFF"/>
              </a:gs>
              <a:gs pos="100000">
                <a:schemeClr val="accent1">
                  <a:lumMod val="20000"/>
                  <a:lumOff val="80000"/>
                </a:schemeClr>
              </a:gs>
            </a:gsLst>
            <a:lin ang="0" scaled="1"/>
          </a:gradFill>
          <a:ln>
            <a:noFill/>
          </a:ln>
          <a:effectLst>
            <a:outerShdw blurRad="50800" dist="381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dk1"/>
                </a:solidFill>
                <a:latin typeface="微软雅黑" panose="020B0503020204020204" charset="-122"/>
                <a:ea typeface="微软雅黑" panose="020B0503020204020204" charset="-122"/>
              </a:rPr>
              <a:t>02</a:t>
            </a:r>
            <a:endParaRPr lang="en-US" altLang="zh-CN" b="1" dirty="0">
              <a:solidFill>
                <a:schemeClr val="dk1"/>
              </a:solidFill>
              <a:latin typeface="微软雅黑" panose="020B0503020204020204" charset="-122"/>
              <a:ea typeface="微软雅黑" panose="020B0503020204020204" charset="-122"/>
            </a:endParaRPr>
          </a:p>
        </p:txBody>
      </p:sp>
      <p:sp>
        <p:nvSpPr>
          <p:cNvPr id="93" name="箭头: V 形 14"/>
          <p:cNvSpPr/>
          <p:nvPr>
            <p:custDataLst>
              <p:tags r:id="rId35"/>
            </p:custDataLst>
          </p:nvPr>
        </p:nvSpPr>
        <p:spPr>
          <a:xfrm>
            <a:off x="2985135" y="3360738"/>
            <a:ext cx="1026795" cy="498475"/>
          </a:xfrm>
          <a:prstGeom prst="chevron">
            <a:avLst>
              <a:gd name="adj" fmla="val 50000"/>
            </a:avLst>
          </a:prstGeom>
          <a:gradFill flip="none" rotWithShape="1">
            <a:gsLst>
              <a:gs pos="0">
                <a:srgbClr val="FFFFFF"/>
              </a:gs>
              <a:gs pos="100000">
                <a:schemeClr val="accent1">
                  <a:lumMod val="20000"/>
                  <a:lumOff val="80000"/>
                </a:schemeClr>
              </a:gs>
            </a:gsLst>
            <a:lin ang="0" scaled="1"/>
          </a:gradFill>
          <a:ln>
            <a:noFill/>
          </a:ln>
          <a:effectLst>
            <a:outerShdw blurRad="50800" dist="381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dk1"/>
                </a:solidFill>
                <a:latin typeface="微软雅黑" panose="020B0503020204020204" charset="-122"/>
                <a:ea typeface="微软雅黑" panose="020B0503020204020204" charset="-122"/>
              </a:rPr>
              <a:t>03</a:t>
            </a:r>
            <a:endParaRPr lang="en-US" altLang="zh-CN" b="1" dirty="0">
              <a:solidFill>
                <a:schemeClr val="dk1"/>
              </a:solidFill>
              <a:latin typeface="微软雅黑" panose="020B0503020204020204" charset="-122"/>
              <a:ea typeface="微软雅黑" panose="020B0503020204020204" charset="-122"/>
            </a:endParaRPr>
          </a:p>
        </p:txBody>
      </p:sp>
      <p:sp>
        <p:nvSpPr>
          <p:cNvPr id="94" name="箭头: V 形 15"/>
          <p:cNvSpPr/>
          <p:nvPr>
            <p:custDataLst>
              <p:tags r:id="rId36"/>
            </p:custDataLst>
          </p:nvPr>
        </p:nvSpPr>
        <p:spPr>
          <a:xfrm>
            <a:off x="3979545" y="3360738"/>
            <a:ext cx="1026795" cy="498475"/>
          </a:xfrm>
          <a:prstGeom prst="chevron">
            <a:avLst>
              <a:gd name="adj" fmla="val 50000"/>
            </a:avLst>
          </a:prstGeom>
          <a:gradFill flip="none" rotWithShape="1">
            <a:gsLst>
              <a:gs pos="0">
                <a:srgbClr val="FFFFFF"/>
              </a:gs>
              <a:gs pos="100000">
                <a:schemeClr val="accent1">
                  <a:lumMod val="20000"/>
                  <a:lumOff val="80000"/>
                </a:schemeClr>
              </a:gs>
            </a:gsLst>
            <a:lin ang="0" scaled="1"/>
          </a:gradFill>
          <a:ln>
            <a:noFill/>
          </a:ln>
          <a:effectLst>
            <a:outerShdw blurRad="50800" dist="381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dk1"/>
                </a:solidFill>
                <a:latin typeface="微软雅黑" panose="020B0503020204020204" charset="-122"/>
                <a:ea typeface="微软雅黑" panose="020B0503020204020204" charset="-122"/>
              </a:rPr>
              <a:t>04</a:t>
            </a:r>
            <a:endParaRPr lang="en-US" altLang="zh-CN" b="1" dirty="0">
              <a:solidFill>
                <a:schemeClr val="dk1"/>
              </a:solidFill>
              <a:latin typeface="微软雅黑" panose="020B0503020204020204" charset="-122"/>
              <a:ea typeface="微软雅黑" panose="020B0503020204020204" charset="-122"/>
            </a:endParaRPr>
          </a:p>
        </p:txBody>
      </p:sp>
      <p:sp>
        <p:nvSpPr>
          <p:cNvPr id="95" name="箭头: V 形 18"/>
          <p:cNvSpPr/>
          <p:nvPr>
            <p:custDataLst>
              <p:tags r:id="rId37"/>
            </p:custDataLst>
          </p:nvPr>
        </p:nvSpPr>
        <p:spPr>
          <a:xfrm>
            <a:off x="4973955" y="3360738"/>
            <a:ext cx="1026795" cy="498475"/>
          </a:xfrm>
          <a:prstGeom prst="chevron">
            <a:avLst>
              <a:gd name="adj" fmla="val 50000"/>
            </a:avLst>
          </a:prstGeom>
          <a:gradFill flip="none" rotWithShape="1">
            <a:gsLst>
              <a:gs pos="0">
                <a:srgbClr val="FFFFFF"/>
              </a:gs>
              <a:gs pos="100000">
                <a:schemeClr val="accent1">
                  <a:lumMod val="20000"/>
                  <a:lumOff val="80000"/>
                </a:schemeClr>
              </a:gs>
            </a:gsLst>
            <a:lin ang="0" scaled="1"/>
          </a:gradFill>
          <a:ln>
            <a:noFill/>
          </a:ln>
          <a:effectLst>
            <a:outerShdw blurRad="50800" dist="381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dk1"/>
                </a:solidFill>
                <a:latin typeface="微软雅黑" panose="020B0503020204020204" charset="-122"/>
                <a:ea typeface="微软雅黑" panose="020B0503020204020204" charset="-122"/>
              </a:rPr>
              <a:t>05</a:t>
            </a:r>
            <a:endParaRPr lang="en-US" altLang="zh-CN" b="1" dirty="0">
              <a:solidFill>
                <a:schemeClr val="dk1"/>
              </a:solidFill>
              <a:latin typeface="微软雅黑" panose="020B0503020204020204" charset="-122"/>
              <a:ea typeface="微软雅黑" panose="020B0503020204020204" charset="-122"/>
            </a:endParaRPr>
          </a:p>
        </p:txBody>
      </p:sp>
      <p:sp>
        <p:nvSpPr>
          <p:cNvPr id="96" name="箭头: V 形 19"/>
          <p:cNvSpPr/>
          <p:nvPr>
            <p:custDataLst>
              <p:tags r:id="rId38"/>
            </p:custDataLst>
          </p:nvPr>
        </p:nvSpPr>
        <p:spPr>
          <a:xfrm>
            <a:off x="5969000" y="3360738"/>
            <a:ext cx="1026795" cy="498475"/>
          </a:xfrm>
          <a:prstGeom prst="chevron">
            <a:avLst>
              <a:gd name="adj" fmla="val 50000"/>
            </a:avLst>
          </a:prstGeom>
          <a:gradFill flip="none" rotWithShape="1">
            <a:gsLst>
              <a:gs pos="0">
                <a:srgbClr val="FFFFFF"/>
              </a:gs>
              <a:gs pos="100000">
                <a:schemeClr val="accent1">
                  <a:lumMod val="20000"/>
                  <a:lumOff val="80000"/>
                </a:schemeClr>
              </a:gs>
            </a:gsLst>
            <a:lin ang="0" scaled="1"/>
          </a:gradFill>
          <a:ln>
            <a:noFill/>
          </a:ln>
          <a:effectLst>
            <a:outerShdw blurRad="50800" dist="381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dk1"/>
                </a:solidFill>
                <a:latin typeface="微软雅黑" panose="020B0503020204020204" charset="-122"/>
                <a:ea typeface="微软雅黑" panose="020B0503020204020204" charset="-122"/>
              </a:rPr>
              <a:t>06</a:t>
            </a:r>
            <a:endParaRPr lang="en-US" altLang="zh-CN" b="1" dirty="0">
              <a:solidFill>
                <a:schemeClr val="dk1"/>
              </a:solidFill>
              <a:latin typeface="微软雅黑" panose="020B0503020204020204" charset="-122"/>
              <a:ea typeface="微软雅黑" panose="020B0503020204020204" charset="-122"/>
            </a:endParaRPr>
          </a:p>
        </p:txBody>
      </p:sp>
      <p:sp>
        <p:nvSpPr>
          <p:cNvPr id="97" name="箭头: V 形 20"/>
          <p:cNvSpPr/>
          <p:nvPr>
            <p:custDataLst>
              <p:tags r:id="rId39"/>
            </p:custDataLst>
          </p:nvPr>
        </p:nvSpPr>
        <p:spPr>
          <a:xfrm>
            <a:off x="6962775" y="3360738"/>
            <a:ext cx="1026795" cy="498475"/>
          </a:xfrm>
          <a:prstGeom prst="chevron">
            <a:avLst>
              <a:gd name="adj" fmla="val 50000"/>
            </a:avLst>
          </a:prstGeom>
          <a:gradFill flip="none" rotWithShape="1">
            <a:gsLst>
              <a:gs pos="0">
                <a:srgbClr val="FFFFFF"/>
              </a:gs>
              <a:gs pos="100000">
                <a:schemeClr val="accent1">
                  <a:lumMod val="20000"/>
                  <a:lumOff val="80000"/>
                </a:schemeClr>
              </a:gs>
            </a:gsLst>
            <a:lin ang="0" scaled="1"/>
          </a:gradFill>
          <a:ln>
            <a:noFill/>
          </a:ln>
          <a:effectLst>
            <a:outerShdw blurRad="50800" dist="381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dk1"/>
                </a:solidFill>
                <a:latin typeface="微软雅黑" panose="020B0503020204020204" charset="-122"/>
                <a:ea typeface="微软雅黑" panose="020B0503020204020204" charset="-122"/>
              </a:rPr>
              <a:t>07</a:t>
            </a:r>
            <a:endParaRPr lang="en-US" altLang="zh-CN" b="1" dirty="0">
              <a:solidFill>
                <a:schemeClr val="dk1"/>
              </a:solidFill>
              <a:latin typeface="微软雅黑" panose="020B0503020204020204" charset="-122"/>
              <a:ea typeface="微软雅黑" panose="020B0503020204020204" charset="-122"/>
            </a:endParaRPr>
          </a:p>
        </p:txBody>
      </p:sp>
      <p:sp>
        <p:nvSpPr>
          <p:cNvPr id="98" name="箭头: V 形 20"/>
          <p:cNvSpPr/>
          <p:nvPr>
            <p:custDataLst>
              <p:tags r:id="rId40"/>
            </p:custDataLst>
          </p:nvPr>
        </p:nvSpPr>
        <p:spPr>
          <a:xfrm>
            <a:off x="7929880" y="3362709"/>
            <a:ext cx="1026795" cy="498475"/>
          </a:xfrm>
          <a:prstGeom prst="chevron">
            <a:avLst>
              <a:gd name="adj" fmla="val 50000"/>
            </a:avLst>
          </a:prstGeom>
          <a:gradFill flip="none" rotWithShape="1">
            <a:gsLst>
              <a:gs pos="0">
                <a:srgbClr val="FFFFFF"/>
              </a:gs>
              <a:gs pos="100000">
                <a:schemeClr val="accent1">
                  <a:lumMod val="20000"/>
                  <a:lumOff val="80000"/>
                </a:schemeClr>
              </a:gs>
            </a:gsLst>
            <a:lin ang="0" scaled="1"/>
          </a:gradFill>
          <a:ln>
            <a:noFill/>
          </a:ln>
          <a:effectLst>
            <a:outerShdw blurRad="50800" dist="381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dk1"/>
                </a:solidFill>
                <a:latin typeface="微软雅黑" panose="020B0503020204020204" charset="-122"/>
                <a:ea typeface="微软雅黑" panose="020B0503020204020204" charset="-122"/>
              </a:rPr>
              <a:t>08</a:t>
            </a:r>
            <a:endParaRPr lang="en-US" altLang="zh-CN" b="1" dirty="0">
              <a:solidFill>
                <a:schemeClr val="dk1"/>
              </a:solidFill>
              <a:latin typeface="微软雅黑" panose="020B0503020204020204" charset="-122"/>
              <a:ea typeface="微软雅黑" panose="020B0503020204020204" charset="-122"/>
            </a:endParaRPr>
          </a:p>
        </p:txBody>
      </p:sp>
      <p:sp>
        <p:nvSpPr>
          <p:cNvPr id="99" name="箭头: V 形 20"/>
          <p:cNvSpPr/>
          <p:nvPr>
            <p:custDataLst>
              <p:tags r:id="rId41"/>
            </p:custDataLst>
          </p:nvPr>
        </p:nvSpPr>
        <p:spPr>
          <a:xfrm>
            <a:off x="9944735" y="3360738"/>
            <a:ext cx="1026795" cy="498475"/>
          </a:xfrm>
          <a:prstGeom prst="chevron">
            <a:avLst>
              <a:gd name="adj" fmla="val 50000"/>
            </a:avLst>
          </a:prstGeom>
          <a:gradFill flip="none" rotWithShape="1">
            <a:gsLst>
              <a:gs pos="0">
                <a:srgbClr val="FFFFFF"/>
              </a:gs>
              <a:gs pos="100000">
                <a:schemeClr val="accent1">
                  <a:lumMod val="20000"/>
                  <a:lumOff val="80000"/>
                </a:schemeClr>
              </a:gs>
            </a:gsLst>
            <a:lin ang="0" scaled="1"/>
          </a:gradFill>
          <a:ln>
            <a:noFill/>
          </a:ln>
          <a:effectLst>
            <a:outerShdw blurRad="50800" dist="381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dk1"/>
                </a:solidFill>
                <a:latin typeface="微软雅黑" panose="020B0503020204020204" charset="-122"/>
                <a:ea typeface="微软雅黑" panose="020B0503020204020204" charset="-122"/>
              </a:rPr>
              <a:t>10</a:t>
            </a:r>
            <a:endParaRPr lang="en-US" altLang="zh-CN" b="1" dirty="0">
              <a:solidFill>
                <a:schemeClr val="dk1"/>
              </a:solidFill>
              <a:latin typeface="微软雅黑" panose="020B0503020204020204" charset="-122"/>
              <a:ea typeface="微软雅黑" panose="020B0503020204020204" charset="-122"/>
            </a:endParaRPr>
          </a:p>
        </p:txBody>
      </p:sp>
      <p:sp>
        <p:nvSpPr>
          <p:cNvPr id="100" name="箭头: V 形 20"/>
          <p:cNvSpPr/>
          <p:nvPr>
            <p:custDataLst>
              <p:tags r:id="rId42"/>
            </p:custDataLst>
          </p:nvPr>
        </p:nvSpPr>
        <p:spPr>
          <a:xfrm>
            <a:off x="8945879" y="3355406"/>
            <a:ext cx="1056005" cy="513080"/>
          </a:xfrm>
          <a:prstGeom prst="chevron">
            <a:avLst>
              <a:gd name="adj" fmla="val 50000"/>
            </a:avLst>
          </a:prstGeom>
          <a:gradFill flip="none" rotWithShape="1">
            <a:gsLst>
              <a:gs pos="0">
                <a:srgbClr val="FFFFFF"/>
              </a:gs>
              <a:gs pos="100000">
                <a:schemeClr val="accent1">
                  <a:lumMod val="20000"/>
                  <a:lumOff val="80000"/>
                </a:schemeClr>
              </a:gs>
            </a:gsLst>
            <a:lin ang="0" scaled="1"/>
          </a:gradFill>
          <a:ln>
            <a:noFill/>
          </a:ln>
          <a:effectLst>
            <a:outerShdw blurRad="50800" dist="38100" dir="2700000" algn="tl" rotWithShape="0">
              <a:schemeClr val="accent1">
                <a:alpha val="2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altLang="zh-CN" b="1" dirty="0">
                <a:solidFill>
                  <a:schemeClr val="dk1"/>
                </a:solidFill>
                <a:latin typeface="微软雅黑" panose="020B0503020204020204" charset="-122"/>
                <a:ea typeface="微软雅黑" panose="020B0503020204020204" charset="-122"/>
              </a:rPr>
              <a:t>09</a:t>
            </a:r>
            <a:endParaRPr lang="en-US" altLang="zh-CN" b="1" dirty="0">
              <a:solidFill>
                <a:schemeClr val="dk1"/>
              </a:solidFill>
              <a:latin typeface="微软雅黑" panose="020B0503020204020204" charset="-122"/>
              <a:ea typeface="微软雅黑" panose="020B0503020204020204" charset="-122"/>
            </a:endParaRPr>
          </a:p>
        </p:txBody>
      </p:sp>
    </p:spTree>
    <p:custDataLst>
      <p:tags r:id="rId4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3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1"/>
  <p:tag name="KSO_WM_UNIT_LAYERLEVEL" val="1"/>
  <p:tag name="KSO_WM_TAG_VERSION" val="1.0"/>
  <p:tag name="KSO_WM_BEAUTIFY_FLAG" val="#wm#"/>
  <p:tag name="KSO_WM_SLIDE_BACKGROUND_TYPE" val="frame"/>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3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2"/>
</p:tagLst>
</file>

<file path=ppt/tags/tag14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Lst>
</file>

<file path=ppt/tags/tag14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UNIT_TYPE" val="i"/>
  <p:tag name="KSO_WM_UNIT_INDEX" val="2"/>
</p:tagLst>
</file>

<file path=ppt/tags/tag14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UNIT_TYPE" val="i"/>
  <p:tag name="KSO_WM_UNIT_INDEX" val="3"/>
</p:tagLst>
</file>

<file path=ppt/tags/tag14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4"/>
  <p:tag name="KSO_WM_UNIT_LAYERLEVEL" val="1"/>
  <p:tag name="KSO_WM_TAG_VERSION" val="1.0"/>
  <p:tag name="KSO_WM_BEAUTIFY_FLAG" val="#wm#"/>
  <p:tag name="KSO_WM_UNIT_TYPE" val="i"/>
  <p:tag name="KSO_WM_UNIT_INDEX" val="4"/>
</p:tagLst>
</file>

<file path=ppt/tags/tag14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i*5"/>
  <p:tag name="KSO_WM_UNIT_LAYERLEVEL" val="1"/>
  <p:tag name="KSO_WM_TAG_VERSION" val="1.0"/>
  <p:tag name="KSO_WM_BEAUTIFY_FLAG" val="#wm#"/>
  <p:tag name="KSO_WM_UNIT_TYPE" val="i"/>
  <p:tag name="KSO_WM_UNIT_INDEX" val="5"/>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 name="KSO_WM_SLIDE_BACKGROUND_TYPE" val="topBottom"/>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6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Lst>
</file>

<file path=ppt/tags/tag16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UNIT_TYPE" val="i"/>
  <p:tag name="KSO_WM_UNIT_INDEX" val="2"/>
</p:tagLst>
</file>

<file path=ppt/tags/tag16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UNIT_TYPE" val="i"/>
  <p:tag name="KSO_WM_UNIT_INDEX" val="3"/>
</p:tagLst>
</file>

<file path=ppt/tags/tag16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4"/>
  <p:tag name="KSO_WM_UNIT_LAYERLEVEL" val="1"/>
  <p:tag name="KSO_WM_TAG_VERSION" val="1.0"/>
  <p:tag name="KSO_WM_BEAUTIFY_FLAG" val="#wm#"/>
  <p:tag name="KSO_WM_UNIT_TYPE" val="i"/>
  <p:tag name="KSO_WM_UNIT_INDEX" val="4"/>
</p:tagLst>
</file>

<file path=ppt/tags/tag16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i*5"/>
  <p:tag name="KSO_WM_UNIT_LAYERLEVEL" val="1"/>
  <p:tag name="KSO_WM_TAG_VERSION" val="1.0"/>
  <p:tag name="KSO_WM_BEAUTIFY_FLAG" val="#wm#"/>
  <p:tag name="KSO_WM_UNIT_TYPE" val="i"/>
  <p:tag name="KSO_WM_UNIT_INDEX" val="5"/>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 name="KSO_WM_SLIDE_BACKGROUND_TYPE" val="bottomTop"/>
  <p:tag name="KSO_WM_SLIDE_BK_DARK_LIGHT" val="2"/>
</p:tagLst>
</file>

<file path=ppt/tags/tag16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UNIT_TYPE" val="i"/>
  <p:tag name="KSO_WM_UNIT_INDEX" val="2"/>
</p:tagLst>
</file>

<file path=ppt/tags/tag17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UNIT_TYPE" val="i"/>
  <p:tag name="KSO_WM_UNIT_INDEX" val="3"/>
</p:tagLst>
</file>

<file path=ppt/tags/tag17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4"/>
  <p:tag name="KSO_WM_UNIT_LAYERLEVEL" val="1"/>
  <p:tag name="KSO_WM_TAG_VERSION" val="1.0"/>
  <p:tag name="KSO_WM_BEAUTIFY_FLAG" val="#wm#"/>
  <p:tag name="KSO_WM_UNIT_TYPE" val="i"/>
  <p:tag name="KSO_WM_UNIT_INDEX" val="4"/>
</p:tagLst>
</file>

<file path=ppt/tags/tag17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i*5"/>
  <p:tag name="KSO_WM_UNIT_LAYERLEVEL" val="1"/>
  <p:tag name="KSO_WM_TAG_VERSION" val="1.0"/>
  <p:tag name="KSO_WM_BEAUTIFY_FLAG" val="#wm#"/>
  <p:tag name="KSO_WM_UNIT_TYPE" val="i"/>
  <p:tag name="KSO_WM_UNIT_INDEX" val="5"/>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SLIDE_BACKGROUND_TYPE" val="navigation"/>
  <p:tag name="KSO_WM_SLIDE_BK_DARK_LIGHT" val="2"/>
  <p:tag name="KSO_WM_UNIT_TYPE" val="i"/>
  <p:tag name="KSO_WM_UNIT_INDEX"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2"/>
  <p:tag name="KSO_WM_UNIT_LAYERLEVEL" val="1"/>
  <p:tag name="KSO_WM_TAG_VERSION" val="1.0"/>
  <p:tag name="KSO_WM_BEAUTIFY_FLAG" val="#wm#"/>
  <p:tag name="KSO_WM_SLIDE_BACKGROUND_TYPE" val="navigation"/>
  <p:tag name="KSO_WM_SLIDE_BK_DARK_LIGHT" val="2"/>
  <p:tag name="KSO_WM_UNIT_TYPE" val="i"/>
  <p:tag name="KSO_WM_UNIT_INDEX"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3"/>
  <p:tag name="KSO_WM_UNIT_LAYERLEVEL" val="1"/>
  <p:tag name="KSO_WM_TAG_VERSION" val="1.0"/>
  <p:tag name="KSO_WM_BEAUTIFY_FLAG" val="#wm#"/>
  <p:tag name="KSO_WM_SLIDE_BACKGROUND_TYPE" val="navigation"/>
  <p:tag name="KSO_WM_SLIDE_BK_DARK_LIGHT" val="2"/>
  <p:tag name="KSO_WM_UNIT_TYPE" val="i"/>
  <p:tag name="KSO_WM_UNIT_INDEX" val="3"/>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4"/>
  <p:tag name="KSO_WM_UNIT_LAYERLEVEL" val="1"/>
  <p:tag name="KSO_WM_TAG_VERSION" val="1.0"/>
  <p:tag name="KSO_WM_BEAUTIFY_FLAG" val="#wm#"/>
  <p:tag name="KSO_WM_SLIDE_BACKGROUND_TYPE" val="navigation"/>
  <p:tag name="KSO_WM_SLIDE_BK_DARK_LIGHT" val="2"/>
  <p:tag name="KSO_WM_UNIT_TYPE" val="i"/>
  <p:tag name="KSO_WM_UNIT_INDEX" val="4"/>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5"/>
  <p:tag name="KSO_WM_UNIT_LAYERLEVEL" val="1"/>
  <p:tag name="KSO_WM_TAG_VERSION" val="1.0"/>
  <p:tag name="KSO_WM_BEAUTIFY_FLAG" val="#wm#"/>
  <p:tag name="KSO_WM_SLIDE_BACKGROUND_TYPE" val="navigation"/>
  <p:tag name="KSO_WM_SLIDE_BK_DARK_LIGHT" val="2"/>
  <p:tag name="KSO_WM_UNIT_TYPE" val="i"/>
  <p:tag name="KSO_WM_UNIT_INDEX" val="5"/>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 name="KSO_WM_SLIDE_BACKGROUND_TYPE" val="navigation"/>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1"/>
  <p:tag name="KSO_WM_UNIT_LAYERLEVEL" val="1"/>
  <p:tag name="KSO_WM_TAG_VERSION" val="1.0"/>
  <p:tag name="KSO_WM_BEAUTIFY_FLAG" val="#wm#"/>
  <p:tag name="KSO_WM_SLIDE_BACKGROUND_TYPE" val="belt"/>
  <p:tag name="KSO_WM_SLIDE_BK_DARK_LIGHT" val="2"/>
</p:tagLst>
</file>

<file path=ppt/tags/tag1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1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1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UNIT_TYPE" val="i"/>
  <p:tag name="KSO_WM_UNIT_INDEX" val="5"/>
</p:tagLst>
</file>

<file path=ppt/tags/tag19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UNIT_TYPE" val="i"/>
  <p:tag name="KSO_WM_UNIT_INDEX" val="4"/>
</p:tagLst>
</file>

<file path=ppt/tags/tag20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6"/>
  <p:tag name="KSO_WM_UNIT_LAYERLEVEL" val="1"/>
  <p:tag name="KSO_WM_TAG_VERSION" val="1.0"/>
  <p:tag name="KSO_WM_BEAUTIFY_FLAG" val="#wm#"/>
  <p:tag name="KSO_WM_UNIT_TYPE" val="i"/>
  <p:tag name="KSO_WM_UNIT_INDEX" val="6"/>
</p:tagLst>
</file>

<file path=ppt/tags/tag20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0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75"/>
</p:tagLst>
</file>

<file path=ppt/tags/tag209.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75"/>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3.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75"/>
  <p:tag name="KSO_WM_TEMPLATE_THUMBS_INDEX" val="1、4、6、7、9、10、11、12、14"/>
  <p:tag name="KSO_WM_TEMPLATE_MASTER_THUMB_INDEX" val="1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1*b*2"/>
  <p:tag name="KSO_WM_TEMPLATE_CATEGORY" val="custom"/>
  <p:tag name="KSO_WM_TEMPLATE_INDEX" val="20202675"/>
  <p:tag name="KSO_WM_UNIT_LAYERLEVEL" val="1"/>
  <p:tag name="KSO_WM_TAG_VERSION" val="1.0"/>
  <p:tag name="KSO_WM_BEAUTIFY_FLAG" val="#wm#"/>
  <p:tag name="KSO_WM_UNIT_ISCONTENTSTITLE" val="0"/>
  <p:tag name="KSO_WM_UNIT_PRESET_TEXT" val="汇报人姓名"/>
  <p:tag name="KSO_WM_UNIT_NOCLEAR" val="0"/>
  <p:tag name="KSO_WM_UNIT_TYPE" val="b"/>
  <p:tag name="KSO_WM_UNIT_INDEX" val="2"/>
  <p:tag name="KSO_WM_UNIT_ISNUMDGMTITLE" val="0"/>
  <p:tag name="KSO_WM_UNIT_TEXT_FILL_FORE_SCHEMECOLOR_INDEX_BRIGHTNESS" val="0"/>
  <p:tag name="KSO_WM_UNIT_TEXT_FILL_FORE_SCHEMECOLOR_INDEX" val="14"/>
  <p:tag name="KSO_WM_UNIT_TEXT_FILL_TYPE" val="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1*b*3"/>
  <p:tag name="KSO_WM_TEMPLATE_CATEGORY" val="custom"/>
  <p:tag name="KSO_WM_TEMPLATE_INDEX" val="20202675"/>
  <p:tag name="KSO_WM_UNIT_LAYERLEVEL" val="1"/>
  <p:tag name="KSO_WM_TAG_VERSION" val="1.0"/>
  <p:tag name="KSO_WM_BEAUTIFY_FLAG" val="#wm#"/>
  <p:tag name="KSO_WM_UNIT_ISCONTENTSTITLE" val="0"/>
  <p:tag name="KSO_WM_UNIT_PRESET_TEXT" val="汇报时间"/>
  <p:tag name="KSO_WM_UNIT_NOCLEAR" val="0"/>
  <p:tag name="KSO_WM_UNIT_TYPE" val="b"/>
  <p:tag name="KSO_WM_UNIT_INDEX" val="3"/>
  <p:tag name="KSO_WM_UNIT_ISNUMDGMTITLE" val="0"/>
  <p:tag name="KSO_WM_UNIT_TEXT_FILL_FORE_SCHEMECOLOR_INDEX_BRIGHTNESS" val="0"/>
  <p:tag name="KSO_WM_UNIT_TEXT_FILL_FORE_SCHEMECOLOR_INDEX" val="14"/>
  <p:tag name="KSO_WM_UNIT_TEXT_FILL_TYPE"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1*a*1"/>
  <p:tag name="KSO_WM_TEMPLATE_CATEGORY" val="custom"/>
  <p:tag name="KSO_WM_TEMPLATE_INDEX" val="20202675"/>
  <p:tag name="KSO_WM_UNIT_LAYERLEVEL" val="1"/>
  <p:tag name="KSO_WM_TAG_VERSION" val="1.0"/>
  <p:tag name="KSO_WM_BEAUTIFY_FLAG" val="#wm#"/>
  <p:tag name="KSO_WM_UNIT_ISCONTENTSTITLE" val="0"/>
  <p:tag name="KSO_WM_UNIT_PRESET_TEXT" val="部门工作汇报PPT"/>
  <p:tag name="KSO_WM_UNIT_NOCLEAR" val="0"/>
  <p:tag name="KSO_WM_UNIT_VALUE" val="11"/>
  <p:tag name="KSO_WM_UNIT_TYPE" val="a"/>
  <p:tag name="KSO_WM_UNIT_INDEX" val="1"/>
  <p:tag name="KSO_WM_UNIT_ISNUMDGMTITLE" val="0"/>
  <p:tag name="KSO_WM_UNIT_TEXT_FILL_FORE_SCHEMECOLOR_INDEX_BRIGHTNESS" val="0"/>
  <p:tag name="KSO_WM_UNIT_TEXT_FILL_FORE_SCHEMECOLOR_INDEX" val="14"/>
  <p:tag name="KSO_WM_UNIT_TEXT_FILL_TYPE" val="1"/>
</p:tagLst>
</file>

<file path=ppt/tags/tag217.xml><?xml version="1.0" encoding="utf-8"?>
<p:tagLst xmlns:p="http://schemas.openxmlformats.org/presentationml/2006/main">
  <p:tag name="KSO_WM_TAG_VERSION" val="1.0"/>
  <p:tag name="KSO_WM_SLIDE_ITEM_CNT" val="0"/>
  <p:tag name="KSO_WM_SLIDE_LAYOUT" val="a_b"/>
  <p:tag name="KSO_WM_SLIDE_LAYOUT_CNT" val="1_3"/>
  <p:tag name="KSO_WM_SLIDE_TYPE" val="title"/>
  <p:tag name="KSO_WM_BEAUTIFY_FLAG" val="#wm#"/>
  <p:tag name="KSO_WM_COMBINE_RELATE_SLIDE_ID" val="background20180947_1"/>
  <p:tag name="KSO_WM_TEMPLATE_CATEGORY" val="custom"/>
  <p:tag name="KSO_WM_TEMPLATE_INDEX" val="20202675"/>
  <p:tag name="KSO_WM_SLIDE_ID" val="custom20202675_1"/>
  <p:tag name="KSO_WM_SLIDE_INDEX" val="1"/>
  <p:tag name="KSO_WM_TEMPLATE_SUBCATEGORY" val="0"/>
  <p:tag name="KSO_WM_TEMPLATE_THUMBS_INDEX" val="1、4、6、7、9、10、11、12、14、15"/>
  <p:tag name="KSO_WM_SLIDE_SUBTYPE" val="pureTxt"/>
  <p:tag name="KSO_WM_TEMPLATE_MASTER_TYPE" val="1"/>
  <p:tag name="KSO_WM_TEMPLATE_COLOR_TYPE" val="1"/>
  <p:tag name="KSO_WM_TEMPLATE_MASTER_THUMB_INDEX" val="12"/>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675_6*i*1"/>
  <p:tag name="KSO_WM_TEMPLATE_CATEGORY" val="custom"/>
  <p:tag name="KSO_WM_TEMPLATE_INDEX" val="20202675"/>
  <p:tag name="KSO_WM_UNIT_LAYERLEVEL" val="1"/>
  <p:tag name="KSO_WM_TAG_VERSION" val="1.0"/>
  <p:tag name="KSO_WM_BEAUTIFY_FLAG" val="#wm#"/>
  <p:tag name="KSO_WM_UNIT_USESOURCEFORMAT_APPLY"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2675_6*i*2"/>
  <p:tag name="KSO_WM_TEMPLATE_CATEGORY" val="custom"/>
  <p:tag name="KSO_WM_TEMPLATE_INDEX" val="20202675"/>
  <p:tag name="KSO_WM_UNIT_LAYERLEVEL" val="1"/>
  <p:tag name="KSO_WM_TAG_VERSION" val="1.0"/>
  <p:tag name="KSO_WM_BEAUTIFY_FLAG" val="#wm#"/>
  <p:tag name="KSO_WM_UNIT_USESOURCEFORMAT_APPLY"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02675_6*i*3"/>
  <p:tag name="KSO_WM_TEMPLATE_CATEGORY" val="custom"/>
  <p:tag name="KSO_WM_TEMPLATE_INDEX" val="2020267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02675_6*i*4"/>
  <p:tag name="KSO_WM_TEMPLATE_CATEGORY" val="custom"/>
  <p:tag name="KSO_WM_TEMPLATE_INDEX" val="2020267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02675_6*i*5"/>
  <p:tag name="KSO_WM_TEMPLATE_CATEGORY" val="custom"/>
  <p:tag name="KSO_WM_TEMPLATE_INDEX" val="2020267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custom20202675_6*i*6"/>
  <p:tag name="KSO_WM_TEMPLATE_CATEGORY" val="custom"/>
  <p:tag name="KSO_WM_TEMPLATE_INDEX" val="20202675"/>
  <p:tag name="KSO_WM_UNIT_LAYERLEVEL" val="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24.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675_6*l_h_a*1_1_1"/>
  <p:tag name="KSO_WM_TEMPLATE_CATEGORY" val="custom"/>
  <p:tag name="KSO_WM_TEMPLATE_INDEX" val="20202675"/>
  <p:tag name="KSO_WM_UNIT_LAYERLEVEL" val="1_1_1"/>
  <p:tag name="KSO_WM_TAG_VERSION" val="1.0"/>
  <p:tag name="KSO_WM_BEAUTIFY_FLAG" val="#wm#"/>
  <p:tag name="KSO_WM_UNIT_PRESET_TEXT" val="单击此处添加标题"/>
  <p:tag name="KSO_WM_UNIT_VALUE" val="10"/>
  <p:tag name="KSO_WM_UNIT_ISNUMDGMTITL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497.15,&quot;left&quot;:531,&quot;top&quot;:21.7,&quot;width&quot;:321.8}"/>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2675_6*l_h_i*1_1_2"/>
  <p:tag name="KSO_WM_TEMPLATE_CATEGORY" val="custom"/>
  <p:tag name="KSO_WM_TEMPLATE_INDEX" val="202026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497.15,&quot;left&quot;:531,&quot;top&quot;:21.7,&quot;width&quot;:321.8}"/>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675_6*l_h_i*1_1_1"/>
  <p:tag name="KSO_WM_TEMPLATE_CATEGORY" val="custom"/>
  <p:tag name="KSO_WM_TEMPLATE_INDEX" val="20202675"/>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497.15,&quot;left&quot;:531,&quot;top&quot;:21.7,&quot;width&quot;:321.8}"/>
</p:tagLst>
</file>

<file path=ppt/tags/tag22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675_6*l_h_a*1_2_1"/>
  <p:tag name="KSO_WM_TEMPLATE_CATEGORY" val="custom"/>
  <p:tag name="KSO_WM_TEMPLATE_INDEX" val="20202675"/>
  <p:tag name="KSO_WM_UNIT_LAYERLEVEL" val="1_1_1"/>
  <p:tag name="KSO_WM_TAG_VERSION" val="1.0"/>
  <p:tag name="KSO_WM_BEAUTIFY_FLAG" val="#wm#"/>
  <p:tag name="KSO_WM_UNIT_PRESET_TEXT" val="单击此处添加标题"/>
  <p:tag name="KSO_WM_UNIT_VALUE" val="10"/>
  <p:tag name="KSO_WM_UNIT_ISNUMDGMTITL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497.15,&quot;left&quot;:531,&quot;top&quot;:21.7,&quot;width&quot;:321.8}"/>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2675_6*l_h_i*1_2_2"/>
  <p:tag name="KSO_WM_TEMPLATE_CATEGORY" val="custom"/>
  <p:tag name="KSO_WM_TEMPLATE_INDEX" val="202026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497.15,&quot;left&quot;:531,&quot;top&quot;:21.7,&quot;width&quot;:321.8}"/>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675_6*l_h_i*1_2_1"/>
  <p:tag name="KSO_WM_TEMPLATE_CATEGORY" val="custom"/>
  <p:tag name="KSO_WM_TEMPLATE_INDEX" val="20202675"/>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497.15,&quot;left&quot;:531,&quot;top&quot;:21.7,&quot;width&quot;:321.8}"/>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675_6*l_h_a*1_3_1"/>
  <p:tag name="KSO_WM_TEMPLATE_CATEGORY" val="custom"/>
  <p:tag name="KSO_WM_TEMPLATE_INDEX" val="20202675"/>
  <p:tag name="KSO_WM_UNIT_LAYERLEVEL" val="1_1_1"/>
  <p:tag name="KSO_WM_TAG_VERSION" val="1.0"/>
  <p:tag name="KSO_WM_BEAUTIFY_FLAG" val="#wm#"/>
  <p:tag name="KSO_WM_UNIT_PRESET_TEXT" val="单击此处添加标题"/>
  <p:tag name="KSO_WM_UNIT_VALUE" val="10"/>
  <p:tag name="KSO_WM_UNIT_ISNUMDGMTITL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497.15,&quot;left&quot;:531,&quot;top&quot;:21.7,&quot;width&quot;:321.8}"/>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2675_6*l_h_i*1_3_1"/>
  <p:tag name="KSO_WM_TEMPLATE_CATEGORY" val="custom"/>
  <p:tag name="KSO_WM_TEMPLATE_INDEX" val="202026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497.15,&quot;left&quot;:531,&quot;top&quot;:21.7,&quot;width&quot;:321.8}"/>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2675_6*l_h_i*1_3_2"/>
  <p:tag name="KSO_WM_TEMPLATE_CATEGORY" val="custom"/>
  <p:tag name="KSO_WM_TEMPLATE_INDEX" val="20202675"/>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497.15,&quot;left&quot;:531,&quot;top&quot;:21.7,&quot;width&quot;:321.8}"/>
</p:tagLst>
</file>

<file path=ppt/tags/tag233.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2675_6*l_h_a*1_4_1"/>
  <p:tag name="KSO_WM_TEMPLATE_CATEGORY" val="custom"/>
  <p:tag name="KSO_WM_TEMPLATE_INDEX" val="20202675"/>
  <p:tag name="KSO_WM_UNIT_LAYERLEVEL" val="1_1_1"/>
  <p:tag name="KSO_WM_TAG_VERSION" val="1.0"/>
  <p:tag name="KSO_WM_BEAUTIFY_FLAG" val="#wm#"/>
  <p:tag name="KSO_WM_UNIT_PRESET_TEXT" val="单击此处添加标题"/>
  <p:tag name="KSO_WM_UNIT_VALUE" val="10"/>
  <p:tag name="KSO_WM_UNIT_ISNUMDGMTITL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497.15,&quot;left&quot;:531,&quot;top&quot;:21.7,&quot;width&quot;:321.8}"/>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2675_6*l_h_i*1_4_1"/>
  <p:tag name="KSO_WM_TEMPLATE_CATEGORY" val="custom"/>
  <p:tag name="KSO_WM_TEMPLATE_INDEX" val="202026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497.15,&quot;left&quot;:531,&quot;top&quot;:21.7,&quot;width&quot;:321.8}"/>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2675_6*l_h_i*1_4_2"/>
  <p:tag name="KSO_WM_TEMPLATE_CATEGORY" val="custom"/>
  <p:tag name="KSO_WM_TEMPLATE_INDEX" val="20202675"/>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497.15,&quot;left&quot;:531,&quot;top&quot;:21.7,&quot;width&quot;:321.8}"/>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2675_6*l_h_i*1_5_1"/>
  <p:tag name="KSO_WM_TEMPLATE_CATEGORY" val="custom"/>
  <p:tag name="KSO_WM_TEMPLATE_INDEX" val="202026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497.15,&quot;left&quot;:531,&quot;top&quot;:21.7,&quot;width&quot;:321.8}"/>
</p:tagLst>
</file>

<file path=ppt/tags/tag237.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custom20202675_6*l_h_a*1_5_1"/>
  <p:tag name="KSO_WM_TEMPLATE_CATEGORY" val="custom"/>
  <p:tag name="KSO_WM_TEMPLATE_INDEX" val="20202675"/>
  <p:tag name="KSO_WM_UNIT_LAYERLEVEL" val="1_1_1"/>
  <p:tag name="KSO_WM_TAG_VERSION" val="1.0"/>
  <p:tag name="KSO_WM_BEAUTIFY_FLAG" val="#wm#"/>
  <p:tag name="KSO_WM_UNIT_PRESET_TEXT" val="单击此处添加标题"/>
  <p:tag name="KSO_WM_UNIT_VALUE" val="10"/>
  <p:tag name="KSO_WM_UNIT_ISNUMDGMTITL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497.15,&quot;left&quot;:531,&quot;top&quot;:21.7,&quot;width&quot;:321.8}"/>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2675_6*l_h_i*1_5_2"/>
  <p:tag name="KSO_WM_TEMPLATE_CATEGORY" val="custom"/>
  <p:tag name="KSO_WM_TEMPLATE_INDEX" val="20202675"/>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497.15,&quot;left&quot;:531,&quot;top&quot;:21.7,&quot;width&quot;:321.8}"/>
</p:tagLst>
</file>

<file path=ppt/tags/tag239.xml><?xml version="1.0" encoding="utf-8"?>
<p:tagLst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2675_6*b*1"/>
  <p:tag name="KSO_WM_TEMPLATE_CATEGORY" val="custom"/>
  <p:tag name="KSO_WM_TEMPLATE_INDEX" val="20202675"/>
  <p:tag name="KSO_WM_UNIT_LAYERLEVEL" val="1"/>
  <p:tag name="KSO_WM_TAG_VERSION" val="1.0"/>
  <p:tag name="KSO_WM_BEAUTIFY_FLAG" val="#wm#"/>
  <p:tag name="KSO_WM_UNIT_PRESET_TEXT" val="CONTENTS"/>
  <p:tag name="KSO_WM_UNIT_ISNUMDGMTITLE" val="0"/>
  <p:tag name="KSO_WM_UNIT_TEXT_FILL_FORE_SCHEMECOLOR_INDEX_BRIGHTNESS" val="0"/>
  <p:tag name="KSO_WM_UNIT_TEXT_FILL_FORE_SCHEMECOLOR_INDEX" val="14"/>
  <p:tag name="KSO_WM_UNIT_TEXT_FILL_TYPE" val="1"/>
  <p:tag name="KSO_WM_UNIT_USESOURCEFORMAT_APPLY"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p="http://schemas.openxmlformats.org/presentationml/2006/main">
  <p:tag name="KSO_WM_UNIT_ISCONTENTSTITLE" val="1"/>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2675_6*a*1"/>
  <p:tag name="KSO_WM_TEMPLATE_CATEGORY" val="custom"/>
  <p:tag name="KSO_WM_TEMPLATE_INDEX" val="20202675"/>
  <p:tag name="KSO_WM_UNIT_LAYERLEVEL" val="1"/>
  <p:tag name="KSO_WM_TAG_VERSION" val="1.0"/>
  <p:tag name="KSO_WM_BEAUTIFY_FLAG" val="#wm#"/>
  <p:tag name="KSO_WM_UNIT_PRESET_TEXT" val="目录"/>
  <p:tag name="KSO_WM_UNIT_ISNUMDGMTITLE" val="0"/>
  <p:tag name="KSO_WM_UNIT_TEXT_FILL_FORE_SCHEMECOLOR_INDEX_BRIGHTNESS" val="0"/>
  <p:tag name="KSO_WM_UNIT_TEXT_FILL_FORE_SCHEMECOLOR_INDEX" val="14"/>
  <p:tag name="KSO_WM_UNIT_TEXT_FILL_TYPE" val="1"/>
  <p:tag name="KSO_WM_UNIT_USESOURCEFORMAT_APPLY" val="1"/>
</p:tagLst>
</file>

<file path=ppt/tags/tag241.xml><?xml version="1.0" encoding="utf-8"?>
<p:tagLst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6_1"/>
  <p:tag name="KSO_WM_UNIT_ID" val="custom20202675_6*l_h_a*1_6_1"/>
  <p:tag name="KSO_WM_TEMPLATE_CATEGORY" val="custom"/>
  <p:tag name="KSO_WM_TEMPLATE_INDEX" val="20202675"/>
  <p:tag name="KSO_WM_UNIT_LAYERLEVEL" val="1_1_1"/>
  <p:tag name="KSO_WM_TAG_VERSION" val="1.0"/>
  <p:tag name="KSO_WM_BEAUTIFY_FLAG" val="#wm#"/>
  <p:tag name="KSO_WM_UNIT_PRESET_TEXT" val="单击此处添加标题"/>
  <p:tag name="KSO_WM_UNIT_VALUE" val="10"/>
  <p:tag name="KSO_WM_UNIT_ISNUMDGMTITLE" val="0"/>
  <p:tag name="KSO_WM_UNIT_TEXT_FILL_FORE_SCHEMECOLOR_INDEX_BRIGHTNESS" val="0"/>
  <p:tag name="KSO_WM_UNIT_TEXT_FILL_FORE_SCHEMECOLOR_INDEX" val="5"/>
  <p:tag name="KSO_WM_UNIT_TEXT_FILL_TYPE" val="1"/>
  <p:tag name="KSO_WM_UNIT_USESOURCEFORMAT_APPLY" val="1"/>
  <p:tag name="KSO_WM_DIAGRAM_VIRTUALLY_FRAME" val="{&quot;height&quot;:497.15,&quot;left&quot;:531,&quot;top&quot;:21.7,&quot;width&quot;:321.8}"/>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1"/>
  <p:tag name="KSO_WM_UNIT_ID" val="custom20202675_6*l_h_i*1_6_1"/>
  <p:tag name="KSO_WM_TEMPLATE_CATEGORY" val="custom"/>
  <p:tag name="KSO_WM_TEMPLATE_INDEX" val="20202675"/>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USESOURCEFORMAT_APPLY" val="1"/>
  <p:tag name="KSO_WM_DIAGRAM_VIRTUALLY_FRAME" val="{&quot;height&quot;:497.15,&quot;left&quot;:531,&quot;top&quot;:21.7,&quot;width&quot;:321.8}"/>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custom20202675_6*l_h_i*1_6_2"/>
  <p:tag name="KSO_WM_TEMPLATE_CATEGORY" val="custom"/>
  <p:tag name="KSO_WM_TEMPLATE_INDEX" val="20202675"/>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 name="KSO_WM_DIAGRAM_VIRTUALLY_FRAME" val="{&quot;height&quot;:497.15,&quot;left&quot;:531,&quot;top&quot;:21.7,&quot;width&quot;:321.8}"/>
</p:tagLst>
</file>

<file path=ppt/tags/tag244.xml><?xml version="1.0" encoding="utf-8"?>
<p:tagLst xmlns:p="http://schemas.openxmlformats.org/presentationml/2006/main">
  <p:tag name="KSO_WM_TAG_VERSION" val="1.0"/>
  <p:tag name="KSO_WM_SLIDE_ITEM_CNT" val="6"/>
  <p:tag name="KSO_WM_SLIDE_LAYOUT" val="a_b_l"/>
  <p:tag name="KSO_WM_SLIDE_LAYOUT_CNT" val="1_1_1"/>
  <p:tag name="KSO_WM_SLIDE_TYPE" val="contents"/>
  <p:tag name="KSO_WM_BEAUTIFY_FLAG" val="#wm#"/>
  <p:tag name="KSO_WM_COMBINE_RELATE_SLIDE_ID" val="custom20180541_9"/>
  <p:tag name="KSO_WM_TEMPLATE_CATEGORY" val="custom"/>
  <p:tag name="KSO_WM_TEMPLATE_INDEX" val="20202675"/>
  <p:tag name="KSO_WM_SLIDE_ID" val="custom20202675_6"/>
  <p:tag name="KSO_WM_SLIDE_INDEX" val="6"/>
  <p:tag name="KSO_WM_TEMPLATE_SUBCATEGORY" val="0"/>
  <p:tag name="KSO_WM_DIAGRAM_GROUP_CODE" val="l1-1"/>
  <p:tag name="KSO_WM_SLIDE_SUBTYPE" val="diag"/>
  <p:tag name="KSO_WM_SLIDE_DIAGTYPE" val="l"/>
  <p:tag name="KSO_WM_TEMPLATE_MASTER_TYPE" val="1"/>
  <p:tag name="KSO_WM_TEMPLATE_COLOR_TYPE"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7*e*1"/>
  <p:tag name="KSO_WM_TEMPLATE_CATEGORY" val="custom"/>
  <p:tag name="KSO_WM_TEMPLATE_INDEX" val="20202675"/>
  <p:tag name="KSO_WM_UNIT_LAYERLEVEL" val="1"/>
  <p:tag name="KSO_WM_TAG_VERSION" val="1.0"/>
  <p:tag name="KSO_WM_BEAUTIFY_FLAG" val="#wm#"/>
  <p:tag name="KSO_WM_UNIT_PRESET_TEXT" val="PART 01"/>
  <p:tag name="KSO_WM_UNIT_NOCLEAR" val="0"/>
  <p:tag name="KSO_WM_UNIT_VALUE" val="5"/>
  <p:tag name="KSO_WM_UNIT_TYPE" val="e"/>
  <p:tag name="KSO_WM_UNIT_INDEX" val="1"/>
  <p:tag name="KSO_WM_UNIT_TEXT_FILL_FORE_SCHEMECOLOR_INDEX_BRIGHTNESS" val="0"/>
  <p:tag name="KSO_WM_UNIT_TEXT_FILL_FORE_SCHEMECOLOR_INDEX" val="5"/>
  <p:tag name="KSO_WM_UNIT_TEXT_FILL_TYPE" val="1"/>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7*a*1"/>
  <p:tag name="KSO_WM_TEMPLATE_CATEGORY" val="custom"/>
  <p:tag name="KSO_WM_TEMPLATE_INDEX" val="20202675"/>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 name="KSO_WM_UNIT_TEXT_FILL_FORE_SCHEMECOLOR_INDEX_BRIGHTNESS" val="0"/>
  <p:tag name="KSO_WM_UNIT_TEXT_FILL_FORE_SCHEMECOLOR_INDEX" val="5"/>
  <p:tag name="KSO_WM_UNIT_TEXT_FILL_TYPE" val="1"/>
</p:tagLst>
</file>

<file path=ppt/tags/tag2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80947_6"/>
  <p:tag name="KSO_WM_TEMPLATE_CATEGORY" val="custom"/>
  <p:tag name="KSO_WM_TEMPLATE_INDEX" val="20202675"/>
  <p:tag name="KSO_WM_SLIDE_ID" val="custom20202675_7"/>
  <p:tag name="KSO_WM_SLIDE_INDEX" val="7"/>
  <p:tag name="KSO_WM_TEMPLATE_SUBCATEGORY" val="0"/>
  <p:tag name="KSO_WM_SLIDE_SUBTYPE" val="pureTxt"/>
  <p:tag name="KSO_WM_TEMPLATE_MASTER_TYPE" val="1"/>
  <p:tag name="KSO_WM_TEMPLATE_COLOR_TYPE" val="1"/>
</p:tagLst>
</file>

<file path=ppt/tags/tag24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5147_1*a*1"/>
  <p:tag name="KSO_WM_TEMPLATE_CATEGORY" val="custom"/>
  <p:tag name="KSO_WM_TEMPLATE_INDEX" val="20235147"/>
  <p:tag name="KSO_WM_UNIT_LAYERLEVEL" val="1"/>
  <p:tag name="KSO_WM_TAG_VERSION" val="3.0"/>
  <p:tag name="KSO_WM_BEAUTIFY_FLAG" val="#wm#"/>
  <p:tag name="KSO_WM_UNIT_VALUE" val="29"/>
  <p:tag name="KSO_WM_UNIT_PRESET_TEXT" val="单击此处添加文档标题内容"/>
  <p:tag name="KSO_WM_UNIT_TEXT_TYPE" val="1"/>
  <p:tag name="KSO_WM_UNIT_TEXT_FILL_FORE_SCHEMECOLOR_INDEX" val="13"/>
  <p:tag name="KSO_WM_UNIT_TEXT_FILL_TYPE" val="1"/>
  <p:tag name="KSO_WM_UNIT_USESOURCEFORMAT_APPLY"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53.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54.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25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SLIDE_ID" val="custom20235147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5147"/>
  <p:tag name="KSO_WM_SLIDE_TYPE" val="text"/>
  <p:tag name="KSO_WM_SLIDE_SUBTYPE" val="picTxt"/>
  <p:tag name="KSO_WM_SLIDE_SIZE" val="490.2*292.4"/>
  <p:tag name="KSO_WM_SLIDE_POSITION" val="54.85*174.9"/>
  <p:tag name="KSO_WM_SLIDE_LAYOUT" val="a_f_l"/>
  <p:tag name="KSO_WM_SLIDE_LAYOUT_CNT" val="1_1_1"/>
  <p:tag name="KSO_WM_SPECIAL_SOURCE" val="bdnull"/>
  <p:tag name="KSO_WM_DIAGRAM_GROUP_CODE" val="l1-1"/>
  <p:tag name="KSO_WM_SLIDE_DIAGTYPE" val="l"/>
</p:tagLst>
</file>

<file path=ppt/tags/tag25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5147_1*a*1"/>
  <p:tag name="KSO_WM_TEMPLATE_CATEGORY" val="custom"/>
  <p:tag name="KSO_WM_TEMPLATE_INDEX" val="20235147"/>
  <p:tag name="KSO_WM_UNIT_LAYERLEVEL" val="1"/>
  <p:tag name="KSO_WM_TAG_VERSION" val="3.0"/>
  <p:tag name="KSO_WM_BEAUTIFY_FLAG" val="#wm#"/>
  <p:tag name="KSO_WM_UNIT_VALUE" val="29"/>
  <p:tag name="KSO_WM_UNIT_PRESET_TEXT" val="单击此处添加文档标题内容"/>
  <p:tag name="KSO_WM_UNIT_TEXT_TYPE" val="1"/>
  <p:tag name="KSO_WM_UNIT_TEXT_FILL_FORE_SCHEMECOLOR_INDEX" val="13"/>
  <p:tag name="KSO_WM_UNIT_TEXT_FILL_TYPE" val="1"/>
  <p:tag name="KSO_WM_UNIT_USESOURCEFORMAT_APPLY" val="1"/>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1"/>
  <p:tag name="KSO_WM_TEMPLATE_CATEGORY" val="custom"/>
  <p:tag name="KSO_WM_TEMPLATE_INDEX" val="20235147"/>
  <p:tag name="KSO_WM_UNIT_LAYERLEVEL" val="1"/>
  <p:tag name="KSO_WM_TAG_VERSION" val="3.0"/>
  <p:tag name="KSO_WM_BEAUTIFY_FLAG" val="#wm#"/>
  <p:tag name="KSO_WM_UNIT_TYPE" val="i"/>
  <p:tag name="KSO_WM_UNIT_INDEX" val="1"/>
  <p:tag name="KSO_WM_UNIT_FILL_FORE_SCHEMECOLOR_INDEX" val="5"/>
  <p:tag name="KSO_WM_UNIT_TEXT_FILL_FORE_SCHEMECOLOR_INDEX" val="13"/>
  <p:tag name="KSO_WM_UNIT_TEXT_FILL_TYPE" val="1"/>
  <p:tag name="KSO_WM_UNIT_USESOURCEFORMAT_APPLY" val="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2"/>
  <p:tag name="KSO_WM_TEMPLATE_CATEGORY" val="custom"/>
  <p:tag name="KSO_WM_TEMPLATE_INDEX" val="20235147"/>
  <p:tag name="KSO_WM_UNIT_LAYERLEVEL" val="1"/>
  <p:tag name="KSO_WM_TAG_VERSION" val="3.0"/>
  <p:tag name="KSO_WM_BEAUTIFY_FLAG" val="#wm#"/>
  <p:tag name="KSO_WM_UNIT_TYPE" val="i"/>
  <p:tag name="KSO_WM_UNIT_INDEX" val="2"/>
  <p:tag name="KSO_WM_UNIT_FILL_FORE_SCHEMECOLOR_INDEX" val="5"/>
  <p:tag name="KSO_WM_UNIT_TEXT_FILL_FORE_SCHEMECOLOR_INDEX" val="13"/>
  <p:tag name="KSO_WM_UNIT_TEXT_FILL_TYPE" val="1"/>
  <p:tag name="KSO_WM_UNIT_USESOURCEFORMAT_APPLY"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3"/>
  <p:tag name="KSO_WM_TEMPLATE_CATEGORY" val="custom"/>
  <p:tag name="KSO_WM_TEMPLATE_INDEX" val="20235147"/>
  <p:tag name="KSO_WM_UNIT_LAYERLEVEL" val="1"/>
  <p:tag name="KSO_WM_TAG_VERSION" val="3.0"/>
  <p:tag name="KSO_WM_BEAUTIFY_FLAG" val="#wm#"/>
  <p:tag name="KSO_WM_UNIT_TYPE" val="i"/>
  <p:tag name="KSO_WM_UNIT_INDEX" val="3"/>
  <p:tag name="KSO_WM_UNIT_FILL_FORE_SCHEMECOLOR_INDEX" val="5"/>
  <p:tag name="KSO_WM_UNIT_TEXT_FILL_FORE_SCHEMECOLOR_INDEX" val="13"/>
  <p:tag name="KSO_WM_UNIT_TEXT_FILL_TYPE" val="1"/>
  <p:tag name="KSO_WM_UNIT_USESOURCEFORMAT_APPLY" val="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4"/>
  <p:tag name="KSO_WM_TEMPLATE_CATEGORY" val="custom"/>
  <p:tag name="KSO_WM_TEMPLATE_INDEX" val="20235147"/>
  <p:tag name="KSO_WM_UNIT_LAYERLEVEL" val="1"/>
  <p:tag name="KSO_WM_TAG_VERSION" val="3.0"/>
  <p:tag name="KSO_WM_BEAUTIFY_FLAG" val="#wm#"/>
  <p:tag name="KSO_WM_UNIT_TYPE" val="i"/>
  <p:tag name="KSO_WM_UNIT_INDEX" val="4"/>
  <p:tag name="KSO_WM_UNIT_FILL_FORE_SCHEMECOLOR_INDEX" val="5"/>
  <p:tag name="KSO_WM_UNIT_TEXT_FILL_FORE_SCHEMECOLOR_INDEX" val="13"/>
  <p:tag name="KSO_WM_UNIT_TEXT_FILL_TYPE" val="1"/>
  <p:tag name="KSO_WM_UNIT_USESOURCEFORMAT_APPLY" val="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5"/>
  <p:tag name="KSO_WM_TEMPLATE_CATEGORY" val="custom"/>
  <p:tag name="KSO_WM_TEMPLATE_INDEX" val="20235147"/>
  <p:tag name="KSO_WM_UNIT_LAYERLEVEL" val="1"/>
  <p:tag name="KSO_WM_TAG_VERSION" val="3.0"/>
  <p:tag name="KSO_WM_BEAUTIFY_FLAG" val="#wm#"/>
  <p:tag name="KSO_WM_UNIT_TYPE" val="i"/>
  <p:tag name="KSO_WM_UNIT_INDEX" val="5"/>
  <p:tag name="KSO_WM_UNIT_FILL_FORE_SCHEMECOLOR_INDEX" val="5"/>
  <p:tag name="KSO_WM_UNIT_TEXT_FILL_FORE_SCHEMECOLOR_INDEX" val="13"/>
  <p:tag name="KSO_WM_UNIT_TEXT_FILL_TYPE" val="1"/>
  <p:tag name="KSO_WM_UNIT_USESOURCEFORMAT_APPLY"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6"/>
  <p:tag name="KSO_WM_TEMPLATE_CATEGORY" val="custom"/>
  <p:tag name="KSO_WM_TEMPLATE_INDEX" val="20235147"/>
  <p:tag name="KSO_WM_UNIT_LAYERLEVEL" val="1"/>
  <p:tag name="KSO_WM_TAG_VERSION" val="3.0"/>
  <p:tag name="KSO_WM_BEAUTIFY_FLAG" val="#wm#"/>
  <p:tag name="KSO_WM_UNIT_TYPE" val="i"/>
  <p:tag name="KSO_WM_UNIT_INDEX" val="6"/>
  <p:tag name="KSO_WM_UNIT_FILL_FORE_SCHEMECOLOR_INDEX" val="5"/>
  <p:tag name="KSO_WM_UNIT_TEXT_FILL_FORE_SCHEMECOLOR_INDEX" val="13"/>
  <p:tag name="KSO_WM_UNIT_TEXT_FILL_TYPE" val="1"/>
  <p:tag name="KSO_WM_UNIT_USESOURCEFORMAT_APPLY"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7"/>
  <p:tag name="KSO_WM_TEMPLATE_CATEGORY" val="custom"/>
  <p:tag name="KSO_WM_TEMPLATE_INDEX" val="20235147"/>
  <p:tag name="KSO_WM_UNIT_LAYERLEVEL" val="1"/>
  <p:tag name="KSO_WM_TAG_VERSION" val="3.0"/>
  <p:tag name="KSO_WM_BEAUTIFY_FLAG" val="#wm#"/>
  <p:tag name="KSO_WM_UNIT_TYPE" val="i"/>
  <p:tag name="KSO_WM_UNIT_INDEX" val="7"/>
  <p:tag name="KSO_WM_UNIT_FILL_FORE_SCHEMECOLOR_INDEX" val="5"/>
  <p:tag name="KSO_WM_UNIT_TEXT_FILL_FORE_SCHEMECOLOR_INDEX" val="13"/>
  <p:tag name="KSO_WM_UNIT_TEXT_FILL_TYPE" val="1"/>
  <p:tag name="KSO_WM_UNIT_USESOURCEFORMAT_APPLY" val="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8"/>
  <p:tag name="KSO_WM_TEMPLATE_CATEGORY" val="custom"/>
  <p:tag name="KSO_WM_TEMPLATE_INDEX" val="20235147"/>
  <p:tag name="KSO_WM_UNIT_LAYERLEVEL" val="1"/>
  <p:tag name="KSO_WM_TAG_VERSION" val="3.0"/>
  <p:tag name="KSO_WM_BEAUTIFY_FLAG" val="#wm#"/>
  <p:tag name="KSO_WM_UNIT_TYPE" val="i"/>
  <p:tag name="KSO_WM_UNIT_INDEX" val="8"/>
  <p:tag name="KSO_WM_UNIT_FILL_FORE_SCHEMECOLOR_INDEX" val="5"/>
  <p:tag name="KSO_WM_UNIT_TEXT_FILL_FORE_SCHEMECOLOR_INDEX" val="13"/>
  <p:tag name="KSO_WM_UNIT_TEXT_FILL_TYPE" val="1"/>
  <p:tag name="KSO_WM_UNIT_USESOURCEFORMAT_APPLY"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9"/>
  <p:tag name="KSO_WM_TEMPLATE_CATEGORY" val="custom"/>
  <p:tag name="KSO_WM_TEMPLATE_INDEX" val="20235147"/>
  <p:tag name="KSO_WM_UNIT_LAYERLEVEL" val="1"/>
  <p:tag name="KSO_WM_TAG_VERSION" val="3.0"/>
  <p:tag name="KSO_WM_BEAUTIFY_FLAG" val="#wm#"/>
  <p:tag name="KSO_WM_UNIT_TYPE" val="i"/>
  <p:tag name="KSO_WM_UNIT_INDEX" val="9"/>
  <p:tag name="KSO_WM_UNIT_TEXT_FILL_FORE_SCHEMECOLOR_INDEX" val="13"/>
  <p:tag name="KSO_WM_UNIT_TEXT_FILL_TYPE" val="1"/>
  <p:tag name="KSO_WM_UNIT_USESOURCEFORMAT_APPLY" val="1"/>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10"/>
  <p:tag name="KSO_WM_TEMPLATE_CATEGORY" val="custom"/>
  <p:tag name="KSO_WM_TEMPLATE_INDEX" val="20235147"/>
  <p:tag name="KSO_WM_UNIT_LAYERLEVEL" val="1"/>
  <p:tag name="KSO_WM_TAG_VERSION" val="3.0"/>
  <p:tag name="KSO_WM_BEAUTIFY_FLAG" val="#wm#"/>
  <p:tag name="KSO_WM_UNIT_TYPE" val="i"/>
  <p:tag name="KSO_WM_UNIT_INDEX" val="10"/>
  <p:tag name="KSO_WM_UNIT_FILL_FORE_SCHEMECOLOR_INDEX" val="5"/>
  <p:tag name="KSO_WM_UNIT_TEXT_FILL_FORE_SCHEMECOLOR_INDEX" val="13"/>
  <p:tag name="KSO_WM_UNIT_TEXT_FILL_TYPE" val="1"/>
  <p:tag name="KSO_WM_UNIT_USESOURCEFORMAT_APPLY"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11"/>
  <p:tag name="KSO_WM_TEMPLATE_CATEGORY" val="custom"/>
  <p:tag name="KSO_WM_TEMPLATE_INDEX" val="20235147"/>
  <p:tag name="KSO_WM_UNIT_LAYERLEVEL" val="1"/>
  <p:tag name="KSO_WM_TAG_VERSION" val="3.0"/>
  <p:tag name="KSO_WM_BEAUTIFY_FLAG" val="#wm#"/>
  <p:tag name="KSO_WM_UNIT_TYPE" val="i"/>
  <p:tag name="KSO_WM_UNIT_INDEX" val="11"/>
  <p:tag name="KSO_WM_UNIT_TEXT_FILL_FORE_SCHEMECOLOR_INDEX" val="13"/>
  <p:tag name="KSO_WM_UNIT_TEXT_FILL_TYPE" val="1"/>
  <p:tag name="KSO_WM_UNIT_USESOURCEFORMAT_APPLY"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12"/>
  <p:tag name="KSO_WM_TEMPLATE_CATEGORY" val="custom"/>
  <p:tag name="KSO_WM_TEMPLATE_INDEX" val="20235147"/>
  <p:tag name="KSO_WM_UNIT_LAYERLEVEL" val="1"/>
  <p:tag name="KSO_WM_TAG_VERSION" val="3.0"/>
  <p:tag name="KSO_WM_BEAUTIFY_FLAG" val="#wm#"/>
  <p:tag name="KSO_WM_UNIT_TYPE" val="i"/>
  <p:tag name="KSO_WM_UNIT_INDEX" val="12"/>
  <p:tag name="KSO_WM_UNIT_TEXT_FILL_FORE_SCHEMECOLOR_INDEX" val="13"/>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13"/>
  <p:tag name="KSO_WM_TEMPLATE_CATEGORY" val="custom"/>
  <p:tag name="KSO_WM_TEMPLATE_INDEX" val="20235147"/>
  <p:tag name="KSO_WM_UNIT_LAYERLEVEL" val="1"/>
  <p:tag name="KSO_WM_TAG_VERSION" val="3.0"/>
  <p:tag name="KSO_WM_BEAUTIFY_FLAG" val="#wm#"/>
  <p:tag name="KSO_WM_UNIT_TYPE" val="i"/>
  <p:tag name="KSO_WM_UNIT_INDEX" val="13"/>
  <p:tag name="KSO_WM_UNIT_TEXT_FILL_FORE_SCHEMECOLOR_INDEX" val="13"/>
  <p:tag name="KSO_WM_UNIT_TEXT_FILL_TYPE" val="1"/>
  <p:tag name="KSO_WM_UNIT_USESOURCEFORMAT_APPLY"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custom20235147_1*i*14"/>
  <p:tag name="KSO_WM_TEMPLATE_CATEGORY" val="custom"/>
  <p:tag name="KSO_WM_TEMPLATE_INDEX" val="20235147"/>
  <p:tag name="KSO_WM_UNIT_LAYERLEVEL" val="1"/>
  <p:tag name="KSO_WM_TAG_VERSION" val="3.0"/>
  <p:tag name="KSO_WM_BEAUTIFY_FLAG" val="#wm#"/>
  <p:tag name="KSO_WM_UNIT_TYPE" val="i"/>
  <p:tag name="KSO_WM_UNIT_INDEX" val="14"/>
  <p:tag name="KSO_WM_UNIT_FILL_FORE_SCHEMECOLOR_INDEX" val="5"/>
  <p:tag name="KSO_WM_UNIT_TEXT_FILL_FORE_SCHEMECOLOR_INDEX" val="13"/>
  <p:tag name="KSO_WM_UNIT_TEXT_FILL_TYPE" val="1"/>
  <p:tag name="KSO_WM_UNIT_USESOURCEFORMAT_APPLY"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i*1_1_1"/>
  <p:tag name="KSO_WM_TEMPLATE_CATEGORY" val="diagram"/>
  <p:tag name="KSO_WM_TEMPLATE_INDEX" val="20235129"/>
  <p:tag name="KSO_WM_UNIT_LAYERLEVEL" val="1_1_1"/>
  <p:tag name="KSO_WM_TAG_VERSION" val="3.0"/>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gradient&quot;:[{&quot;brightness&quot;:0.4000000059604645,&quot;colorType&quot;:1,&quot;foreColorIndex&quot;:5,&quot;pos&quot;:0,&quot;transparency&quot;:0},{&quot;brightness&quot;:0,&quot;colorType&quot;:1,&quot;foreColorIndex&quot;:5,&quot;pos&quot;:0.879999995231628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f*1_1_1"/>
  <p:tag name="KSO_WM_TEMPLATE_CATEGORY" val="diagram"/>
  <p:tag name="KSO_WM_TEMPLATE_INDEX" val="20235129"/>
  <p:tag name="KSO_WM_UNIT_LAYERLEVEL" val="1_1_1"/>
  <p:tag name="KSO_WM_TAG_VERSION" val="3.0"/>
  <p:tag name="KSO_WM_UNIT_SUBTYPE" val="a"/>
  <p:tag name="KSO_WM_UNIT_NOCLEAR" val="0"/>
  <p:tag name="KSO_WM_UNIT_VALUE" val="36"/>
  <p:tag name="KSO_WM_DIAGRAM_GROUP_CODE" val="l1-1"/>
  <p:tag name="KSO_WM_UNIT_TYPE" val="l_h_f"/>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USESOURCEFORMAT_APPLY" val="1"/>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a*1_1_1"/>
  <p:tag name="KSO_WM_TEMPLATE_CATEGORY" val="diagram"/>
  <p:tag name="KSO_WM_TEMPLATE_INDEX" val="20235129"/>
  <p:tag name="KSO_WM_UNIT_LAYERLEVEL" val="1_1_1"/>
  <p:tag name="KSO_WM_TAG_VERSION" val="3.0"/>
  <p:tag name="KSO_WM_UNIT_ISCONTENTSTITLE" val="0"/>
  <p:tag name="KSO_WM_UNIT_ISNUMDGMTITLE" val="0"/>
  <p:tag name="KSO_WM_UNIT_NOCLEAR" val="0"/>
  <p:tag name="KSO_WM_UNIT_VALUE" val="14"/>
  <p:tag name="KSO_WM_DIAGRAM_GROUP_CODE" val="l1-1"/>
  <p:tag name="KSO_WM_UNIT_TYPE" val="l_h_a"/>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x*1_1_1"/>
  <p:tag name="KSO_WM_TEMPLATE_CATEGORY" val="diagram"/>
  <p:tag name="KSO_WM_TEMPLATE_INDEX" val="20235129"/>
  <p:tag name="KSO_WM_UNIT_LAYERLEVEL" val="1_1_1"/>
  <p:tag name="KSO_WM_TAG_VERSION" val="3.0"/>
  <p:tag name="KSO_WM_UNIT_VALUE" val="75*69"/>
  <p:tag name="KSO_WM_DIAGRAM_GROUP_CODE" val="l1-1"/>
  <p:tag name="KSO_WM_UNIT_TYPE" val="l_h_x"/>
  <p:tag name="KSO_WM_UNIT_INDEX" val="1_1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i*1_2_1"/>
  <p:tag name="KSO_WM_TEMPLATE_CATEGORY" val="diagram"/>
  <p:tag name="KSO_WM_TEMPLATE_INDEX" val="20235129"/>
  <p:tag name="KSO_WM_UNIT_LAYERLEVEL" val="1_1_1"/>
  <p:tag name="KSO_WM_TAG_VERSION" val="3.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gradient&quot;:[{&quot;brightness&quot;:0.4000000059604645,&quot;colorType&quot;:1,&quot;foreColorIndex&quot;:5,&quot;pos&quot;:0,&quot;transparency&quot;:0},{&quot;brightness&quot;:0,&quot;colorType&quot;:1,&quot;foreColorIndex&quot;:5,&quot;pos&quot;:0.879999995231628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f*1_2_1"/>
  <p:tag name="KSO_WM_TEMPLATE_CATEGORY" val="diagram"/>
  <p:tag name="KSO_WM_TEMPLATE_INDEX" val="20235129"/>
  <p:tag name="KSO_WM_UNIT_LAYERLEVEL" val="1_1_1"/>
  <p:tag name="KSO_WM_TAG_VERSION" val="3.0"/>
  <p:tag name="KSO_WM_UNIT_SUBTYPE" val="a"/>
  <p:tag name="KSO_WM_UNIT_NOCLEAR" val="0"/>
  <p:tag name="KSO_WM_UNIT_VALUE" val="36"/>
  <p:tag name="KSO_WM_DIAGRAM_GROUP_CODE" val="l1-1"/>
  <p:tag name="KSO_WM_UNIT_TYPE" val="l_h_f"/>
  <p:tag name="KSO_WM_UNIT_INDEX" val="1_2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USESOURCEFORMAT_APPLY"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a*1_2_1"/>
  <p:tag name="KSO_WM_TEMPLATE_CATEGORY" val="diagram"/>
  <p:tag name="KSO_WM_TEMPLATE_INDEX" val="20235129"/>
  <p:tag name="KSO_WM_UNIT_LAYERLEVEL" val="1_1_1"/>
  <p:tag name="KSO_WM_TAG_VERSION" val="3.0"/>
  <p:tag name="KSO_WM_UNIT_ISCONTENTSTITLE" val="0"/>
  <p:tag name="KSO_WM_UNIT_ISNUMDGMTITLE" val="0"/>
  <p:tag name="KSO_WM_UNIT_NOCLEAR" val="0"/>
  <p:tag name="KSO_WM_UNIT_VALUE" val="14"/>
  <p:tag name="KSO_WM_DIAGRAM_GROUP_CODE" val="l1-1"/>
  <p:tag name="KSO_WM_UNIT_TYPE" val="l_h_a"/>
  <p:tag name="KSO_WM_UNIT_INDEX" val="1_2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1"/>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i*1_3_1"/>
  <p:tag name="KSO_WM_TEMPLATE_CATEGORY" val="diagram"/>
  <p:tag name="KSO_WM_TEMPLATE_INDEX" val="20235129"/>
  <p:tag name="KSO_WM_UNIT_LAYERLEVEL" val="1_1_1"/>
  <p:tag name="KSO_WM_TAG_VERSION" val="3.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gradient&quot;:[{&quot;brightness&quot;:0.4000000059604645,&quot;colorType&quot;:1,&quot;foreColorIndex&quot;:5,&quot;pos&quot;:0,&quot;transparency&quot;:0},{&quot;brightness&quot;:0,&quot;colorType&quot;:1,&quot;foreColorIndex&quot;:5,&quot;pos&quot;:0.879999995231628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f*1_3_1"/>
  <p:tag name="KSO_WM_TEMPLATE_CATEGORY" val="diagram"/>
  <p:tag name="KSO_WM_TEMPLATE_INDEX" val="20235129"/>
  <p:tag name="KSO_WM_UNIT_LAYERLEVEL" val="1_1_1"/>
  <p:tag name="KSO_WM_TAG_VERSION" val="3.0"/>
  <p:tag name="KSO_WM_UNIT_SUBTYPE" val="a"/>
  <p:tag name="KSO_WM_UNIT_NOCLEAR" val="0"/>
  <p:tag name="KSO_WM_UNIT_VALUE" val="36"/>
  <p:tag name="KSO_WM_DIAGRAM_GROUP_CODE" val="l1-1"/>
  <p:tag name="KSO_WM_UNIT_TYPE" val="l_h_f"/>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USESOURCEFORMAT_APPLY"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a*1_3_1"/>
  <p:tag name="KSO_WM_TEMPLATE_CATEGORY" val="diagram"/>
  <p:tag name="KSO_WM_TEMPLATE_INDEX" val="20235129"/>
  <p:tag name="KSO_WM_UNIT_LAYERLEVEL" val="1_1_1"/>
  <p:tag name="KSO_WM_TAG_VERSION" val="3.0"/>
  <p:tag name="KSO_WM_UNIT_ISCONTENTSTITLE" val="0"/>
  <p:tag name="KSO_WM_UNIT_ISNUMDGMTITLE" val="0"/>
  <p:tag name="KSO_WM_UNIT_NOCLEAR" val="0"/>
  <p:tag name="KSO_WM_UNIT_VALUE" val="14"/>
  <p:tag name="KSO_WM_DIAGRAM_GROUP_CODE" val="l1-1"/>
  <p:tag name="KSO_WM_UNIT_TYPE" val="l_h_a"/>
  <p:tag name="KSO_WM_UNIT_INDEX" val="1_3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i*1_4_1"/>
  <p:tag name="KSO_WM_TEMPLATE_CATEGORY" val="diagram"/>
  <p:tag name="KSO_WM_TEMPLATE_INDEX" val="20235129"/>
  <p:tag name="KSO_WM_UNIT_LAYERLEVEL" val="1_1_1"/>
  <p:tag name="KSO_WM_TAG_VERSION" val="3.0"/>
  <p:tag name="KSO_WM_DIAGRAM_GROUP_CODE" val="l1-1"/>
  <p:tag name="KSO_WM_UNIT_TYPE" val="l_h_i"/>
  <p:tag name="KSO_WM_UNIT_INDEX" val="1_4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gradient&quot;:[{&quot;brightness&quot;:0.4000000059604645,&quot;colorType&quot;:1,&quot;foreColorIndex&quot;:5,&quot;pos&quot;:0,&quot;transparency&quot;:0},{&quot;brightness&quot;:0,&quot;colorType&quot;:1,&quot;foreColorIndex&quot;:5,&quot;pos&quot;:0.879999995231628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f*1_4_1"/>
  <p:tag name="KSO_WM_TEMPLATE_CATEGORY" val="diagram"/>
  <p:tag name="KSO_WM_TEMPLATE_INDEX" val="20235129"/>
  <p:tag name="KSO_WM_UNIT_LAYERLEVEL" val="1_1_1"/>
  <p:tag name="KSO_WM_TAG_VERSION" val="3.0"/>
  <p:tag name="KSO_WM_UNIT_SUBTYPE" val="a"/>
  <p:tag name="KSO_WM_UNIT_NOCLEAR" val="0"/>
  <p:tag name="KSO_WM_UNIT_VALUE" val="36"/>
  <p:tag name="KSO_WM_DIAGRAM_GROUP_CODE" val="l1-1"/>
  <p:tag name="KSO_WM_UNIT_TYPE" val="l_h_f"/>
  <p:tag name="KSO_WM_UNIT_INDEX" val="1_4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
  <p:tag name="KSO_WM_UNIT_TEXT_FILL_FORE_SCHEMECOLOR_INDEX" val="1"/>
  <p:tag name="KSO_WM_UNIT_TEXT_FILL_TYPE" val="1"/>
  <p:tag name="KSO_WM_UNIT_USESOURCEFORMAT_APPLY" val="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a*1_4_1"/>
  <p:tag name="KSO_WM_TEMPLATE_CATEGORY" val="diagram"/>
  <p:tag name="KSO_WM_TEMPLATE_INDEX" val="20235129"/>
  <p:tag name="KSO_WM_UNIT_LAYERLEVEL" val="1_1_1"/>
  <p:tag name="KSO_WM_TAG_VERSION" val="3.0"/>
  <p:tag name="KSO_WM_UNIT_ISCONTENTSTITLE" val="0"/>
  <p:tag name="KSO_WM_UNIT_ISNUMDGMTITLE" val="0"/>
  <p:tag name="KSO_WM_UNIT_NOCLEAR" val="0"/>
  <p:tag name="KSO_WM_UNIT_VALUE" val="14"/>
  <p:tag name="KSO_WM_DIAGRAM_GROUP_CODE" val="l1-1"/>
  <p:tag name="KSO_WM_UNIT_TYPE" val="l_h_a"/>
  <p:tag name="KSO_WM_UNIT_INDEX" val="1_4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29_3*l_h_x*1_2_1"/>
  <p:tag name="KSO_WM_TEMPLATE_CATEGORY" val="diagram"/>
  <p:tag name="KSO_WM_TEMPLATE_INDEX" val="20235129"/>
  <p:tag name="KSO_WM_UNIT_LAYERLEVEL" val="1_1_1"/>
  <p:tag name="KSO_WM_TAG_VERSION" val="3.0"/>
  <p:tag name="KSO_WM_UNIT_VALUE" val="75*75"/>
  <p:tag name="KSO_WM_DIAGRAM_GROUP_CODE" val="l1-1"/>
  <p:tag name="KSO_WM_UNIT_TYPE" val="l_h_x"/>
  <p:tag name="KSO_WM_UNIT_INDEX" val="1_2_1"/>
  <p:tag name="KSO_WM_DIAGRAM_VERSION" val="3"/>
  <p:tag name="KSO_WM_DIAGRAM_COLOR_TRICK" val="1"/>
  <p:tag name="KSO_WM_DIAGRAM_COLOR_TEXT_CAN_REMOVE" val="n"/>
  <p:tag name="KSO_WM_DIAGRAM_MAX_ITEMCNT" val="4"/>
  <p:tag name="KSO_WM_DIAGRAM_MIN_ITEMCNT" val="2"/>
  <p:tag name="KSO_WM_DIAGRAM_VIRTUALLY_FRAME" val="{&quot;height&quot;:312.1000061035156,&quot;width&quot;:490.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286.xml><?xml version="1.0" encoding="utf-8"?>
<p:tagLst xmlns:p="http://schemas.openxmlformats.org/presentationml/2006/main">
  <p:tag name="KSO_WM_UNIT_VALUE" val="52*63"/>
  <p:tag name="KSO_WM_UNIT_HIGHLIGHT" val="0"/>
  <p:tag name="KSO_WM_UNIT_COMPATIBLE" val="0"/>
  <p:tag name="KSO_WM_UNIT_DIAGRAM_ISNUMVISUAL" val="0"/>
  <p:tag name="KSO_WM_UNIT_DIAGRAM_ISREFERUNIT" val="0"/>
  <p:tag name="KSO_WM_UNIT_TYPE" val="l_h_x"/>
  <p:tag name="KSO_WM_UNIT_INDEX" val="1_3_1"/>
  <p:tag name="KSO_WM_UNIT_ID" val="diagram20235129_3*l_h_x*1_3_1"/>
  <p:tag name="KSO_WM_TEMPLATE_CATEGORY" val="diagram"/>
  <p:tag name="KSO_WM_TEMPLATE_INDEX" val="20235129"/>
  <p:tag name="KSO_WM_UNIT_LAYERLEVEL" val="1_1_1"/>
  <p:tag name="KSO_WM_TAG_VERSION" val="3.0"/>
  <p:tag name="KSO_WM_DIAGRAM_MAX_ITEMCNT" val="4"/>
  <p:tag name="KSO_WM_DIAGRAM_MIN_ITEMCNT" val="2"/>
  <p:tag name="KSO_WM_DIAGRAM_VIRTUALLY_FRAME" val="{&quot;height&quot;:312.1000061035156,&quot;width&quot;:490.25}"/>
  <p:tag name="KSO_WM_DIAGRAM_GROUP_CODE" val="l1-1"/>
  <p:tag name="KSO_WM_DIAGRAM_VERSION" val="3"/>
  <p:tag name="KSO_WM_DIAGRAM_COLOR_TRICK" val="1"/>
  <p:tag name="KSO_WM_DIAGRAM_COLOR_TEXT_CAN_REMOVE" val="n"/>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287.xml><?xml version="1.0" encoding="utf-8"?>
<p:tagLst xmlns:p="http://schemas.openxmlformats.org/presentationml/2006/main">
  <p:tag name="KSO_WM_UNIT_VALUE" val="63*52"/>
  <p:tag name="KSO_WM_UNIT_HIGHLIGHT" val="0"/>
  <p:tag name="KSO_WM_UNIT_COMPATIBLE" val="0"/>
  <p:tag name="KSO_WM_UNIT_DIAGRAM_ISNUMVISUAL" val="0"/>
  <p:tag name="KSO_WM_UNIT_DIAGRAM_ISREFERUNIT" val="0"/>
  <p:tag name="KSO_WM_UNIT_TYPE" val="l_h_x"/>
  <p:tag name="KSO_WM_UNIT_INDEX" val="1_4_1"/>
  <p:tag name="KSO_WM_UNIT_ID" val="diagram20235129_3*l_h_x*1_4_1"/>
  <p:tag name="KSO_WM_TEMPLATE_CATEGORY" val="diagram"/>
  <p:tag name="KSO_WM_TEMPLATE_INDEX" val="20235129"/>
  <p:tag name="KSO_WM_UNIT_LAYERLEVEL" val="1_1_1"/>
  <p:tag name="KSO_WM_TAG_VERSION" val="3.0"/>
  <p:tag name="KSO_WM_DIAGRAM_MAX_ITEMCNT" val="4"/>
  <p:tag name="KSO_WM_DIAGRAM_MIN_ITEMCNT" val="2"/>
  <p:tag name="KSO_WM_DIAGRAM_VIRTUALLY_FRAME" val="{&quot;height&quot;:312.1000061035156,&quot;width&quot;:490.25}"/>
  <p:tag name="KSO_WM_DIAGRAM_GROUP_CODE" val="l1-1"/>
  <p:tag name="KSO_WM_DIAGRAM_VERSION" val="3"/>
  <p:tag name="KSO_WM_DIAGRAM_COLOR_TRICK" val="1"/>
  <p:tag name="KSO_WM_DIAGRAM_COLOR_TEXT_CAN_REMOVE" val="n"/>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288.xml><?xml version="1.0" encoding="utf-8"?>
<p:tagLst xmlns:p="http://schemas.openxmlformats.org/presentationml/2006/main">
  <p:tag name="KSO_WM_SLIDE_ID" val="custom20235147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5147"/>
  <p:tag name="KSO_WM_SLIDE_TYPE" val="text"/>
  <p:tag name="KSO_WM_SLIDE_SUBTYPE" val="picTxt"/>
  <p:tag name="KSO_WM_SLIDE_SIZE" val="490.2*292.4"/>
  <p:tag name="KSO_WM_SLIDE_POSITION" val="54.85*174.9"/>
  <p:tag name="KSO_WM_SLIDE_LAYOUT" val="a_f_l"/>
  <p:tag name="KSO_WM_SLIDE_LAYOUT_CNT" val="1_1_1"/>
  <p:tag name="KSO_WM_SPECIAL_SOURCE" val="bdnull"/>
  <p:tag name="KSO_WM_DIAGRAM_GROUP_CODE" val="l1-1"/>
  <p:tag name="KSO_WM_SLIDE_DIAGTYPE" val="l"/>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7*e*1"/>
  <p:tag name="KSO_WM_TEMPLATE_CATEGORY" val="custom"/>
  <p:tag name="KSO_WM_TEMPLATE_INDEX" val="20202675"/>
  <p:tag name="KSO_WM_UNIT_LAYERLEVEL" val="1"/>
  <p:tag name="KSO_WM_TAG_VERSION" val="1.0"/>
  <p:tag name="KSO_WM_BEAUTIFY_FLAG" val="#wm#"/>
  <p:tag name="KSO_WM_UNIT_PRESET_TEXT" val="PART 01"/>
  <p:tag name="KSO_WM_UNIT_NOCLEAR" val="0"/>
  <p:tag name="KSO_WM_UNIT_VALUE" val="5"/>
  <p:tag name="KSO_WM_UNIT_TYPE" val="e"/>
  <p:tag name="KSO_WM_UNIT_INDEX" val="1"/>
  <p:tag name="KSO_WM_UNIT_TEXT_FILL_FORE_SCHEMECOLOR_INDEX_BRIGHTNESS" val="0"/>
  <p:tag name="KSO_WM_UNIT_TEXT_FILL_FORE_SCHEMECOLOR_INDEX" val="5"/>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7*a*1"/>
  <p:tag name="KSO_WM_TEMPLATE_CATEGORY" val="custom"/>
  <p:tag name="KSO_WM_TEMPLATE_INDEX" val="20202675"/>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 name="KSO_WM_UNIT_TEXT_FILL_FORE_SCHEMECOLOR_INDEX_BRIGHTNESS" val="0"/>
  <p:tag name="KSO_WM_UNIT_TEXT_FILL_FORE_SCHEMECOLOR_INDEX" val="5"/>
  <p:tag name="KSO_WM_UNIT_TEXT_FILL_TYPE" val="1"/>
</p:tagLst>
</file>

<file path=ppt/tags/tag2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2.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80947_6"/>
  <p:tag name="KSO_WM_TEMPLATE_CATEGORY" val="custom"/>
  <p:tag name="KSO_WM_TEMPLATE_INDEX" val="20202675"/>
  <p:tag name="KSO_WM_SLIDE_ID" val="custom20202675_7"/>
  <p:tag name="KSO_WM_SLIDE_INDEX" val="7"/>
  <p:tag name="KSO_WM_TEMPLATE_SUBCATEGORY" val="0"/>
  <p:tag name="KSO_WM_SLIDE_SUBTYPE" val="pureTxt"/>
  <p:tag name="KSO_WM_TEMPLATE_MASTER_TYPE" val="1"/>
  <p:tag name="KSO_WM_TEMPLATE_COLOR_TYPE"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1300_1*l_i*1_1"/>
  <p:tag name="KSO_WM_TEMPLATE_CATEGORY" val="diagram"/>
  <p:tag name="KSO_WM_TEMPLATE_INDEX" val="20231300"/>
  <p:tag name="KSO_WM_UNIT_LAYERLEVEL" val="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4,&quot;left&quot;:61.14231391486228,&quot;top&quot;:125.33323139821451,&quot;width&quot;:851.677734375}"/>
  <p:tag name="KSO_WM_DIAGRAM_COLOR_MATCH_VALUE" val="{&quot;shape&quot;:{&quot;fill&quot;:{&quot;solid&quot;:{&quot;brightness&quot;:0.800000011920929,&quot;colorType&quot;:1,&quot;foreColorIndex&quot;:5,&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8"/>
  <p:tag name="KSO_WM_UNIT_TEXT_FILL_FORE_SCHEMECOLOR_INDEX" val="2"/>
  <p:tag name="KSO_WM_UNIT_TEXT_FILL_TYPE" val="1"/>
  <p:tag name="KSO_WM_UNIT_USESOURCEFORMAT_APPLY" val="1"/>
</p:tagLst>
</file>

<file path=ppt/tags/tag29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300_1*a*1"/>
  <p:tag name="KSO_WM_TEMPLATE_CATEGORY" val="diagram"/>
  <p:tag name="KSO_WM_TEMPLATE_INDEX" val="20231300"/>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300_1*l_h_i*1_2_1"/>
  <p:tag name="KSO_WM_TEMPLATE_CATEGORY" val="diagram"/>
  <p:tag name="KSO_WM_TEMPLATE_INDEX" val="2023130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4,&quot;left&quot;:61.14231391486228,&quot;top&quot;:125.33323139821451,&quot;width&quot;:851.6777343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300_1*l_h_i*1_1_1"/>
  <p:tag name="KSO_WM_TEMPLATE_CATEGORY" val="diagram"/>
  <p:tag name="KSO_WM_TEMPLATE_INDEX" val="2023130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4,&quot;left&quot;:61.14231391486228,&quot;top&quot;:125.33323139821451,&quot;width&quot;:851.67773437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TEXT_FILL_FORE_SCHEMECOLOR_INDEX" val="2"/>
  <p:tag name="KSO_WM_UNIT_TEXT_FILL_TYPE" val="1"/>
  <p:tag name="KSO_WM_UNIT_USESOURCEFORMAT_APPLY" val="1"/>
</p:tagLst>
</file>

<file path=ppt/tags/tag29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300_1*l_h_f*1_2_1"/>
  <p:tag name="KSO_WM_TEMPLATE_CATEGORY" val="diagram"/>
  <p:tag name="KSO_WM_TEMPLATE_INDEX" val="20231300"/>
  <p:tag name="KSO_WM_UNIT_LAYERLEVEL" val="1_1_1"/>
  <p:tag name="KSO_WM_TAG_VERSION" val="3.0"/>
  <p:tag name="KSO_WM_BEAUTIFY_FLAG" val="#wm#"/>
  <p:tag name="KSO_WM_UNIT_SUBTYPE" val="a"/>
  <p:tag name="KSO_WM_UNIT_VALUE" val="84"/>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4,&quot;left&quot;:61.14231391486228,&quot;top&quot;:125.33323139821451,&quot;width&quot;:851.6777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内容，简明扼要地阐述您内容的观点"/>
  <p:tag name="KSO_WM_UNIT_TEXT_FILL_FORE_SCHEMECOLOR_INDEX" val="1"/>
  <p:tag name="KSO_WM_UNIT_TEXT_FILL_TYPE" val="1"/>
  <p:tag name="KSO_WM_UNIT_TEXT_TYPE" val="1"/>
  <p:tag name="KSO_WM_UNIT_USESOURCEFORMAT_APPLY" val="1"/>
</p:tagLst>
</file>

<file path=ppt/tags/tag29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300_1*l_h_f*1_1_1"/>
  <p:tag name="KSO_WM_TEMPLATE_CATEGORY" val="diagram"/>
  <p:tag name="KSO_WM_TEMPLATE_INDEX" val="20231300"/>
  <p:tag name="KSO_WM_UNIT_LAYERLEVEL" val="1_1_1"/>
  <p:tag name="KSO_WM_TAG_VERSION" val="3.0"/>
  <p:tag name="KSO_WM_BEAUTIFY_FLAG" val="#wm#"/>
  <p:tag name="KSO_WM_UNIT_SUBTYPE" val="a"/>
  <p:tag name="KSO_WM_UNIT_VALUE" val="28"/>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4,&quot;left&quot;:61.14231391486228,&quot;top&quot;:125.33323139821451,&quot;width&quot;:851.6777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2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内容，简明扼要地阐述您内容的观点"/>
  <p:tag name="KSO_WM_UNIT_TEXT_FILL_FORE_SCHEMECOLOR_INDEX" val="1"/>
  <p:tag name="KSO_WM_UNIT_TEXT_FILL_TYPE" val="1"/>
  <p:tag name="KSO_WM_UNIT_TEXT_TYPE" val="1"/>
  <p:tag name="KSO_WM_UNIT_USESOURCEFORMAT_APPLY" val="1"/>
</p:tagLst>
</file>

<file path=ppt/tags/tag2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300_1*l_h_a*1_2_1"/>
  <p:tag name="KSO_WM_TEMPLATE_CATEGORY" val="diagram"/>
  <p:tag name="KSO_WM_TEMPLATE_INDEX" val="20231300"/>
  <p:tag name="KSO_WM_UNIT_LAYERLEVEL" val="1_1_1"/>
  <p:tag name="KSO_WM_TAG_VERSION" val="3.0"/>
  <p:tag name="KSO_WM_BEAUTIFY_FLAG" val="#wm#"/>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4,&quot;left&quot;:61.14231391486228,&quot;top&quot;:125.33323139821451,&quot;width&quot;:851.6777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300_1*l_h_a*1_1_1"/>
  <p:tag name="KSO_WM_TEMPLATE_CATEGORY" val="diagram"/>
  <p:tag name="KSO_WM_TEMPLATE_INDEX" val="20231300"/>
  <p:tag name="KSO_WM_UNIT_LAYERLEVEL" val="1_1_1"/>
  <p:tag name="KSO_WM_TAG_VERSION" val="3.0"/>
  <p:tag name="KSO_WM_BEAUTIFY_FLAG" val="#wm#"/>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4,&quot;left&quot;:61.14231391486228,&quot;top&quot;:125.33323139821451,&quot;width&quot;:851.677734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此处添加标题"/>
  <p:tag name="KSO_WM_UNIT_TEXT_FILL_FORE_SCHEMECOLOR_INDEX" val="1"/>
  <p:tag name="KSO_WM_UNIT_TEXT_FILL_TYPE" val="1"/>
  <p:tag name="KSO_WM_UNIT_TEXT_TYPE" val="1"/>
  <p:tag name="KSO_WM_UNIT_USESOURCEFORMAT_APPLY" val="1"/>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1300_1*l_i*1_2"/>
  <p:tag name="KSO_WM_TEMPLATE_CATEGORY" val="diagram"/>
  <p:tag name="KSO_WM_TEMPLATE_INDEX" val="20231300"/>
  <p:tag name="KSO_WM_UNIT_LAYERLEVEL" val="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4,&quot;left&quot;:61.14231391486228,&quot;top&quot;:125.33323139821451,&quot;width&quot;:851.677734375}"/>
  <p:tag name="KSO_WM_DIAGRAM_COLOR_MATCH_VALUE" val="{&quot;shape&quot;:{&quot;fill&quot;:{&quot;solid&quot;:{&quot;brightness&quot;:0.6000000238418579,&quot;colorType&quot;:1,&quot;foreColorIndex&quot;:6,&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6"/>
  <p:tag name="KSO_WM_UNIT_TEXT_FILL_FORE_SCHEMECOLOR_INDEX" val="2"/>
  <p:tag name="KSO_WM_UNIT_TEXT_FILL_TYPE" val="1"/>
  <p:tag name="KSO_WM_UNIT_USESOURCEFORMAT_APPLY" val="1"/>
</p:tagLst>
</file>

<file path=ppt/tags/tag302.xml><?xml version="1.0" encoding="utf-8"?>
<p:tagLst xmlns:p="http://schemas.openxmlformats.org/presentationml/2006/main">
  <p:tag name="KSO_WM_UNIT_VALUE" val="121*122"/>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1300_1*l_h_x*1_2_1"/>
  <p:tag name="KSO_WM_TEMPLATE_CATEGORY" val="diagram"/>
  <p:tag name="KSO_WM_TEMPLATE_INDEX" val="2023130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4,&quot;left&quot;:61.14231391486228,&quot;top&quot;:125.33323139821451,&quot;width&quot;:851.6777343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303.xml><?xml version="1.0" encoding="utf-8"?>
<p:tagLst xmlns:p="http://schemas.openxmlformats.org/presentationml/2006/main">
  <p:tag name="KSO_WM_UNIT_VALUE" val="103*88"/>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1300_1*l_h_x*1_1_1"/>
  <p:tag name="KSO_WM_TEMPLATE_CATEGORY" val="diagram"/>
  <p:tag name="KSO_WM_TEMPLATE_INDEX" val="20231300"/>
  <p:tag name="KSO_WM_UNIT_LAYERLEVEL" val="1_1_1"/>
  <p:tag name="KSO_WM_TAG_VERSION" val="3.0"/>
  <p:tag name="KSO_WM_BEAUTIFY_FLAG" val="#wm#"/>
  <p:tag name="KSO_WM_DIAGRAM_VERSION" val="3"/>
  <p:tag name="KSO_WM_DIAGRAM_COLOR_TRICK" val="4"/>
  <p:tag name="KSO_WM_DIAGRAM_COLOR_TEXT_CAN_REMOVE" val="n"/>
  <p:tag name="KSO_WM_DIAGRAM_MAX_ITEMCNT" val="6"/>
  <p:tag name="KSO_WM_DIAGRAM_MIN_ITEMCNT" val="2"/>
  <p:tag name="KSO_WM_DIAGRAM_VIRTUALLY_FRAME" val="{&quot;height&quot;:347.8999938964844,&quot;left&quot;:61.14231391486228,&quot;top&quot;:125.33323139821451,&quot;width&quot;:851.6777343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304.xml><?xml version="1.0" encoding="utf-8"?>
<p:tagLst xmlns:p="http://schemas.openxmlformats.org/presentationml/2006/main">
  <p:tag name="KSO_WM_CHIP_INFOS" val="{&quot;name&quot;:&quot;Slide1&quot;,&quot;width&quot;:399.578,&quot;height&quot;:412.093,&quot;tags&quot;:{&quot;style&quot;:[&quot;简约&quot;],&quot;coloring&quot;:[&quot;多彩色&quot;]},&quot;slide_type&quot;:[&quot;text&quot;],&quot;type&quot;:&quot;diagram&quot;,&quot;match_code&quot;:&quot;l(h(f)h(f))&quot;,&quot;adjust_rule&quot;:{&quot;width_max&quot;:479.493,&quot;width_min&quot;:319.662,&quot;height_max&quot;:494.512,&quot;height_min&quot;:329.675},&quot;fill_rule&quot;:{&quot;fill_mode&quot;:&quot;adaptive&quot;,&quot;fill_align&quot;:&quot;cm&quot;},&quot;adapt_layouttype&quot;:[&quot;leftright&quot;,&quot;navigation&quot;],&quot;zoom_adjust&quot;:20}"/>
  <p:tag name="KSO_WM_CHIP_XID" val="5e72d6780bf9d44aae6d4d1d"/>
  <p:tag name="KSO_WM_SLIDE_ID" val="diagram20231300_1"/>
  <p:tag name="KSO_WM_TEMPLATE_SUBCATEGORY" val="0"/>
  <p:tag name="KSO_WM_TEMPLATE_MASTER_TYPE" val="0"/>
  <p:tag name="KSO_WM_TEMPLATE_COLOR_TYPE" val="0"/>
  <p:tag name="KSO_WM_SLIDE_TYPE" val="text"/>
  <p:tag name="KSO_WM_SLIDE_SUBTYPE" val="diag"/>
  <p:tag name="KSO_WM_SLIDE_ITEM_CNT" val="2"/>
  <p:tag name="KSO_WM_SLIDE_INDEX" val="1"/>
  <p:tag name="KSO_WM_SLIDE_SIZE" val="710.461*201.856"/>
  <p:tag name="KSO_WM_SLIDE_POSITION" val="131.716*201.468"/>
  <p:tag name="KSO_WM_DIAGRAM_GROUP_CODE" val="l1-1"/>
  <p:tag name="KSO_WM_SLIDE_DIAGTYPE" val="l"/>
  <p:tag name="KSO_WM_TAG_VERSION" val="3.0"/>
  <p:tag name="KSO_WM_BEAUTIFY_FLAG" val="#wm#"/>
  <p:tag name="KSO_WM_TEMPLATE_CATEGORY" val="diagram"/>
  <p:tag name="KSO_WM_TEMPLATE_INDEX" val="20231300"/>
  <p:tag name="KSO_WM_SLIDE_LAYOUT" val="a_l"/>
  <p:tag name="KSO_WM_SLIDE_LAYOUT_CNT" val="1_1"/>
</p:tagLst>
</file>

<file path=ppt/tags/tag30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q1-1"/>
  <p:tag name="KSO_WM_UNIT_TYPE" val="a"/>
  <p:tag name="KSO_WM_UNIT_INDEX" val="1"/>
  <p:tag name="KSO_WM_UNIT_ID" val="diagram20230950_1*a*1"/>
  <p:tag name="KSO_WM_TEMPLATE_CATEGORY" val="diagram"/>
  <p:tag name="KSO_WM_TEMPLATE_INDEX" val="20230950"/>
  <p:tag name="KSO_WM_UNIT_LAYERLEVEL" val="1"/>
  <p:tag name="KSO_WM_TAG_VERSION" val="3.0"/>
  <p:tag name="KSO_WM_BEAUTIFY_FLAG" val="#wm#"/>
  <p:tag name="KSO_WM_UNIT_TEXT_TYPE" val="1"/>
  <p:tag name="KSO_WM_UNIT_PRESET_TEXT" val="PDCA循环营销模型"/>
  <p:tag name="KSO_WM_UNIT_TEXT_FILL_FORE_SCHEMECOLOR_INDEX" val="13"/>
  <p:tag name="KSO_WM_UNIT_TEXT_FILL_TYPE" val="1"/>
  <p:tag name="KSO_WM_UNIT_USESOURCEFORMAT_APPLY" val="1"/>
</p:tagLst>
</file>

<file path=ppt/tags/tag30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973_4*l_h_i*1_1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30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973_4*l_h_f*1_1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8"/>
  <p:tag name="KSO_WM_UNIT_TEXT_TYPE" val="1"/>
  <p:tag name="KSO_WM_UNIT_PRESET_TEXT" val="单击此处添加文本具体内容，简明扼要地阐述您的观点。根据需要您可酌情增减文字内容"/>
  <p:tag name="KSO_WM_UNIT_TEXT_FILL_FORE_SCHEMECOLOR_INDEX" val="1"/>
  <p:tag name="KSO_WM_UNIT_TEXT_FILL_TYPE" val="1"/>
  <p:tag name="KSO_WM_UNIT_USESOURCEFORMAT_APPLY" val="0"/>
</p:tagLst>
</file>

<file path=ppt/tags/tag30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973_4*l_h_i*1_1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0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1973_4*l_h_i*1_1_3"/>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0.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1973_4*l_h_a*1_1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
  <p:tag name="KSO_WM_UNIT_TEXT_TYPE" val="1"/>
  <p:tag name="KSO_WM_UNIT_PRESET_TEXT" val="添加标题"/>
  <p:tag name="KSO_WM_UNIT_TEXT_FILL_FORE_SCHEMECOLOR_INDEX" val="1"/>
  <p:tag name="KSO_WM_UNIT_TEXT_FILL_TYPE" val="1"/>
  <p:tag name="KSO_WM_UNIT_USESOURCEFORMAT_APPLY" val="0"/>
</p:tagLst>
</file>

<file path=ppt/tags/tag31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973_4*l_h_i*1_2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312.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973_4*l_h_f*1_2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8"/>
  <p:tag name="KSO_WM_UNIT_TEXT_TYPE" val="1"/>
  <p:tag name="KSO_WM_UNIT_PRESET_TEXT" val="单击此处添加文本具体内容，简明扼要地阐述您的观点。根据需要您可酌情增减文字内容"/>
  <p:tag name="KSO_WM_UNIT_TEXT_FILL_FORE_SCHEMECOLOR_INDEX" val="1"/>
  <p:tag name="KSO_WM_UNIT_TEXT_FILL_TYPE" val="1"/>
  <p:tag name="KSO_WM_UNIT_USESOURCEFORMAT_APPLY" val="0"/>
</p:tagLst>
</file>

<file path=ppt/tags/tag31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973_4*l_h_i*1_2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1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1973_4*l_h_i*1_2_3"/>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315.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1973_4*l_h_a*1_2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0"/>
</p:tagLst>
</file>

<file path=ppt/tags/tag31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973_4*l_h_i*1_3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31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973_4*l_h_f*1_3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8"/>
  <p:tag name="KSO_WM_UNIT_TEXT_TYPE" val="1"/>
  <p:tag name="KSO_WM_UNIT_PRESET_TEXT" val="单击此处添加文本具体内容，简明扼要地阐述您的观点。根据需要您可酌情增减文字内容"/>
  <p:tag name="KSO_WM_UNIT_TEXT_FILL_FORE_SCHEMECOLOR_INDEX" val="1"/>
  <p:tag name="KSO_WM_UNIT_TEXT_FILL_TYPE" val="1"/>
  <p:tag name="KSO_WM_UNIT_USESOURCEFORMAT_APPLY" val="0"/>
</p:tagLst>
</file>

<file path=ppt/tags/tag31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973_4*l_h_i*1_3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1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1973_4*l_h_i*1_3_3"/>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0.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1973_4*l_h_a*1_3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
  <p:tag name="KSO_WM_UNIT_TEXT_TYPE" val="1"/>
  <p:tag name="KSO_WM_UNIT_PRESET_TEXT" val="添加标题"/>
  <p:tag name="KSO_WM_UNIT_TEXT_FILL_FORE_SCHEMECOLOR_INDEX" val="1"/>
  <p:tag name="KSO_WM_UNIT_TEXT_FILL_TYPE" val="1"/>
  <p:tag name="KSO_WM_UNIT_USESOURCEFORMAT_APPLY" val="0"/>
</p:tagLst>
</file>

<file path=ppt/tags/tag32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1973_4*l_h_i*1_4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322.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973_4*l_h_f*1_4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8"/>
  <p:tag name="KSO_WM_UNIT_TEXT_TYPE" val="1"/>
  <p:tag name="KSO_WM_UNIT_PRESET_TEXT" val="单击此处添加文本具体内容，简明扼要地阐述您的观点。根据需要您可酌情增减文字内容"/>
  <p:tag name="KSO_WM_UNIT_TEXT_FILL_FORE_SCHEMECOLOR_INDEX" val="1"/>
  <p:tag name="KSO_WM_UNIT_TEXT_FILL_TYPE" val="1"/>
  <p:tag name="KSO_WM_UNIT_USESOURCEFORMAT_APPLY" val="0"/>
</p:tagLst>
</file>

<file path=ppt/tags/tag32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1973_4*l_h_i*1_4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2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1973_4*l_h_i*1_4_3"/>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325.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31973_4*l_h_a*1_4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0"/>
</p:tagLst>
</file>

<file path=ppt/tags/tag32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31973_4*l_h_i*1_5_2"/>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6000000238418579,&quot;colorType&quot;:1,&quot;foreColorIndex&quot;:13,&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4,&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3"/>
  <p:tag name="KSO_WM_UNIT_FILL_FORE_SCHEMECOLOR_INDEX_BRIGHTNESS" val="0.6"/>
  <p:tag name="KSO_WM_UNIT_TEXT_FILL_FORE_SCHEMECOLOR_INDEX" val="14"/>
  <p:tag name="KSO_WM_UNIT_TEXT_FILL_TYPE" val="1"/>
  <p:tag name="KSO_WM_UNIT_USESOURCEFORMAT_APPLY" val="0"/>
</p:tagLst>
</file>

<file path=ppt/tags/tag327.xml><?xml version="1.0" encoding="utf-8"?>
<p:tagLst xmlns:p="http://schemas.openxmlformats.org/presentationml/2006/main">
  <p:tag name="KSO_WM_DIAGRAM_VERSION" val="3"/>
  <p:tag name="KSO_WM_DIAGRAM_COLOR_TRICK" val="1"/>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1973_4*l_h_f*1_5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48"/>
  <p:tag name="KSO_WM_UNIT_TEXT_TYPE" val="1"/>
  <p:tag name="KSO_WM_UNIT_PRESET_TEXT" val="单击此处添加文本具体内容，简明扼要地阐述您的观点。根据需要您可酌情增减文字内容"/>
  <p:tag name="KSO_WM_UNIT_TEXT_FILL_FORE_SCHEMECOLOR_INDEX" val="1"/>
  <p:tag name="KSO_WM_UNIT_TEXT_FILL_TYPE" val="1"/>
  <p:tag name="KSO_WM_UNIT_USESOURCEFORMAT_APPLY" val="0"/>
</p:tagLst>
</file>

<file path=ppt/tags/tag32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31973_4*l_h_i*1_5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0"/>
</p:tagLst>
</file>

<file path=ppt/tags/tag32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1973_4*l_h_i*1_5_3"/>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0"/>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0.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31973_4*l_h_a*1_5_1"/>
  <p:tag name="KSO_WM_TEMPLATE_CATEGORY" val="diagram"/>
  <p:tag name="KSO_WM_TEMPLATE_INDEX" val="20231973"/>
  <p:tag name="KSO_WM_UNIT_LAYERLEVEL" val="1_1_1"/>
  <p:tag name="KSO_WM_TAG_VERSION" val="3.0"/>
  <p:tag name="KSO_WM_DIAGRAM_MAX_ITEMCNT" val="5"/>
  <p:tag name="KSO_WM_DIAGRAM_MIN_ITEMCNT" val="2"/>
  <p:tag name="KSO_WM_DIAGRAM_VIRTUALLY_FRAME" val="{&quot;height&quot;:326.54998779296875,&quot;left&quot;:54.85,&quot;top&quot;:131.90000610351564,&quot;width&quot;:850.3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PRESET_TEXT" val="添加标题"/>
  <p:tag name="KSO_WM_UNIT_TEXT_FILL_FORE_SCHEMECOLOR_INDEX" val="1"/>
  <p:tag name="KSO_WM_UNIT_TEXT_FILL_TYPE" val="1"/>
  <p:tag name="KSO_WM_UNIT_USESOURCEFORMAT_APPLY" val="0"/>
</p:tagLst>
</file>

<file path=ppt/tags/tag331.xml><?xml version="1.0" encoding="utf-8"?>
<p:tagLst xmlns:p="http://schemas.openxmlformats.org/presentationml/2006/main">
  <p:tag name="KSO_WM_SPECIAL_SOURCE" val="bdnull"/>
  <p:tag name="KSO_WM_SLIDE_ID" val="diagram20230950_1"/>
  <p:tag name="KSO_WM_TEMPLATE_SUBCATEGORY" val="0"/>
  <p:tag name="KSO_WM_TEMPLATE_MASTER_TYPE" val="0"/>
  <p:tag name="KSO_WM_TEMPLATE_COLOR_TYPE" val="0"/>
  <p:tag name="KSO_WM_SLIDE_TYPE" val="text"/>
  <p:tag name="KSO_WM_SLIDE_SUBTYPE" val="diag"/>
  <p:tag name="KSO_WM_SLIDE_ITEM_CNT" val="4"/>
  <p:tag name="KSO_WM_SLIDE_INDEX" val="1"/>
  <p:tag name="KSO_WM_SLIDE_SIZE" val="798.74*288.549"/>
  <p:tag name="KSO_WM_SLIDE_POSITION" val="82.2501*173.7"/>
  <p:tag name="KSO_WM_DIAGRAM_GROUP_CODE" val="q1-1"/>
  <p:tag name="KSO_WM_SLIDE_DIAGTYPE" val="q"/>
  <p:tag name="KSO_WM_TAG_VERSION" val="3.0"/>
  <p:tag name="KSO_WM_BEAUTIFY_FLAG" val="#wm#"/>
  <p:tag name="KSO_WM_TEMPLATE_CATEGORY" val="diagram"/>
  <p:tag name="KSO_WM_TEMPLATE_INDEX" val="20230950"/>
  <p:tag name="KSO_WM_SLIDE_LAYOUT" val="a_q"/>
  <p:tag name="KSO_WM_SLIDE_LAYOUT_CNT" val="1_1"/>
</p:tagLst>
</file>

<file path=ppt/tags/tag33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q1-1"/>
  <p:tag name="KSO_WM_UNIT_TYPE" val="a"/>
  <p:tag name="KSO_WM_UNIT_INDEX" val="1"/>
  <p:tag name="KSO_WM_UNIT_ID" val="diagram20230950_1*a*1"/>
  <p:tag name="KSO_WM_TEMPLATE_CATEGORY" val="diagram"/>
  <p:tag name="KSO_WM_TEMPLATE_INDEX" val="20230950"/>
  <p:tag name="KSO_WM_UNIT_LAYERLEVEL" val="1"/>
  <p:tag name="KSO_WM_TAG_VERSION" val="3.0"/>
  <p:tag name="KSO_WM_BEAUTIFY_FLAG" val="#wm#"/>
  <p:tag name="KSO_WM_UNIT_TEXT_TYPE" val="1"/>
  <p:tag name="KSO_WM_UNIT_PRESET_TEXT" val="PDCA循环营销模型"/>
  <p:tag name="KSO_WM_UNIT_TEXT_FILL_FORE_SCHEMECOLOR_INDEX" val="13"/>
  <p:tag name="KSO_WM_UNIT_TEXT_FILL_TYPE" val="1"/>
  <p:tag name="KSO_WM_UNIT_USESOURCEFORMAT_APPLY" val="1"/>
</p:tagLst>
</file>

<file path=ppt/tags/tag33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2_1"/>
  <p:tag name="KSO_WM_UNIT_ID" val="diagram20236916_9*m_h_f*1_2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简明扼要地阐述您的观点。根据需要可增减文字"/>
  <p:tag name="KSO_WM_UNIT_TEXT_FILL_FORE_SCHEMECOLOR_INDEX" val="1"/>
  <p:tag name="KSO_WM_UNIT_TEXT_FILL_TYPE" val="1"/>
  <p:tag name="KSO_WM_UNIT_TEXT_TYPE" val="1"/>
  <p:tag name="KSO_WM_UNIT_USESOURCEFORMAT_APPLY" val="1"/>
</p:tagLst>
</file>

<file path=ppt/tags/tag33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2_1"/>
  <p:tag name="KSO_WM_UNIT_ID" val="diagram20236916_9*m_h_a*1_2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1"/>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6_9*m_h_i*1_2_2"/>
  <p:tag name="KSO_WM_TEMPLATE_CATEGORY" val="diagram"/>
  <p:tag name="KSO_WM_TEMPLATE_INDEX" val="20236916"/>
  <p:tag name="KSO_WM_UNIT_LAYERLEVEL" val="1_1_1"/>
  <p:tag name="KSO_WM_TAG_VERSION" val="3.0"/>
  <p:tag name="KSO_WM_DIAGRAM_GROUP_CODE" val="m1-1"/>
  <p:tag name="KSO_WM_UNIT_TYPE" val="m_h_i"/>
  <p:tag name="KSO_WM_UNIT_INDEX" val="1_2_2"/>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gradient&quot;:[{&quot;brightness&quot;:0.949999988079071,&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 name="KSO_WM_UNIT_LINE_FORE_SCHEMECOLOR_INDEX_1_BRIGHTNESS" val="0.95"/>
  <p:tag name="KSO_WM_UNIT_LINE_FORE_SCHEMECOLOR_INDEX_1" val="5"/>
  <p:tag name="KSO_WM_UNIT_LINE_FORE_SCHEMECOLOR_INDEX_1_POS" val="0"/>
  <p:tag name="KSO_WM_UNIT_LINE_FORE_SCHEMECOLOR_INDEX_1_TRANS" val="0"/>
  <p:tag name="KSO_WM_UNIT_LINE_FORE_SCHEMECOLOR_INDEX_2_BRIGHTNESS" val="0.4"/>
  <p:tag name="KSO_WM_UNIT_LINE_FORE_SCHEMECOLOR_INDEX_2" val="5"/>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Lst>
</file>

<file path=ppt/tags/tag33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4_1"/>
  <p:tag name="KSO_WM_UNIT_ID" val="diagram20236916_9*m_h_f*1_4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简明扼要地阐述您的观点。根据需要可增减文字"/>
  <p:tag name="KSO_WM_UNIT_TEXT_FILL_FORE_SCHEMECOLOR_INDEX" val="1"/>
  <p:tag name="KSO_WM_UNIT_TEXT_FILL_TYPE" val="1"/>
  <p:tag name="KSO_WM_UNIT_TEXT_TYPE" val="1"/>
  <p:tag name="KSO_WM_UNIT_USESOURCEFORMAT_APPLY" val="1"/>
</p:tagLst>
</file>

<file path=ppt/tags/tag33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4_1"/>
  <p:tag name="KSO_WM_UNIT_ID" val="diagram20236916_9*m_h_a*1_4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1"/>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6_9*m_h_i*1_4_2"/>
  <p:tag name="KSO_WM_TEMPLATE_CATEGORY" val="diagram"/>
  <p:tag name="KSO_WM_TEMPLATE_INDEX" val="20236916"/>
  <p:tag name="KSO_WM_UNIT_LAYERLEVEL" val="1_1_1"/>
  <p:tag name="KSO_WM_TAG_VERSION" val="3.0"/>
  <p:tag name="KSO_WM_DIAGRAM_GROUP_CODE" val="m1-1"/>
  <p:tag name="KSO_WM_UNIT_TYPE" val="m_h_i"/>
  <p:tag name="KSO_WM_UNIT_INDEX" val="1_4_2"/>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gradient&quot;:[{&quot;brightness&quot;:0.949999988079071,&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 name="KSO_WM_UNIT_LINE_FORE_SCHEMECOLOR_INDEX_1_BRIGHTNESS" val="0.95"/>
  <p:tag name="KSO_WM_UNIT_LINE_FORE_SCHEMECOLOR_INDEX_1" val="5"/>
  <p:tag name="KSO_WM_UNIT_LINE_FORE_SCHEMECOLOR_INDEX_1_POS" val="0"/>
  <p:tag name="KSO_WM_UNIT_LINE_FORE_SCHEMECOLOR_INDEX_1_TRANS" val="0"/>
  <p:tag name="KSO_WM_UNIT_LINE_FORE_SCHEMECOLOR_INDEX_2_BRIGHTNESS" val="0.4"/>
  <p:tag name="KSO_WM_UNIT_LINE_FORE_SCHEMECOLOR_INDEX_2" val="5"/>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Lst>
</file>

<file path=ppt/tags/tag33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6_1"/>
  <p:tag name="KSO_WM_UNIT_ID" val="diagram20236916_9*m_h_f*1_6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简明扼要地阐述您的观点。根据需要可增减文字"/>
  <p:tag name="KSO_WM_UNIT_TEXT_FILL_FORE_SCHEMECOLOR_INDEX" val="1"/>
  <p:tag name="KSO_WM_UNIT_TEXT_FILL_TYPE" val="1"/>
  <p:tag name="KSO_WM_UNIT_TEXT_TYPE" val="1"/>
  <p:tag name="KSO_WM_UNIT_USESOURCEFORMAT_APPLY"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6_1"/>
  <p:tag name="KSO_WM_UNIT_ID" val="diagram20236916_9*m_h_a*1_6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1"/>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6_9*m_h_i*1_6_2"/>
  <p:tag name="KSO_WM_TEMPLATE_CATEGORY" val="diagram"/>
  <p:tag name="KSO_WM_TEMPLATE_INDEX" val="20236916"/>
  <p:tag name="KSO_WM_UNIT_LAYERLEVEL" val="1_1_1"/>
  <p:tag name="KSO_WM_TAG_VERSION" val="3.0"/>
  <p:tag name="KSO_WM_DIAGRAM_GROUP_CODE" val="m1-1"/>
  <p:tag name="KSO_WM_UNIT_TYPE" val="m_h_i"/>
  <p:tag name="KSO_WM_UNIT_INDEX" val="1_6_2"/>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gradient&quot;:[{&quot;brightness&quot;:0.949999988079071,&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 name="KSO_WM_UNIT_LINE_FORE_SCHEMECOLOR_INDEX_1_BRIGHTNESS" val="0.95"/>
  <p:tag name="KSO_WM_UNIT_LINE_FORE_SCHEMECOLOR_INDEX_1" val="5"/>
  <p:tag name="KSO_WM_UNIT_LINE_FORE_SCHEMECOLOR_INDEX_1_POS" val="0"/>
  <p:tag name="KSO_WM_UNIT_LINE_FORE_SCHEMECOLOR_INDEX_1_TRANS" val="0"/>
  <p:tag name="KSO_WM_UNIT_LINE_FORE_SCHEMECOLOR_INDEX_2_BRIGHTNESS" val="0.4"/>
  <p:tag name="KSO_WM_UNIT_LINE_FORE_SCHEMECOLOR_INDEX_2" val="5"/>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Lst>
</file>

<file path=ppt/tags/tag34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8_1"/>
  <p:tag name="KSO_WM_UNIT_ID" val="diagram20236916_9*m_h_f*1_8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简明扼要地阐述您的观点。根据需要可增减文字"/>
  <p:tag name="KSO_WM_UNIT_TEXT_FILL_FORE_SCHEMECOLOR_INDEX" val="1"/>
  <p:tag name="KSO_WM_UNIT_TEXT_FILL_TYPE" val="1"/>
  <p:tag name="KSO_WM_UNIT_TEXT_TYPE" val="1"/>
  <p:tag name="KSO_WM_UNIT_USESOURCEFORMAT_APPLY" val="1"/>
</p:tagLst>
</file>

<file path=ppt/tags/tag34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8_1"/>
  <p:tag name="KSO_WM_UNIT_ID" val="diagram20236916_9*m_h_a*1_8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1"/>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6_9*m_h_i*1_8_2"/>
  <p:tag name="KSO_WM_TEMPLATE_CATEGORY" val="diagram"/>
  <p:tag name="KSO_WM_TEMPLATE_INDEX" val="20236916"/>
  <p:tag name="KSO_WM_UNIT_LAYERLEVEL" val="1_1_1"/>
  <p:tag name="KSO_WM_TAG_VERSION" val="3.0"/>
  <p:tag name="KSO_WM_DIAGRAM_GROUP_CODE" val="m1-1"/>
  <p:tag name="KSO_WM_UNIT_TYPE" val="m_h_i"/>
  <p:tag name="KSO_WM_UNIT_INDEX" val="1_8_2"/>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gradient&quot;:[{&quot;brightness&quot;:0.949999988079071,&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 name="KSO_WM_UNIT_LINE_FORE_SCHEMECOLOR_INDEX_1_BRIGHTNESS" val="0.95"/>
  <p:tag name="KSO_WM_UNIT_LINE_FORE_SCHEMECOLOR_INDEX_1" val="5"/>
  <p:tag name="KSO_WM_UNIT_LINE_FORE_SCHEMECOLOR_INDEX_1_POS" val="0"/>
  <p:tag name="KSO_WM_UNIT_LINE_FORE_SCHEMECOLOR_INDEX_1_TRANS" val="0"/>
  <p:tag name="KSO_WM_UNIT_LINE_FORE_SCHEMECOLOR_INDEX_2_BRIGHTNESS" val="0.4"/>
  <p:tag name="KSO_WM_UNIT_LINE_FORE_SCHEMECOLOR_INDEX_2" val="5"/>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Lst>
</file>

<file path=ppt/tags/tag3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0_1"/>
  <p:tag name="KSO_WM_UNIT_ID" val="diagram20236916_9*m_h_f*1_10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简明扼要地阐述您的观点。根据需要可增减文字"/>
  <p:tag name="KSO_WM_UNIT_TEXT_FILL_FORE_SCHEMECOLOR_INDEX" val="1"/>
  <p:tag name="KSO_WM_UNIT_TEXT_FILL_TYPE" val="1"/>
  <p:tag name="KSO_WM_UNIT_TEXT_TYPE" val="1"/>
  <p:tag name="KSO_WM_UNIT_USESOURCEFORMAT_APPLY" val="1"/>
</p:tagLst>
</file>

<file path=ppt/tags/tag34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10_1"/>
  <p:tag name="KSO_WM_UNIT_ID" val="diagram20236916_9*m_h_a*1_10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1"/>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6_9*m_h_i*1_10_2"/>
  <p:tag name="KSO_WM_TEMPLATE_CATEGORY" val="diagram"/>
  <p:tag name="KSO_WM_TEMPLATE_INDEX" val="20236916"/>
  <p:tag name="KSO_WM_UNIT_LAYERLEVEL" val="1_1_1"/>
  <p:tag name="KSO_WM_TAG_VERSION" val="3.0"/>
  <p:tag name="KSO_WM_DIAGRAM_GROUP_CODE" val="m1-1"/>
  <p:tag name="KSO_WM_UNIT_TYPE" val="m_h_i"/>
  <p:tag name="KSO_WM_UNIT_INDEX" val="1_10_2"/>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gradient&quot;:[{&quot;brightness&quot;:0.949999988079071,&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 name="KSO_WM_UNIT_LINE_FORE_SCHEMECOLOR_INDEX_1_BRIGHTNESS" val="0.95"/>
  <p:tag name="KSO_WM_UNIT_LINE_FORE_SCHEMECOLOR_INDEX_1" val="5"/>
  <p:tag name="KSO_WM_UNIT_LINE_FORE_SCHEMECOLOR_INDEX_1_POS" val="0"/>
  <p:tag name="KSO_WM_UNIT_LINE_FORE_SCHEMECOLOR_INDEX_1_TRANS" val="0"/>
  <p:tag name="KSO_WM_UNIT_LINE_FORE_SCHEMECOLOR_INDEX_2_BRIGHTNESS" val="0.4"/>
  <p:tag name="KSO_WM_UNIT_LINE_FORE_SCHEMECOLOR_INDEX_2" val="5"/>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Lst>
</file>

<file path=ppt/tags/tag34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1_1"/>
  <p:tag name="KSO_WM_UNIT_ID" val="diagram20236916_9*m_h_f*1_1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简明扼要地阐述您的观点。根据需要可增减文字"/>
  <p:tag name="KSO_WM_UNIT_TEXT_FILL_FORE_SCHEMECOLOR_INDEX" val="1"/>
  <p:tag name="KSO_WM_UNIT_TEXT_FILL_TYPE" val="1"/>
  <p:tag name="KSO_WM_UNIT_TEXT_TYPE" val="1"/>
  <p:tag name="KSO_WM_UNIT_USESOURCEFORMAT_APPLY" val="1"/>
</p:tagLst>
</file>

<file path=ppt/tags/tag34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1_1"/>
  <p:tag name="KSO_WM_UNIT_ID" val="diagram20236916_9*m_h_a*1_1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6_9*m_h_i*1_1_2"/>
  <p:tag name="KSO_WM_TEMPLATE_CATEGORY" val="diagram"/>
  <p:tag name="KSO_WM_TEMPLATE_INDEX" val="20236916"/>
  <p:tag name="KSO_WM_UNIT_LAYERLEVEL" val="1_1_1"/>
  <p:tag name="KSO_WM_TAG_VERSION" val="3.0"/>
  <p:tag name="KSO_WM_DIAGRAM_GROUP_CODE" val="m1-1"/>
  <p:tag name="KSO_WM_UNIT_TYPE" val="m_h_i"/>
  <p:tag name="KSO_WM_UNIT_INDEX" val="1_1_2"/>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gradient&quot;:[{&quot;brightness&quot;:0.949999988079071,&quot;colorType&quot;:1,&quot;foreColorIndex&quot;:5,&quot;pos&quot;:1,&quot;transparency&quot;:0},{&quot;brightness&quot;:0.4000000059604645,&quot;colorType&quot;:1,&quot;foreColorIndex&quot;:5,&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 name="KSO_WM_UNIT_LINE_FORE_SCHEMECOLOR_INDEX_1_BRIGHTNESS" val="0.4"/>
  <p:tag name="KSO_WM_UNIT_LINE_FORE_SCHEMECOLOR_INDEX_1" val="5"/>
  <p:tag name="KSO_WM_UNIT_LINE_FORE_SCHEMECOLOR_INDEX_1_POS" val="0"/>
  <p:tag name="KSO_WM_UNIT_LINE_FORE_SCHEMECOLOR_INDEX_1_TRANS" val="0"/>
  <p:tag name="KSO_WM_UNIT_LINE_FORE_SCHEMECOLOR_INDEX_2_BRIGHTNESS" val="0.95"/>
  <p:tag name="KSO_WM_UNIT_LINE_FORE_SCHEMECOLOR_INDEX_2" val="5"/>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Lst>
</file>

<file path=ppt/tags/tag3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3_1"/>
  <p:tag name="KSO_WM_UNIT_ID" val="diagram20236916_9*m_h_f*1_3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简明扼要地阐述您的观点。根据需要可增减文字"/>
  <p:tag name="KSO_WM_UNIT_TEXT_FILL_FORE_SCHEMECOLOR_INDEX" val="1"/>
  <p:tag name="KSO_WM_UNIT_TEXT_FILL_TYPE" val="1"/>
  <p:tag name="KSO_WM_UNIT_TEXT_TYPE" val="1"/>
  <p:tag name="KSO_WM_UNIT_USESOURCEFORMAT_APPLY" val="1"/>
</p:tagLst>
</file>

<file path=ppt/tags/tag35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3_1"/>
  <p:tag name="KSO_WM_UNIT_ID" val="diagram20236916_9*m_h_a*1_3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1"/>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6_9*m_h_i*1_3_2"/>
  <p:tag name="KSO_WM_TEMPLATE_CATEGORY" val="diagram"/>
  <p:tag name="KSO_WM_TEMPLATE_INDEX" val="20236916"/>
  <p:tag name="KSO_WM_UNIT_LAYERLEVEL" val="1_1_1"/>
  <p:tag name="KSO_WM_TAG_VERSION" val="3.0"/>
  <p:tag name="KSO_WM_DIAGRAM_GROUP_CODE" val="m1-1"/>
  <p:tag name="KSO_WM_UNIT_TYPE" val="m_h_i"/>
  <p:tag name="KSO_WM_UNIT_INDEX" val="1_3_2"/>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gradient&quot;:[{&quot;brightness&quot;:0.949999988079071,&quot;colorType&quot;:1,&quot;foreColorIndex&quot;:5,&quot;pos&quot;:1,&quot;transparency&quot;:0},{&quot;brightness&quot;:0.4000000059604645,&quot;colorType&quot;:1,&quot;foreColorIndex&quot;:5,&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 name="KSO_WM_UNIT_LINE_FORE_SCHEMECOLOR_INDEX_1_BRIGHTNESS" val="0.4"/>
  <p:tag name="KSO_WM_UNIT_LINE_FORE_SCHEMECOLOR_INDEX_1" val="5"/>
  <p:tag name="KSO_WM_UNIT_LINE_FORE_SCHEMECOLOR_INDEX_1_POS" val="0"/>
  <p:tag name="KSO_WM_UNIT_LINE_FORE_SCHEMECOLOR_INDEX_1_TRANS" val="0"/>
  <p:tag name="KSO_WM_UNIT_LINE_FORE_SCHEMECOLOR_INDEX_2_BRIGHTNESS" val="0.95"/>
  <p:tag name="KSO_WM_UNIT_LINE_FORE_SCHEMECOLOR_INDEX_2" val="5"/>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Lst>
</file>

<file path=ppt/tags/tag3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5_1"/>
  <p:tag name="KSO_WM_UNIT_ID" val="diagram20236916_9*m_h_f*1_5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简明扼要地阐述您的观点。根据需要可增减文字"/>
  <p:tag name="KSO_WM_UNIT_TEXT_FILL_FORE_SCHEMECOLOR_INDEX" val="1"/>
  <p:tag name="KSO_WM_UNIT_TEXT_FILL_TYPE" val="1"/>
  <p:tag name="KSO_WM_UNIT_TEXT_TYPE" val="1"/>
  <p:tag name="KSO_WM_UNIT_USESOURCEFORMAT_APPLY" val="1"/>
</p:tagLst>
</file>

<file path=ppt/tags/tag35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5_1"/>
  <p:tag name="KSO_WM_UNIT_ID" val="diagram20236916_9*m_h_a*1_5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6_9*m_h_i*1_5_2"/>
  <p:tag name="KSO_WM_TEMPLATE_CATEGORY" val="diagram"/>
  <p:tag name="KSO_WM_TEMPLATE_INDEX" val="20236916"/>
  <p:tag name="KSO_WM_UNIT_LAYERLEVEL" val="1_1_1"/>
  <p:tag name="KSO_WM_TAG_VERSION" val="3.0"/>
  <p:tag name="KSO_WM_DIAGRAM_GROUP_CODE" val="m1-1"/>
  <p:tag name="KSO_WM_UNIT_TYPE" val="m_h_i"/>
  <p:tag name="KSO_WM_UNIT_INDEX" val="1_5_2"/>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gradient&quot;:[{&quot;brightness&quot;:0.949999988079071,&quot;colorType&quot;:1,&quot;foreColorIndex&quot;:5,&quot;pos&quot;:1,&quot;transparency&quot;:0},{&quot;brightness&quot;:0.4000000059604645,&quot;colorType&quot;:1,&quot;foreColorIndex&quot;:5,&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 name="KSO_WM_UNIT_LINE_FORE_SCHEMECOLOR_INDEX_1_BRIGHTNESS" val="0.4"/>
  <p:tag name="KSO_WM_UNIT_LINE_FORE_SCHEMECOLOR_INDEX_1" val="5"/>
  <p:tag name="KSO_WM_UNIT_LINE_FORE_SCHEMECOLOR_INDEX_1_POS" val="0"/>
  <p:tag name="KSO_WM_UNIT_LINE_FORE_SCHEMECOLOR_INDEX_1_TRANS" val="0"/>
  <p:tag name="KSO_WM_UNIT_LINE_FORE_SCHEMECOLOR_INDEX_2_BRIGHTNESS" val="0.95"/>
  <p:tag name="KSO_WM_UNIT_LINE_FORE_SCHEMECOLOR_INDEX_2" val="5"/>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Lst>
</file>

<file path=ppt/tags/tag35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7_1"/>
  <p:tag name="KSO_WM_UNIT_ID" val="diagram20236916_9*m_h_f*1_7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简明扼要地阐述您的观点。根据需要可增减文字"/>
  <p:tag name="KSO_WM_UNIT_TEXT_FILL_FORE_SCHEMECOLOR_INDEX" val="1"/>
  <p:tag name="KSO_WM_UNIT_TEXT_FILL_TYPE" val="1"/>
  <p:tag name="KSO_WM_UNIT_TEXT_TYPE" val="1"/>
  <p:tag name="KSO_WM_UNIT_USESOURCEFORMAT_APPLY" val="1"/>
</p:tagLst>
</file>

<file path=ppt/tags/tag35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7_1"/>
  <p:tag name="KSO_WM_UNIT_ID" val="diagram20236916_9*m_h_a*1_7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1"/>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6_9*m_h_i*1_7_2"/>
  <p:tag name="KSO_WM_TEMPLATE_CATEGORY" val="diagram"/>
  <p:tag name="KSO_WM_TEMPLATE_INDEX" val="20236916"/>
  <p:tag name="KSO_WM_UNIT_LAYERLEVEL" val="1_1_1"/>
  <p:tag name="KSO_WM_TAG_VERSION" val="3.0"/>
  <p:tag name="KSO_WM_DIAGRAM_GROUP_CODE" val="m1-1"/>
  <p:tag name="KSO_WM_UNIT_TYPE" val="m_h_i"/>
  <p:tag name="KSO_WM_UNIT_INDEX" val="1_7_2"/>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gradient&quot;:[{&quot;brightness&quot;:0.949999988079071,&quot;colorType&quot;:1,&quot;foreColorIndex&quot;:5,&quot;pos&quot;:1,&quot;transparency&quot;:0},{&quot;brightness&quot;:0.4000000059604645,&quot;colorType&quot;:1,&quot;foreColorIndex&quot;:5,&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 name="KSO_WM_UNIT_LINE_FORE_SCHEMECOLOR_INDEX_1_BRIGHTNESS" val="0.4"/>
  <p:tag name="KSO_WM_UNIT_LINE_FORE_SCHEMECOLOR_INDEX_1" val="5"/>
  <p:tag name="KSO_WM_UNIT_LINE_FORE_SCHEMECOLOR_INDEX_1_POS" val="0"/>
  <p:tag name="KSO_WM_UNIT_LINE_FORE_SCHEMECOLOR_INDEX_1_TRANS" val="0"/>
  <p:tag name="KSO_WM_UNIT_LINE_FORE_SCHEMECOLOR_INDEX_2_BRIGHTNESS" val="0.95"/>
  <p:tag name="KSO_WM_UNIT_LINE_FORE_SCHEMECOLOR_INDEX_2" val="5"/>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m_h_f"/>
  <p:tag name="KSO_WM_UNIT_INDEX" val="1_9_1"/>
  <p:tag name="KSO_WM_UNIT_ID" val="diagram20236916_9*m_h_f*1_9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文本，简明扼要地阐述您的观点。根据需要可增减文字"/>
  <p:tag name="KSO_WM_UNIT_TEXT_FILL_FORE_SCHEMECOLOR_INDEX" val="1"/>
  <p:tag name="KSO_WM_UNIT_TEXT_FILL_TYPE" val="1"/>
  <p:tag name="KSO_WM_UNIT_TEXT_TYPE" val="1"/>
  <p:tag name="KSO_WM_UNIT_USESOURCEFORMAT_APPLY" val="1"/>
</p:tagLst>
</file>

<file path=ppt/tags/tag36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9_1"/>
  <p:tag name="KSO_WM_UNIT_ID" val="diagram20236916_9*m_h_a*1_9_1"/>
  <p:tag name="KSO_WM_TEMPLATE_CATEGORY" val="diagram"/>
  <p:tag name="KSO_WM_TEMPLATE_INDEX" val="20236916"/>
  <p:tag name="KSO_WM_UNIT_LAYERLEVEL" val="1_1_1"/>
  <p:tag name="KSO_WM_TAG_VERSION" val="3.0"/>
  <p:tag name="KSO_WM_DIAGRAM_GROUP_CODE" val="m1-1"/>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1"/>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6916_9*m_h_i*1_9_2"/>
  <p:tag name="KSO_WM_TEMPLATE_CATEGORY" val="diagram"/>
  <p:tag name="KSO_WM_TEMPLATE_INDEX" val="20236916"/>
  <p:tag name="KSO_WM_UNIT_LAYERLEVEL" val="1_1_1"/>
  <p:tag name="KSO_WM_TAG_VERSION" val="3.0"/>
  <p:tag name="KSO_WM_DIAGRAM_GROUP_CODE" val="m1-1"/>
  <p:tag name="KSO_WM_UNIT_TYPE" val="m_h_i"/>
  <p:tag name="KSO_WM_UNIT_INDEX" val="1_9_2"/>
  <p:tag name="KSO_WM_DIAGRAM_VERSION" val="3"/>
  <p:tag name="KSO_WM_DIAGRAM_COLOR_TRICK" val="1"/>
  <p:tag name="KSO_WM_DIAGRAM_COLOR_TEXT_CAN_REMOVE" val="n"/>
  <p:tag name="KSO_WM_DIAGRAM_MAX_ITEMCNT" val="10"/>
  <p:tag name="KSO_WM_DIAGRAM_MIN_ITEMCNT" val="2"/>
  <p:tag name="KSO_WM_DIAGRAM_VIRTUALLY_FRAME" val="{&quot;height&quot;:348.9282531738281,&quot;left&quot;:53,&quot;top&quot;:137.79591278316465,&quot;width&quot;:852.25}"/>
  <p:tag name="KSO_WM_DIAGRAM_COLOR_MATCH_VALUE" val="{&quot;shape&quot;:{&quot;fill&quot;:{&quot;type&quot;:0},&quot;glow&quot;:{&quot;colorType&quot;:0},&quot;line&quot;:{&quot;gradient&quot;:[{&quot;brightness&quot;:0.949999988079071,&quot;colorType&quot;:1,&quot;foreColorIndex&quot;:5,&quot;pos&quot;:1,&quot;transparency&quot;:0},{&quot;brightness&quot;:0.4000000059604645,&quot;colorType&quot;:1,&quot;foreColorIndex&quot;:5,&quot;pos&quot;:0,&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USESOURCEFORMAT_APPLY" val="1"/>
  <p:tag name="KSO_WM_UNIT_LINE_FORE_SCHEMECOLOR_INDEX_1_BRIGHTNESS" val="0.4"/>
  <p:tag name="KSO_WM_UNIT_LINE_FORE_SCHEMECOLOR_INDEX_1" val="5"/>
  <p:tag name="KSO_WM_UNIT_LINE_FORE_SCHEMECOLOR_INDEX_1_POS" val="0"/>
  <p:tag name="KSO_WM_UNIT_LINE_FORE_SCHEMECOLOR_INDEX_1_TRANS" val="0"/>
  <p:tag name="KSO_WM_UNIT_LINE_FORE_SCHEMECOLOR_INDEX_2_BRIGHTNESS" val="0.95"/>
  <p:tag name="KSO_WM_UNIT_LINE_FORE_SCHEMECOLOR_INDEX_2" val="5"/>
  <p:tag name="KSO_WM_UNIT_LINE_FORE_SCHEMECOLOR_INDEX_2_POS" val="1"/>
  <p:tag name="KSO_WM_UNIT_LINE_FORE_SCHEMECOLOR_INDEX_2_TRANS" val="0"/>
  <p:tag name="KSO_WM_UNIT_LINE_GRADIENT_TYPE" val="0"/>
  <p:tag name="KSO_WM_UNIT_LINE_GRADIENT_ANGLE" val="90"/>
  <p:tag name="KSO_WM_UNIT_LINE_GRADIENT_Direction" val="1"/>
  <p:tag name="KSO_WM_UNIT_LINE_FILL_TYPE" val="5"/>
</p:tagLst>
</file>

<file path=ppt/tags/tag363.xml><?xml version="1.0" encoding="utf-8"?>
<p:tagLst xmlns:p="http://schemas.openxmlformats.org/presentationml/2006/main">
  <p:tag name="KSO_WM_DIAGRAM_VIRTUALLY_FRAME" val="{&quot;height&quot;:348.9282531738281,&quot;left&quot;:53,&quot;top&quot;:137.79591278316465,&quot;width&quot;:852.25}"/>
  <p:tag name="KSO_WM_UNIT_HIGHLIGHT" val="0"/>
  <p:tag name="KSO_WM_UNIT_COMPATIBLE" val="0"/>
  <p:tag name="KSO_WM_UNIT_DIAGRAM_ISNUMVISUAL" val="0"/>
  <p:tag name="KSO_WM_UNIT_DIAGRAM_ISREFERUNIT" val="0"/>
  <p:tag name="KSO_WM_UNIT_ID" val="diagram20236916_9*m_i*1_1"/>
  <p:tag name="KSO_WM_TEMPLATE_CATEGORY" val="diagram"/>
  <p:tag name="KSO_WM_TEMPLATE_INDEX" val="20236916"/>
  <p:tag name="KSO_WM_UNIT_LAYERLEVEL" val="1_1"/>
  <p:tag name="KSO_WM_TAG_VERSION" val="3.0"/>
  <p:tag name="KSO_WM_DIAGRAM_GROUP_CODE" val="m1-1"/>
  <p:tag name="KSO_WM_UNIT_TYPE" val="m_i"/>
  <p:tag name="KSO_WM_UNIT_INDEX" val="1_1"/>
  <p:tag name="KSO_WM_DIAGRAM_VERSION" val="3"/>
  <p:tag name="KSO_WM_DIAGRAM_COLOR_TRICK" val="1"/>
  <p:tag name="KSO_WM_DIAGRAM_COLOR_TEXT_CAN_REMOVE" val="n"/>
  <p:tag name="KSO_WM_DIAGRAM_MAX_ITEMCNT" val="10"/>
  <p:tag name="KSO_WM_DIAGRAM_MIN_ITEMCNT" val="2"/>
  <p:tag name="KSO_WM_DIAGRAM_COLOR_MATCH_VALUE" val="{&quot;shape&quot;:{&quot;fill&quot;:{&quot;gradient&quot;:[{&quot;brightness&quot;:0.800000011920929,&quot;colorType&quot;:1,&quot;foreColorIndex&quot;:5,&quot;pos&quot;:0,&quot;transparency&quot;:0.699999988079071},{&quot;brightness&quot;:0,&quot;colorType&quot;:1,&quot;foreColorIndex&quot;:5,&quot;pos&quot;:1,&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3"/>
  <p:tag name="KSO_WM_UNIT_TEXT_FILL_TYPE" val="1"/>
  <p:tag name="KSO_WM_UNIT_USESOURCEFORMAT_APPLY" val="1"/>
</p:tagLst>
</file>

<file path=ppt/tags/tag364.xml><?xml version="1.0" encoding="utf-8"?>
<p:tagLst xmlns:p="http://schemas.openxmlformats.org/presentationml/2006/main">
  <p:tag name="KSO_WM_DIAGRAM_VIRTUALLY_FRAME" val="{&quot;height&quot;:348.9282531738281,&quot;left&quot;:53,&quot;top&quot;:137.79591278316465,&quot;width&quot;:852.25}"/>
  <p:tag name="KSO_WM_UNIT_HIGHLIGHT" val="0"/>
  <p:tag name="KSO_WM_UNIT_COMPATIBLE" val="0"/>
  <p:tag name="KSO_WM_UNIT_DIAGRAM_ISNUMVISUAL" val="0"/>
  <p:tag name="KSO_WM_UNIT_DIAGRAM_ISREFERUNIT" val="0"/>
  <p:tag name="KSO_WM_UNIT_ID" val="diagram20236916_9*m_h_i*1_1_1"/>
  <p:tag name="KSO_WM_TEMPLATE_CATEGORY" val="diagram"/>
  <p:tag name="KSO_WM_TEMPLATE_INDEX" val="20236916"/>
  <p:tag name="KSO_WM_UNIT_LAYERLEVEL" val="1_1_1"/>
  <p:tag name="KSO_WM_TAG_VERSION" val="3.0"/>
  <p:tag name="KSO_WM_DIAGRAM_GROUP_CODE" val="m1-1"/>
  <p:tag name="KSO_WM_UNIT_TYPE" val="m_h_i"/>
  <p:tag name="KSO_WM_UNIT_INDEX" val="1_1_1"/>
  <p:tag name="KSO_WM_DIAGRAM_VERSION" val="3"/>
  <p:tag name="KSO_WM_DIAGRAM_COLOR_TRICK" val="1"/>
  <p:tag name="KSO_WM_DIAGRAM_COLOR_TEXT_CAN_REMOVE" val="n"/>
  <p:tag name="KSO_WM_DIAGRAM_MAX_ITEMCNT" val="10"/>
  <p:tag name="KSO_WM_DIAGRAM_MIN_ITEMCNT" val="2"/>
  <p:tag name="KSO_WM_DIAGRAM_COLOR_MATCH_VALUE" val="{&quot;shape&quot;:{&quot;fill&quot;:{&quot;gradient&quot;:[{&quot;brightness&quot;:0,&quot;colorType&quot;:2,&quot;pos&quot;:0,&quot;rgb&quot;:&quot;#ffffff&quot;,&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UBTYPE" val="d"/>
  <p:tag name="KSO_WM_UNIT_SHADOW_SCHEMECOLOR_INDEX" val="5"/>
  <p:tag name="KSO_WM_UNIT_USESOURCEFORMAT_APPLY" val="1"/>
</p:tagLst>
</file>

<file path=ppt/tags/tag365.xml><?xml version="1.0" encoding="utf-8"?>
<p:tagLst xmlns:p="http://schemas.openxmlformats.org/presentationml/2006/main">
  <p:tag name="KSO_WM_DIAGRAM_VIRTUALLY_FRAME" val="{&quot;height&quot;:348.9282531738281,&quot;left&quot;:53,&quot;top&quot;:137.79591278316465,&quot;width&quot;:852.25}"/>
  <p:tag name="KSO_WM_UNIT_HIGHLIGHT" val="0"/>
  <p:tag name="KSO_WM_UNIT_COMPATIBLE" val="0"/>
  <p:tag name="KSO_WM_UNIT_DIAGRAM_ISNUMVISUAL" val="0"/>
  <p:tag name="KSO_WM_UNIT_DIAGRAM_ISREFERUNIT" val="0"/>
  <p:tag name="KSO_WM_UNIT_ID" val="diagram20236916_9*m_h_i*1_2_1"/>
  <p:tag name="KSO_WM_TEMPLATE_CATEGORY" val="diagram"/>
  <p:tag name="KSO_WM_TEMPLATE_INDEX" val="20236916"/>
  <p:tag name="KSO_WM_UNIT_LAYERLEVEL" val="1_1_1"/>
  <p:tag name="KSO_WM_TAG_VERSION" val="3.0"/>
  <p:tag name="KSO_WM_DIAGRAM_GROUP_CODE" val="m1-1"/>
  <p:tag name="KSO_WM_UNIT_TYPE" val="m_h_i"/>
  <p:tag name="KSO_WM_UNIT_INDEX" val="1_2_1"/>
  <p:tag name="KSO_WM_DIAGRAM_VERSION" val="3"/>
  <p:tag name="KSO_WM_DIAGRAM_COLOR_TRICK" val="1"/>
  <p:tag name="KSO_WM_DIAGRAM_COLOR_TEXT_CAN_REMOVE" val="n"/>
  <p:tag name="KSO_WM_DIAGRAM_MAX_ITEMCNT" val="10"/>
  <p:tag name="KSO_WM_DIAGRAM_MIN_ITEMCNT" val="2"/>
  <p:tag name="KSO_WM_DIAGRAM_COLOR_MATCH_VALUE" val="{&quot;shape&quot;:{&quot;fill&quot;:{&quot;gradient&quot;:[{&quot;brightness&quot;:0,&quot;colorType&quot;:2,&quot;pos&quot;:0,&quot;rgb&quot;:&quot;#ffffff&quot;,&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UBTYPE" val="d"/>
  <p:tag name="KSO_WM_UNIT_SHADOW_SCHEMECOLOR_INDEX" val="5"/>
  <p:tag name="KSO_WM_UNIT_USESOURCEFORMAT_APPLY" val="1"/>
</p:tagLst>
</file>

<file path=ppt/tags/tag366.xml><?xml version="1.0" encoding="utf-8"?>
<p:tagLst xmlns:p="http://schemas.openxmlformats.org/presentationml/2006/main">
  <p:tag name="KSO_WM_DIAGRAM_VIRTUALLY_FRAME" val="{&quot;height&quot;:348.9282531738281,&quot;left&quot;:53,&quot;top&quot;:137.79591278316465,&quot;width&quot;:852.25}"/>
  <p:tag name="KSO_WM_UNIT_HIGHLIGHT" val="0"/>
  <p:tag name="KSO_WM_UNIT_COMPATIBLE" val="0"/>
  <p:tag name="KSO_WM_UNIT_DIAGRAM_ISNUMVISUAL" val="0"/>
  <p:tag name="KSO_WM_UNIT_DIAGRAM_ISREFERUNIT" val="0"/>
  <p:tag name="KSO_WM_UNIT_ID" val="diagram20236916_9*m_h_i*1_3_1"/>
  <p:tag name="KSO_WM_TEMPLATE_CATEGORY" val="diagram"/>
  <p:tag name="KSO_WM_TEMPLATE_INDEX" val="20236916"/>
  <p:tag name="KSO_WM_UNIT_LAYERLEVEL" val="1_1_1"/>
  <p:tag name="KSO_WM_TAG_VERSION" val="3.0"/>
  <p:tag name="KSO_WM_DIAGRAM_GROUP_CODE" val="m1-1"/>
  <p:tag name="KSO_WM_UNIT_TYPE" val="m_h_i"/>
  <p:tag name="KSO_WM_UNIT_INDEX" val="1_3_1"/>
  <p:tag name="KSO_WM_DIAGRAM_VERSION" val="3"/>
  <p:tag name="KSO_WM_DIAGRAM_COLOR_TRICK" val="1"/>
  <p:tag name="KSO_WM_DIAGRAM_COLOR_TEXT_CAN_REMOVE" val="n"/>
  <p:tag name="KSO_WM_DIAGRAM_MAX_ITEMCNT" val="10"/>
  <p:tag name="KSO_WM_DIAGRAM_MIN_ITEMCNT" val="2"/>
  <p:tag name="KSO_WM_DIAGRAM_COLOR_MATCH_VALUE" val="{&quot;shape&quot;:{&quot;fill&quot;:{&quot;gradient&quot;:[{&quot;brightness&quot;:0,&quot;colorType&quot;:2,&quot;pos&quot;:0,&quot;rgb&quot;:&quot;#ffffff&quot;,&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UBTYPE" val="d"/>
  <p:tag name="KSO_WM_UNIT_SHADOW_SCHEMECOLOR_INDEX" val="5"/>
  <p:tag name="KSO_WM_UNIT_USESOURCEFORMAT_APPLY" val="1"/>
</p:tagLst>
</file>

<file path=ppt/tags/tag367.xml><?xml version="1.0" encoding="utf-8"?>
<p:tagLst xmlns:p="http://schemas.openxmlformats.org/presentationml/2006/main">
  <p:tag name="KSO_WM_DIAGRAM_VIRTUALLY_FRAME" val="{&quot;height&quot;:348.9282531738281,&quot;left&quot;:53,&quot;top&quot;:137.79591278316465,&quot;width&quot;:852.25}"/>
  <p:tag name="KSO_WM_UNIT_HIGHLIGHT" val="0"/>
  <p:tag name="KSO_WM_UNIT_COMPATIBLE" val="0"/>
  <p:tag name="KSO_WM_UNIT_DIAGRAM_ISNUMVISUAL" val="0"/>
  <p:tag name="KSO_WM_UNIT_DIAGRAM_ISREFERUNIT" val="0"/>
  <p:tag name="KSO_WM_UNIT_ID" val="diagram20236916_9*m_h_i*1_4_1"/>
  <p:tag name="KSO_WM_TEMPLATE_CATEGORY" val="diagram"/>
  <p:tag name="KSO_WM_TEMPLATE_INDEX" val="20236916"/>
  <p:tag name="KSO_WM_UNIT_LAYERLEVEL" val="1_1_1"/>
  <p:tag name="KSO_WM_TAG_VERSION" val="3.0"/>
  <p:tag name="KSO_WM_DIAGRAM_GROUP_CODE" val="m1-1"/>
  <p:tag name="KSO_WM_UNIT_TYPE" val="m_h_i"/>
  <p:tag name="KSO_WM_UNIT_INDEX" val="1_4_1"/>
  <p:tag name="KSO_WM_DIAGRAM_VERSION" val="3"/>
  <p:tag name="KSO_WM_DIAGRAM_COLOR_TRICK" val="1"/>
  <p:tag name="KSO_WM_DIAGRAM_COLOR_TEXT_CAN_REMOVE" val="n"/>
  <p:tag name="KSO_WM_DIAGRAM_MAX_ITEMCNT" val="10"/>
  <p:tag name="KSO_WM_DIAGRAM_MIN_ITEMCNT" val="2"/>
  <p:tag name="KSO_WM_DIAGRAM_COLOR_MATCH_VALUE" val="{&quot;shape&quot;:{&quot;fill&quot;:{&quot;gradient&quot;:[{&quot;brightness&quot;:0,&quot;colorType&quot;:2,&quot;pos&quot;:0,&quot;rgb&quot;:&quot;#ffffff&quot;,&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UBTYPE" val="d"/>
  <p:tag name="KSO_WM_UNIT_SHADOW_SCHEMECOLOR_INDEX" val="5"/>
  <p:tag name="KSO_WM_UNIT_USESOURCEFORMAT_APPLY" val="1"/>
</p:tagLst>
</file>

<file path=ppt/tags/tag368.xml><?xml version="1.0" encoding="utf-8"?>
<p:tagLst xmlns:p="http://schemas.openxmlformats.org/presentationml/2006/main">
  <p:tag name="KSO_WM_DIAGRAM_VIRTUALLY_FRAME" val="{&quot;height&quot;:348.9282531738281,&quot;left&quot;:53,&quot;top&quot;:137.79591278316465,&quot;width&quot;:852.25}"/>
  <p:tag name="KSO_WM_UNIT_HIGHLIGHT" val="0"/>
  <p:tag name="KSO_WM_UNIT_COMPATIBLE" val="0"/>
  <p:tag name="KSO_WM_UNIT_DIAGRAM_ISNUMVISUAL" val="0"/>
  <p:tag name="KSO_WM_UNIT_DIAGRAM_ISREFERUNIT" val="0"/>
  <p:tag name="KSO_WM_UNIT_ID" val="diagram20236916_9*m_h_i*1_5_1"/>
  <p:tag name="KSO_WM_TEMPLATE_CATEGORY" val="diagram"/>
  <p:tag name="KSO_WM_TEMPLATE_INDEX" val="20236916"/>
  <p:tag name="KSO_WM_UNIT_LAYERLEVEL" val="1_1_1"/>
  <p:tag name="KSO_WM_TAG_VERSION" val="3.0"/>
  <p:tag name="KSO_WM_DIAGRAM_GROUP_CODE" val="m1-1"/>
  <p:tag name="KSO_WM_UNIT_TYPE" val="m_h_i"/>
  <p:tag name="KSO_WM_UNIT_INDEX" val="1_5_1"/>
  <p:tag name="KSO_WM_DIAGRAM_VERSION" val="3"/>
  <p:tag name="KSO_WM_DIAGRAM_COLOR_TRICK" val="1"/>
  <p:tag name="KSO_WM_DIAGRAM_COLOR_TEXT_CAN_REMOVE" val="n"/>
  <p:tag name="KSO_WM_DIAGRAM_MAX_ITEMCNT" val="10"/>
  <p:tag name="KSO_WM_DIAGRAM_MIN_ITEMCNT" val="2"/>
  <p:tag name="KSO_WM_DIAGRAM_COLOR_MATCH_VALUE" val="{&quot;shape&quot;:{&quot;fill&quot;:{&quot;gradient&quot;:[{&quot;brightness&quot;:0,&quot;colorType&quot;:2,&quot;pos&quot;:0,&quot;rgb&quot;:&quot;#ffffff&quot;,&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UBTYPE" val="d"/>
  <p:tag name="KSO_WM_UNIT_SHADOW_SCHEMECOLOR_INDEX" val="5"/>
  <p:tag name="KSO_WM_UNIT_USESOURCEFORMAT_APPLY" val="1"/>
</p:tagLst>
</file>

<file path=ppt/tags/tag369.xml><?xml version="1.0" encoding="utf-8"?>
<p:tagLst xmlns:p="http://schemas.openxmlformats.org/presentationml/2006/main">
  <p:tag name="KSO_WM_DIAGRAM_VIRTUALLY_FRAME" val="{&quot;height&quot;:348.9282531738281,&quot;left&quot;:53,&quot;top&quot;:137.79591278316465,&quot;width&quot;:852.25}"/>
  <p:tag name="KSO_WM_UNIT_HIGHLIGHT" val="0"/>
  <p:tag name="KSO_WM_UNIT_COMPATIBLE" val="0"/>
  <p:tag name="KSO_WM_UNIT_DIAGRAM_ISNUMVISUAL" val="0"/>
  <p:tag name="KSO_WM_UNIT_DIAGRAM_ISREFERUNIT" val="0"/>
  <p:tag name="KSO_WM_UNIT_ID" val="diagram20236916_9*m_h_i*1_6_1"/>
  <p:tag name="KSO_WM_TEMPLATE_CATEGORY" val="diagram"/>
  <p:tag name="KSO_WM_TEMPLATE_INDEX" val="20236916"/>
  <p:tag name="KSO_WM_UNIT_LAYERLEVEL" val="1_1_1"/>
  <p:tag name="KSO_WM_TAG_VERSION" val="3.0"/>
  <p:tag name="KSO_WM_DIAGRAM_GROUP_CODE" val="m1-1"/>
  <p:tag name="KSO_WM_UNIT_TYPE" val="m_h_i"/>
  <p:tag name="KSO_WM_UNIT_INDEX" val="1_6_1"/>
  <p:tag name="KSO_WM_DIAGRAM_VERSION" val="3"/>
  <p:tag name="KSO_WM_DIAGRAM_COLOR_TRICK" val="1"/>
  <p:tag name="KSO_WM_DIAGRAM_COLOR_TEXT_CAN_REMOVE" val="n"/>
  <p:tag name="KSO_WM_DIAGRAM_MAX_ITEMCNT" val="10"/>
  <p:tag name="KSO_WM_DIAGRAM_MIN_ITEMCNT" val="2"/>
  <p:tag name="KSO_WM_DIAGRAM_COLOR_MATCH_VALUE" val="{&quot;shape&quot;:{&quot;fill&quot;:{&quot;gradient&quot;:[{&quot;brightness&quot;:0,&quot;colorType&quot;:2,&quot;pos&quot;:0,&quot;rgb&quot;:&quot;#ffffff&quot;,&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UBTYPE" val="d"/>
  <p:tag name="KSO_WM_UNIT_SHADOW_SCHEMECOLOR_INDEX" val="5"/>
  <p:tag name="KSO_WM_UNIT_USESOURCEFORMAT_APPLY"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p="http://schemas.openxmlformats.org/presentationml/2006/main">
  <p:tag name="KSO_WM_DIAGRAM_VIRTUALLY_FRAME" val="{&quot;height&quot;:348.9282531738281,&quot;left&quot;:53,&quot;top&quot;:137.79591278316465,&quot;width&quot;:852.25}"/>
  <p:tag name="KSO_WM_UNIT_HIGHLIGHT" val="0"/>
  <p:tag name="KSO_WM_UNIT_COMPATIBLE" val="0"/>
  <p:tag name="KSO_WM_UNIT_DIAGRAM_ISNUMVISUAL" val="0"/>
  <p:tag name="KSO_WM_UNIT_DIAGRAM_ISREFERUNIT" val="0"/>
  <p:tag name="KSO_WM_UNIT_ID" val="diagram20236916_9*m_h_i*1_7_1"/>
  <p:tag name="KSO_WM_TEMPLATE_CATEGORY" val="diagram"/>
  <p:tag name="KSO_WM_TEMPLATE_INDEX" val="20236916"/>
  <p:tag name="KSO_WM_UNIT_LAYERLEVEL" val="1_1_1"/>
  <p:tag name="KSO_WM_TAG_VERSION" val="3.0"/>
  <p:tag name="KSO_WM_DIAGRAM_GROUP_CODE" val="m1-1"/>
  <p:tag name="KSO_WM_UNIT_TYPE" val="m_h_i"/>
  <p:tag name="KSO_WM_UNIT_INDEX" val="1_7_1"/>
  <p:tag name="KSO_WM_DIAGRAM_VERSION" val="3"/>
  <p:tag name="KSO_WM_DIAGRAM_COLOR_TRICK" val="1"/>
  <p:tag name="KSO_WM_DIAGRAM_COLOR_TEXT_CAN_REMOVE" val="n"/>
  <p:tag name="KSO_WM_DIAGRAM_MAX_ITEMCNT" val="10"/>
  <p:tag name="KSO_WM_DIAGRAM_MIN_ITEMCNT" val="2"/>
  <p:tag name="KSO_WM_DIAGRAM_COLOR_MATCH_VALUE" val="{&quot;shape&quot;:{&quot;fill&quot;:{&quot;gradient&quot;:[{&quot;brightness&quot;:0,&quot;colorType&quot;:2,&quot;pos&quot;:0,&quot;rgb&quot;:&quot;#ffffff&quot;,&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UBTYPE" val="d"/>
  <p:tag name="KSO_WM_UNIT_SHADOW_SCHEMECOLOR_INDEX" val="5"/>
  <p:tag name="KSO_WM_UNIT_USESOURCEFORMAT_APPLY" val="1"/>
</p:tagLst>
</file>

<file path=ppt/tags/tag371.xml><?xml version="1.0" encoding="utf-8"?>
<p:tagLst xmlns:p="http://schemas.openxmlformats.org/presentationml/2006/main">
  <p:tag name="KSO_WM_DIAGRAM_VIRTUALLY_FRAME" val="{&quot;height&quot;:348.9282531738281,&quot;left&quot;:53,&quot;top&quot;:137.79591278316465,&quot;width&quot;:852.25}"/>
  <p:tag name="KSO_WM_UNIT_HIGHLIGHT" val="0"/>
  <p:tag name="KSO_WM_UNIT_COMPATIBLE" val="0"/>
  <p:tag name="KSO_WM_UNIT_DIAGRAM_ISNUMVISUAL" val="0"/>
  <p:tag name="KSO_WM_UNIT_DIAGRAM_ISREFERUNIT" val="0"/>
  <p:tag name="KSO_WM_UNIT_ID" val="diagram20236916_9*m_h_i*1_8_1"/>
  <p:tag name="KSO_WM_TEMPLATE_CATEGORY" val="diagram"/>
  <p:tag name="KSO_WM_TEMPLATE_INDEX" val="20236916"/>
  <p:tag name="KSO_WM_UNIT_LAYERLEVEL" val="1_1_1"/>
  <p:tag name="KSO_WM_TAG_VERSION" val="3.0"/>
  <p:tag name="KSO_WM_DIAGRAM_GROUP_CODE" val="m1-1"/>
  <p:tag name="KSO_WM_UNIT_TYPE" val="m_h_i"/>
  <p:tag name="KSO_WM_UNIT_INDEX" val="1_8_1"/>
  <p:tag name="KSO_WM_DIAGRAM_VERSION" val="3"/>
  <p:tag name="KSO_WM_DIAGRAM_COLOR_TRICK" val="1"/>
  <p:tag name="KSO_WM_DIAGRAM_COLOR_TEXT_CAN_REMOVE" val="n"/>
  <p:tag name="KSO_WM_DIAGRAM_MAX_ITEMCNT" val="10"/>
  <p:tag name="KSO_WM_DIAGRAM_MIN_ITEMCNT" val="2"/>
  <p:tag name="KSO_WM_DIAGRAM_COLOR_MATCH_VALUE" val="{&quot;shape&quot;:{&quot;fill&quot;:{&quot;gradient&quot;:[{&quot;brightness&quot;:0,&quot;colorType&quot;:2,&quot;pos&quot;:0,&quot;rgb&quot;:&quot;#ffffff&quot;,&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UBTYPE" val="d"/>
  <p:tag name="KSO_WM_UNIT_SHADOW_SCHEMECOLOR_INDEX" val="5"/>
  <p:tag name="KSO_WM_UNIT_USESOURCEFORMAT_APPLY" val="1"/>
</p:tagLst>
</file>

<file path=ppt/tags/tag372.xml><?xml version="1.0" encoding="utf-8"?>
<p:tagLst xmlns:p="http://schemas.openxmlformats.org/presentationml/2006/main">
  <p:tag name="KSO_WM_DIAGRAM_VIRTUALLY_FRAME" val="{&quot;height&quot;:348.9282531738281,&quot;left&quot;:53,&quot;top&quot;:137.79591278316465,&quot;width&quot;:852.25}"/>
  <p:tag name="KSO_WM_UNIT_HIGHLIGHT" val="0"/>
  <p:tag name="KSO_WM_UNIT_COMPATIBLE" val="0"/>
  <p:tag name="KSO_WM_UNIT_DIAGRAM_ISNUMVISUAL" val="0"/>
  <p:tag name="KSO_WM_UNIT_DIAGRAM_ISREFERUNIT" val="0"/>
  <p:tag name="KSO_WM_UNIT_ID" val="diagram20236916_9*m_h_i*1_10_1"/>
  <p:tag name="KSO_WM_TEMPLATE_CATEGORY" val="diagram"/>
  <p:tag name="KSO_WM_TEMPLATE_INDEX" val="20236916"/>
  <p:tag name="KSO_WM_UNIT_LAYERLEVEL" val="1_1_1"/>
  <p:tag name="KSO_WM_TAG_VERSION" val="3.0"/>
  <p:tag name="KSO_WM_DIAGRAM_GROUP_CODE" val="m1-1"/>
  <p:tag name="KSO_WM_UNIT_TYPE" val="m_h_i"/>
  <p:tag name="KSO_WM_UNIT_INDEX" val="1_10_1"/>
  <p:tag name="KSO_WM_DIAGRAM_VERSION" val="3"/>
  <p:tag name="KSO_WM_DIAGRAM_COLOR_TRICK" val="1"/>
  <p:tag name="KSO_WM_DIAGRAM_COLOR_TEXT_CAN_REMOVE" val="n"/>
  <p:tag name="KSO_WM_DIAGRAM_MAX_ITEMCNT" val="10"/>
  <p:tag name="KSO_WM_DIAGRAM_MIN_ITEMCNT" val="2"/>
  <p:tag name="KSO_WM_DIAGRAM_COLOR_MATCH_VALUE" val="{&quot;shape&quot;:{&quot;fill&quot;:{&quot;gradient&quot;:[{&quot;brightness&quot;:0,&quot;colorType&quot;:2,&quot;pos&quot;:0,&quot;rgb&quot;:&quot;#ffffff&quot;,&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UBTYPE" val="d"/>
  <p:tag name="KSO_WM_UNIT_SHADOW_SCHEMECOLOR_INDEX" val="5"/>
  <p:tag name="KSO_WM_UNIT_USESOURCEFORMAT_APPLY" val="1"/>
</p:tagLst>
</file>

<file path=ppt/tags/tag373.xml><?xml version="1.0" encoding="utf-8"?>
<p:tagLst xmlns:p="http://schemas.openxmlformats.org/presentationml/2006/main">
  <p:tag name="KSO_WM_DIAGRAM_VIRTUALLY_FRAME" val="{&quot;height&quot;:348.9282531738281,&quot;left&quot;:53,&quot;top&quot;:137.79591278316465,&quot;width&quot;:852.25}"/>
  <p:tag name="KSO_WM_UNIT_HIGHLIGHT" val="0"/>
  <p:tag name="KSO_WM_UNIT_COMPATIBLE" val="0"/>
  <p:tag name="KSO_WM_UNIT_DIAGRAM_ISNUMVISUAL" val="0"/>
  <p:tag name="KSO_WM_UNIT_DIAGRAM_ISREFERUNIT" val="0"/>
  <p:tag name="KSO_WM_UNIT_ID" val="diagram20236916_9*m_h_i*1_9_1"/>
  <p:tag name="KSO_WM_TEMPLATE_CATEGORY" val="diagram"/>
  <p:tag name="KSO_WM_TEMPLATE_INDEX" val="20236916"/>
  <p:tag name="KSO_WM_UNIT_LAYERLEVEL" val="1_1_1"/>
  <p:tag name="KSO_WM_TAG_VERSION" val="3.0"/>
  <p:tag name="KSO_WM_DIAGRAM_GROUP_CODE" val="m1-1"/>
  <p:tag name="KSO_WM_UNIT_TYPE" val="m_h_i"/>
  <p:tag name="KSO_WM_UNIT_INDEX" val="1_9_1"/>
  <p:tag name="KSO_WM_DIAGRAM_VERSION" val="3"/>
  <p:tag name="KSO_WM_DIAGRAM_COLOR_TRICK" val="1"/>
  <p:tag name="KSO_WM_DIAGRAM_COLOR_TEXT_CAN_REMOVE" val="n"/>
  <p:tag name="KSO_WM_DIAGRAM_MAX_ITEMCNT" val="10"/>
  <p:tag name="KSO_WM_DIAGRAM_MIN_ITEMCNT" val="2"/>
  <p:tag name="KSO_WM_DIAGRAM_COLOR_MATCH_VALUE" val="{&quot;shape&quot;:{&quot;fill&quot;:{&quot;gradient&quot;:[{&quot;brightness&quot;:0,&quot;colorType&quot;:2,&quot;pos&quot;:0,&quot;rgb&quot;:&quot;#ffffff&quot;,&quot;transparency&quot;:0},{&quot;brightness&quot;:0.800000011920929,&quot;colorType&quot;:1,&quot;foreColorIndex&quot;:5,&quot;pos&quot;:1,&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SUBTYPE" val="d"/>
  <p:tag name="KSO_WM_UNIT_SHADOW_SCHEMECOLOR_INDEX" val="5"/>
  <p:tag name="KSO_WM_UNIT_USESOURCEFORMAT_APPLY" val="1"/>
</p:tagLst>
</file>

<file path=ppt/tags/tag374.xml><?xml version="1.0" encoding="utf-8"?>
<p:tagLst xmlns:p="http://schemas.openxmlformats.org/presentationml/2006/main">
  <p:tag name="KSO_WM_SPECIAL_SOURCE" val="bdnull"/>
  <p:tag name="KSO_WM_SLIDE_ID" val="diagram20230950_1"/>
  <p:tag name="KSO_WM_TEMPLATE_SUBCATEGORY" val="0"/>
  <p:tag name="KSO_WM_TEMPLATE_MASTER_TYPE" val="0"/>
  <p:tag name="KSO_WM_TEMPLATE_COLOR_TYPE" val="0"/>
  <p:tag name="KSO_WM_SLIDE_TYPE" val="text"/>
  <p:tag name="KSO_WM_SLIDE_SUBTYPE" val="diag"/>
  <p:tag name="KSO_WM_SLIDE_ITEM_CNT" val="4"/>
  <p:tag name="KSO_WM_SLIDE_INDEX" val="1"/>
  <p:tag name="KSO_WM_SLIDE_SIZE" val="798.74*288.549"/>
  <p:tag name="KSO_WM_SLIDE_POSITION" val="82.2501*173.7"/>
  <p:tag name="KSO_WM_DIAGRAM_GROUP_CODE" val="q1-1"/>
  <p:tag name="KSO_WM_SLIDE_DIAGTYPE" val="q"/>
  <p:tag name="KSO_WM_TAG_VERSION" val="3.0"/>
  <p:tag name="KSO_WM_BEAUTIFY_FLAG" val="#wm#"/>
  <p:tag name="KSO_WM_TEMPLATE_CATEGORY" val="diagram"/>
  <p:tag name="KSO_WM_TEMPLATE_INDEX" val="20230950"/>
  <p:tag name="KSO_WM_SLIDE_LAYOUT" val="a_q"/>
  <p:tag name="KSO_WM_SLIDE_LAYOUT_CNT" val="1_1"/>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7*e*1"/>
  <p:tag name="KSO_WM_TEMPLATE_CATEGORY" val="custom"/>
  <p:tag name="KSO_WM_TEMPLATE_INDEX" val="20202675"/>
  <p:tag name="KSO_WM_UNIT_LAYERLEVEL" val="1"/>
  <p:tag name="KSO_WM_TAG_VERSION" val="1.0"/>
  <p:tag name="KSO_WM_BEAUTIFY_FLAG" val="#wm#"/>
  <p:tag name="KSO_WM_UNIT_PRESET_TEXT" val="PART 01"/>
  <p:tag name="KSO_WM_UNIT_NOCLEAR" val="0"/>
  <p:tag name="KSO_WM_UNIT_VALUE" val="5"/>
  <p:tag name="KSO_WM_UNIT_TYPE" val="e"/>
  <p:tag name="KSO_WM_UNIT_INDEX" val="1"/>
  <p:tag name="KSO_WM_UNIT_TEXT_FILL_FORE_SCHEMECOLOR_INDEX_BRIGHTNESS" val="0"/>
  <p:tag name="KSO_WM_UNIT_TEXT_FILL_FORE_SCHEMECOLOR_INDEX" val="5"/>
  <p:tag name="KSO_WM_UNIT_TEXT_FILL_TYPE" val="1"/>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7*a*1"/>
  <p:tag name="KSO_WM_TEMPLATE_CATEGORY" val="custom"/>
  <p:tag name="KSO_WM_TEMPLATE_INDEX" val="20202675"/>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 name="KSO_WM_UNIT_TEXT_FILL_FORE_SCHEMECOLOR_INDEX_BRIGHTNESS" val="0"/>
  <p:tag name="KSO_WM_UNIT_TEXT_FILL_FORE_SCHEMECOLOR_INDEX" val="5"/>
  <p:tag name="KSO_WM_UNIT_TEXT_FILL_TYPE" val="1"/>
</p:tagLst>
</file>

<file path=ppt/tags/tag3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80947_6"/>
  <p:tag name="KSO_WM_TEMPLATE_CATEGORY" val="custom"/>
  <p:tag name="KSO_WM_TEMPLATE_INDEX" val="20202675"/>
  <p:tag name="KSO_WM_SLIDE_ID" val="custom20202675_7"/>
  <p:tag name="KSO_WM_SLIDE_INDEX" val="7"/>
  <p:tag name="KSO_WM_TEMPLATE_SUBCATEGORY" val="0"/>
  <p:tag name="KSO_WM_SLIDE_SUBTYPE" val="pureTxt"/>
  <p:tag name="KSO_WM_TEMPLATE_MASTER_TYPE" val="1"/>
  <p:tag name="KSO_WM_TEMPLATE_COLOR_TYPE" val="1"/>
</p:tagLst>
</file>

<file path=ppt/tags/tag37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5011_1*a*1"/>
  <p:tag name="KSO_WM_TEMPLATE_CATEGORY" val="custom"/>
  <p:tag name="KSO_WM_TEMPLATE_INDEX" val="20235011"/>
  <p:tag name="KSO_WM_UNIT_LAYERLEVEL" val="1"/>
  <p:tag name="KSO_WM_TAG_VERSION" val="3.0"/>
  <p:tag name="KSO_WM_BEAUTIFY_FLAG" val="#wm#"/>
  <p:tag name="KSO_WM_UNIT_PRESET_TEXT" val="单击此处添加标题"/>
  <p:tag name="KSO_WM_UNIT_TEXT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5011_1*i*1"/>
  <p:tag name="KSO_WM_TEMPLATE_CATEGORY" val="custom"/>
  <p:tag name="KSO_WM_TEMPLATE_INDEX" val="20235011"/>
  <p:tag name="KSO_WM_UNIT_LAYERLEVEL" val="1"/>
  <p:tag name="KSO_WM_TAG_VERSION" val="3.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5011_1*i*2"/>
  <p:tag name="KSO_WM_TEMPLATE_CATEGORY" val="custom"/>
  <p:tag name="KSO_WM_TEMPLATE_INDEX" val="20235011"/>
  <p:tag name="KSO_WM_UNIT_LAYERLEVEL" val="1"/>
  <p:tag name="KSO_WM_TAG_VERSION" val="3.0"/>
  <p:tag name="KSO_WM_BEAUTIFY_FLAG" val="#wm#"/>
</p:tagLst>
</file>

<file path=ppt/tags/tag382.xml><?xml version="1.0" encoding="utf-8"?>
<p:tagLst xmlns:p="http://schemas.openxmlformats.org/presentationml/2006/main">
  <p:tag name="KSO_WM_UNIT_TABLE_BEAUTIFY" val="smartTable{7a33004d-9ea7-44de-93c5-bb643087e03e}"/>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SLIDE_ID" val="custom20235011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5011"/>
  <p:tag name="KSO_WM_SLIDE_TYPE" val="text"/>
  <p:tag name="KSO_WM_SLIDE_SUBTYPE" val="picTxt"/>
  <p:tag name="KSO_WM_SLIDE_SIZE" val="850*471"/>
  <p:tag name="KSO_WM_SLIDE_POSITION" val="54*28"/>
  <p:tag name="KSO_WM_SLIDE_LAYOUT" val="a_d_β"/>
  <p:tag name="KSO_WM_SLIDE_LAYOUT_CNT" val="1_1_1"/>
  <p:tag name="KSO_WM_SPECIAL_SOURCE" val="bdnull"/>
  <p:tag name="RESOURCE_RECORD_KEY" val="{&quot;65&quot;:[3],&quot;71&quot;:[76235679597]}"/>
</p:tagLst>
</file>

<file path=ppt/tags/tag3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11*a*1"/>
  <p:tag name="KSO_WM_TEMPLATE_CATEGORY" val="diagram"/>
  <p:tag name="KSO_WM_TEMPLATE_INDEX" val="20235156"/>
  <p:tag name="KSO_WM_UNIT_LAYERLEVEL" val="1"/>
  <p:tag name="KSO_WM_TAG_VERSION" val="3.0"/>
  <p:tag name="KSO_WM_BEAUTIFY_FLAG" val="#wm#"/>
  <p:tag name="KSO_WM_UNIT_ISCONTENTSTITLE" val="0"/>
  <p:tag name="KSO_WM_UNIT_ISNUMDGMTITLE" val="0"/>
  <p:tag name="KSO_WM_UNIT_NOCLEAR" val="0"/>
  <p:tag name="KSO_WM_UNIT_VALUE" val="30"/>
  <p:tag name="KSO_WM_UNIT_TYPE" val="a"/>
  <p:tag name="KSO_WM_UNIT_INDEX" val="1"/>
  <p:tag name="KSO_WM_UNIT_TEXT_TYPE" val="1"/>
  <p:tag name="KSO_WM_DIAGRAM_GROUP_CODE" val="m1-1"/>
  <p:tag name="KSO_WM_UNIT_PRESET_TEXT" val="单击此处添加标题"/>
  <p:tag name="KSO_WM_UNIT_TEXT_FILL_FORE_SCHEMECOLOR_INDEX" val="13"/>
  <p:tag name="KSO_WM_UNIT_TEXT_FILL_TYPE" val="1"/>
  <p:tag name="KSO_WM_UNIT_USESOURCEFORMAT_APPLY" val="1"/>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9*m_h_f*1_2_1"/>
  <p:tag name="KSO_WM_TEMPLATE_CATEGORY" val="diagram"/>
  <p:tag name="KSO_WM_TEMPLATE_INDEX" val="20235156"/>
  <p:tag name="KSO_WM_UNIT_LAYERLEVEL" val="1_1_1"/>
  <p:tag name="KSO_WM_TAG_VERSION" val="3.0"/>
  <p:tag name="KSO_WM_BEAUTIFY_FLAG" val="#wm#"/>
  <p:tag name="KSO_WM_UNIT_SUBTYPE" val="a"/>
  <p:tag name="KSO_WM_UNIT_TEXT_LAYER_COUNT" val="1"/>
  <p:tag name="KSO_WM_UNIT_NOCLEAR" val="0"/>
  <p:tag name="KSO_WM_UNIT_TYPE" val="m_h_f"/>
  <p:tag name="KSO_WM_UNIT_INDEX" val="1_2_1"/>
  <p:tag name="KSO_WM_DIAGRAM_VERSION" val="3"/>
  <p:tag name="KSO_WM_DIAGRAM_COLOR_TRICK" val="1"/>
  <p:tag name="KSO_WM_DIAGRAM_COLOR_TEXT_CAN_REMOVE" val="n"/>
  <p:tag name="KSO_WM_UNIT_TEXT_TYPE" val="1"/>
  <p:tag name="KSO_WM_UNIT_PRESET_TEXT" val="单击此处添加文本内容"/>
  <p:tag name="KSO_WM_UNIT_FILL_TYPE" val="1"/>
  <p:tag name="KSO_WM_UNIT_FILL_FORE_SCHEMECOLOR_INDEX" val="5"/>
  <p:tag name="KSO_WM_UNIT_FILL_FORE_SCHEMECOLOR_INDEX_BRIGHTNESS" val="0.3"/>
  <p:tag name="KSO_WM_DIAGRAM_MAX_ITEMCNT" val="12"/>
  <p:tag name="KSO_WM_DIAGRAM_MIN_ITEMCNT" val="2"/>
  <p:tag name="KSO_WM_DIAGRAM_VIRTUALLY_FRAME" val="{&quot;height&quot;:325.1000061035156,&quot;width&quot;:850.3936767578125}"/>
  <p:tag name="KSO_WM_DIAGRAM_COLOR_MATCH_VALUE" val="{&quot;shape&quot;:{&quot;fill&quot;:{&quot;solid&quot;:{&quot;brightness&quot;:0.3000000119209289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9*m_i*1_1"/>
  <p:tag name="KSO_WM_TEMPLATE_CATEGORY" val="diagram"/>
  <p:tag name="KSO_WM_TEMPLATE_INDEX" val="20235156"/>
  <p:tag name="KSO_WM_UNIT_LAYERLEVEL" val="1_1"/>
  <p:tag name="KSO_WM_TAG_VERSION" val="3.0"/>
  <p:tag name="KSO_WM_DIAGRAM_GROUP_CODE" val="m1-1"/>
  <p:tag name="KSO_WM_UNIT_TYPE" val="m_i"/>
  <p:tag name="KSO_WM_UNIT_INDEX" val="1_1"/>
  <p:tag name="KSO_WM_DIAGRAM_MAX_ITEMCNT" val="12"/>
  <p:tag name="KSO_WM_DIAGRAM_MIN_ITEMCNT" val="2"/>
  <p:tag name="KSO_WM_DIAGRAM_VIRTUALLY_FRAME" val="{&quot;height&quot;:325.1000061035156,&quot;width&quot;:850.3936767578125}"/>
  <p:tag name="KSO_WM_DIAGRAM_COLOR_MATCH_VALUE" val="{&quot;shape&quot;:{&quot;fill&quot;:{&quot;type&quot;:0},&quot;glow&quot;:{&quot;colorType&quot;:0},&quot;line&quot;:{&quot;gradient&quot;:[{&quot;brightness&quot;:0,&quot;colorType&quot;:1,&quot;foreColorIndex&quot;:5,&quot;pos&quot;:0,&quot;transparency&quot;:0},{&quot;brightness&quot;:0.4000000059604645,&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USESOURCEFORMAT_APPLY" val="1"/>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9*m_h_f*1_4_1"/>
  <p:tag name="KSO_WM_TEMPLATE_CATEGORY" val="diagram"/>
  <p:tag name="KSO_WM_TEMPLATE_INDEX" val="20235156"/>
  <p:tag name="KSO_WM_UNIT_LAYERLEVEL" val="1_1_1"/>
  <p:tag name="KSO_WM_TAG_VERSION" val="3.0"/>
  <p:tag name="KSO_WM_BEAUTIFY_FLAG" val="#wm#"/>
  <p:tag name="KSO_WM_UNIT_SUBTYPE" val="a"/>
  <p:tag name="KSO_WM_UNIT_TEXT_LAYER_COUNT" val="1"/>
  <p:tag name="KSO_WM_UNIT_NOCLEAR" val="0"/>
  <p:tag name="KSO_WM_UNIT_TYPE" val="m_h_f"/>
  <p:tag name="KSO_WM_UNIT_INDEX" val="1_4_1"/>
  <p:tag name="KSO_WM_DIAGRAM_VERSION" val="3"/>
  <p:tag name="KSO_WM_DIAGRAM_COLOR_TRICK" val="1"/>
  <p:tag name="KSO_WM_DIAGRAM_COLOR_TEXT_CAN_REMOVE" val="n"/>
  <p:tag name="KSO_WM_UNIT_TEXT_TYPE" val="1"/>
  <p:tag name="KSO_WM_UNIT_PRESET_TEXT" val="单击此处添加文本内容"/>
  <p:tag name="KSO_WM_UNIT_FILL_TYPE" val="1"/>
  <p:tag name="KSO_WM_UNIT_FILL_FORE_SCHEMECOLOR_INDEX" val="5"/>
  <p:tag name="KSO_WM_UNIT_FILL_FORE_SCHEMECOLOR_INDEX_BRIGHTNESS" val="-0.25"/>
  <p:tag name="KSO_WM_DIAGRAM_MAX_ITEMCNT" val="12"/>
  <p:tag name="KSO_WM_DIAGRAM_MIN_ITEMCNT" val="2"/>
  <p:tag name="KSO_WM_DIAGRAM_VIRTUALLY_FRAME" val="{&quot;height&quot;:325.1000061035156,&quot;width&quot;:850.3936767578125}"/>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9*m_h_f*1_6_1"/>
  <p:tag name="KSO_WM_TEMPLATE_CATEGORY" val="diagram"/>
  <p:tag name="KSO_WM_TEMPLATE_INDEX" val="20235156"/>
  <p:tag name="KSO_WM_UNIT_LAYERLEVEL" val="1_1_1"/>
  <p:tag name="KSO_WM_TAG_VERSION" val="3.0"/>
  <p:tag name="KSO_WM_BEAUTIFY_FLAG" val="#wm#"/>
  <p:tag name="KSO_WM_UNIT_SUBTYPE" val="a"/>
  <p:tag name="KSO_WM_UNIT_TEXT_LAYER_COUNT" val="1"/>
  <p:tag name="KSO_WM_UNIT_NOCLEAR" val="0"/>
  <p:tag name="KSO_WM_UNIT_TYPE" val="m_h_f"/>
  <p:tag name="KSO_WM_UNIT_INDEX" val="1_6_1"/>
  <p:tag name="KSO_WM_DIAGRAM_VERSION" val="3"/>
  <p:tag name="KSO_WM_DIAGRAM_COLOR_TRICK" val="1"/>
  <p:tag name="KSO_WM_DIAGRAM_COLOR_TEXT_CAN_REMOVE" val="n"/>
  <p:tag name="KSO_WM_UNIT_TEXT_TYPE" val="1"/>
  <p:tag name="KSO_WM_UNIT_PRESET_TEXT" val="单击此处添加文本内容"/>
  <p:tag name="KSO_WM_UNIT_FILL_TYPE" val="1"/>
  <p:tag name="KSO_WM_UNIT_FILL_FORE_SCHEMECOLOR_INDEX" val="5"/>
  <p:tag name="KSO_WM_UNIT_FILL_FORE_SCHEMECOLOR_INDEX_BRIGHTNESS" val="0.1"/>
  <p:tag name="KSO_WM_DIAGRAM_MAX_ITEMCNT" val="12"/>
  <p:tag name="KSO_WM_DIAGRAM_MIN_ITEMCNT" val="2"/>
  <p:tag name="KSO_WM_DIAGRAM_VIRTUALLY_FRAME" val="{&quot;height&quot;:325.1000061035156,&quot;width&quot;:850.3936767578125}"/>
  <p:tag name="KSO_WM_DIAGRAM_COLOR_MATCH_VALUE" val="{&quot;shape&quot;:{&quot;fill&quot;:{&quot;solid&quot;:{&quot;brightness&quot;:0.10000000149011612,&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9*m_h_f*1_10_1"/>
  <p:tag name="KSO_WM_TEMPLATE_CATEGORY" val="diagram"/>
  <p:tag name="KSO_WM_TEMPLATE_INDEX" val="20235156"/>
  <p:tag name="KSO_WM_UNIT_LAYERLEVEL" val="1_1_1"/>
  <p:tag name="KSO_WM_TAG_VERSION" val="3.0"/>
  <p:tag name="KSO_WM_BEAUTIFY_FLAG" val="#wm#"/>
  <p:tag name="KSO_WM_UNIT_SUBTYPE" val="a"/>
  <p:tag name="KSO_WM_UNIT_TEXT_LAYER_COUNT" val="1"/>
  <p:tag name="KSO_WM_UNIT_NOCLEAR" val="0"/>
  <p:tag name="KSO_WM_UNIT_TYPE" val="m_h_f"/>
  <p:tag name="KSO_WM_UNIT_INDEX" val="1_10_1"/>
  <p:tag name="KSO_WM_DIAGRAM_VERSION" val="3"/>
  <p:tag name="KSO_WM_DIAGRAM_COLOR_TRICK" val="1"/>
  <p:tag name="KSO_WM_DIAGRAM_COLOR_TEXT_CAN_REMOVE" val="n"/>
  <p:tag name="KSO_WM_UNIT_TEXT_TYPE" val="1"/>
  <p:tag name="KSO_WM_UNIT_PRESET_TEXT" val="单击此处添加文本内容"/>
  <p:tag name="KSO_WM_UNIT_FILL_TYPE" val="1"/>
  <p:tag name="KSO_WM_UNIT_FILL_FORE_SCHEMECOLOR_INDEX" val="5"/>
  <p:tag name="KSO_WM_UNIT_FILL_FORE_SCHEMECOLOR_INDEX_BRIGHTNESS" val="-0.1"/>
  <p:tag name="KSO_WM_DIAGRAM_MAX_ITEMCNT" val="12"/>
  <p:tag name="KSO_WM_DIAGRAM_MIN_ITEMCNT" val="2"/>
  <p:tag name="KSO_WM_DIAGRAM_VIRTUALLY_FRAME" val="{&quot;height&quot;:325.1000061035156,&quot;width&quot;:850.3936767578125}"/>
  <p:tag name="KSO_WM_DIAGRAM_COLOR_MATCH_VALUE" val="{&quot;shape&quot;:{&quot;fill&quot;:{&quot;solid&quot;:{&quot;brightness&quot;:-0.10000000149011612,&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3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9*m_h_i*1_2_1"/>
  <p:tag name="KSO_WM_TEMPLATE_CATEGORY" val="diagram"/>
  <p:tag name="KSO_WM_TEMPLATE_INDEX" val="20235156"/>
  <p:tag name="KSO_WM_UNIT_LAYERLEVEL" val="1_1_1"/>
  <p:tag name="KSO_WM_TAG_VERSION" val="3.0"/>
  <p:tag name="KSO_WM_DIAGRAM_GROUP_CODE" val="m1-1"/>
  <p:tag name="KSO_WM_UNIT_TYPE" val="m_h_i"/>
  <p:tag name="KSO_WM_UNIT_INDEX" val="1_2_1"/>
  <p:tag name="KSO_WM_DIAGRAM_MAX_ITEMCNT" val="12"/>
  <p:tag name="KSO_WM_DIAGRAM_MIN_ITEMCNT" val="2"/>
  <p:tag name="KSO_WM_DIAGRAM_VIRTUALLY_FRAME" val="{&quot;height&quot;:325.1000061035156,&quot;width&quot;:850.39367675781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USESOURCEFORMAT_APPLY" val="1"/>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9*m_h_i*1_6_1"/>
  <p:tag name="KSO_WM_TEMPLATE_CATEGORY" val="diagram"/>
  <p:tag name="KSO_WM_TEMPLATE_INDEX" val="20235156"/>
  <p:tag name="KSO_WM_UNIT_LAYERLEVEL" val="1_1_1"/>
  <p:tag name="KSO_WM_TAG_VERSION" val="3.0"/>
  <p:tag name="KSO_WM_DIAGRAM_GROUP_CODE" val="m1-1"/>
  <p:tag name="KSO_WM_UNIT_TYPE" val="m_h_i"/>
  <p:tag name="KSO_WM_UNIT_INDEX" val="1_6_1"/>
  <p:tag name="KSO_WM_DIAGRAM_MAX_ITEMCNT" val="12"/>
  <p:tag name="KSO_WM_DIAGRAM_MIN_ITEMCNT" val="2"/>
  <p:tag name="KSO_WM_DIAGRAM_VIRTUALLY_FRAME" val="{&quot;height&quot;:325.1000061035156,&quot;width&quot;:850.39367675781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USESOURCEFORMAT_APPLY" val="1"/>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9*m_h_i*1_10_1"/>
  <p:tag name="KSO_WM_TEMPLATE_CATEGORY" val="diagram"/>
  <p:tag name="KSO_WM_TEMPLATE_INDEX" val="20235156"/>
  <p:tag name="KSO_WM_UNIT_LAYERLEVEL" val="1_1_1"/>
  <p:tag name="KSO_WM_TAG_VERSION" val="3.0"/>
  <p:tag name="KSO_WM_DIAGRAM_GROUP_CODE" val="m1-1"/>
  <p:tag name="KSO_WM_UNIT_TYPE" val="m_h_i"/>
  <p:tag name="KSO_WM_UNIT_INDEX" val="1_10_1"/>
  <p:tag name="KSO_WM_DIAGRAM_MAX_ITEMCNT" val="12"/>
  <p:tag name="KSO_WM_DIAGRAM_MIN_ITEMCNT" val="2"/>
  <p:tag name="KSO_WM_DIAGRAM_VIRTUALLY_FRAME" val="{&quot;height&quot;:325.1000061035156,&quot;width&quot;:850.39367675781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USESOURCEFORMAT_APPLY" val="1"/>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9*m_h_f*1_8_1"/>
  <p:tag name="KSO_WM_TEMPLATE_CATEGORY" val="diagram"/>
  <p:tag name="KSO_WM_TEMPLATE_INDEX" val="20235156"/>
  <p:tag name="KSO_WM_UNIT_LAYERLEVEL" val="1_1_1"/>
  <p:tag name="KSO_WM_TAG_VERSION" val="3.0"/>
  <p:tag name="KSO_WM_BEAUTIFY_FLAG" val="#wm#"/>
  <p:tag name="KSO_WM_UNIT_SUBTYPE" val="a"/>
  <p:tag name="KSO_WM_UNIT_TEXT_LAYER_COUNT" val="1"/>
  <p:tag name="KSO_WM_UNIT_NOCLEAR" val="0"/>
  <p:tag name="KSO_WM_UNIT_TYPE" val="m_h_f"/>
  <p:tag name="KSO_WM_UNIT_INDEX" val="1_8_1"/>
  <p:tag name="KSO_WM_DIAGRAM_VERSION" val="3"/>
  <p:tag name="KSO_WM_DIAGRAM_COLOR_TRICK" val="1"/>
  <p:tag name="KSO_WM_DIAGRAM_COLOR_TEXT_CAN_REMOVE" val="n"/>
  <p:tag name="KSO_WM_UNIT_TEXT_TYPE" val="1"/>
  <p:tag name="KSO_WM_UNIT_PRESET_TEXT" val="单击此处添加文本内容"/>
  <p:tag name="KSO_WM_UNIT_FILL_TYPE" val="1"/>
  <p:tag name="KSO_WM_UNIT_FILL_FORE_SCHEMECOLOR_INDEX" val="5"/>
  <p:tag name="KSO_WM_UNIT_FILL_FORE_SCHEMECOLOR_INDEX_BRIGHTNESS" val="0"/>
  <p:tag name="KSO_WM_DIAGRAM_MAX_ITEMCNT" val="12"/>
  <p:tag name="KSO_WM_DIAGRAM_MIN_ITEMCNT" val="2"/>
  <p:tag name="KSO_WM_DIAGRAM_VIRTUALLY_FRAME" val="{&quot;height&quot;:325.1000061035156,&quot;width&quot;:850.3936767578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9*m_h_i*1_4_1"/>
  <p:tag name="KSO_WM_TEMPLATE_CATEGORY" val="diagram"/>
  <p:tag name="KSO_WM_TEMPLATE_INDEX" val="20235156"/>
  <p:tag name="KSO_WM_UNIT_LAYERLEVEL" val="1_1_1"/>
  <p:tag name="KSO_WM_TAG_VERSION" val="3.0"/>
  <p:tag name="KSO_WM_DIAGRAM_GROUP_CODE" val="m1-1"/>
  <p:tag name="KSO_WM_UNIT_TYPE" val="m_h_i"/>
  <p:tag name="KSO_WM_UNIT_INDEX" val="1_4_1"/>
  <p:tag name="KSO_WM_DIAGRAM_MAX_ITEMCNT" val="12"/>
  <p:tag name="KSO_WM_DIAGRAM_MIN_ITEMCNT" val="2"/>
  <p:tag name="KSO_WM_DIAGRAM_VIRTUALLY_FRAME" val="{&quot;height&quot;:325.1000061035156,&quot;width&quot;:850.39367675781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USESOURCEFORMAT_APPLY" val="1"/>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9*m_h_i*1_8_1"/>
  <p:tag name="KSO_WM_TEMPLATE_CATEGORY" val="diagram"/>
  <p:tag name="KSO_WM_TEMPLATE_INDEX" val="20235156"/>
  <p:tag name="KSO_WM_UNIT_LAYERLEVEL" val="1_1_1"/>
  <p:tag name="KSO_WM_TAG_VERSION" val="3.0"/>
  <p:tag name="KSO_WM_DIAGRAM_GROUP_CODE" val="m1-1"/>
  <p:tag name="KSO_WM_UNIT_TYPE" val="m_h_i"/>
  <p:tag name="KSO_WM_UNIT_INDEX" val="1_8_1"/>
  <p:tag name="KSO_WM_DIAGRAM_MAX_ITEMCNT" val="12"/>
  <p:tag name="KSO_WM_DIAGRAM_MIN_ITEMCNT" val="2"/>
  <p:tag name="KSO_WM_DIAGRAM_VIRTUALLY_FRAME" val="{&quot;height&quot;:325.1000061035156,&quot;width&quot;:850.39367675781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USESOURCEFORMAT_APPLY"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9*m_h_i*1_3_1"/>
  <p:tag name="KSO_WM_TEMPLATE_CATEGORY" val="diagram"/>
  <p:tag name="KSO_WM_TEMPLATE_INDEX" val="20235156"/>
  <p:tag name="KSO_WM_UNIT_LAYERLEVEL" val="1_1_1"/>
  <p:tag name="KSO_WM_TAG_VERSION" val="3.0"/>
  <p:tag name="KSO_WM_DIAGRAM_GROUP_CODE" val="m1-1"/>
  <p:tag name="KSO_WM_UNIT_TYPE" val="m_h_i"/>
  <p:tag name="KSO_WM_UNIT_INDEX" val="1_3_1"/>
  <p:tag name="KSO_WM_DIAGRAM_MAX_ITEMCNT" val="12"/>
  <p:tag name="KSO_WM_DIAGRAM_MIN_ITEMCNT" val="2"/>
  <p:tag name="KSO_WM_DIAGRAM_VIRTUALLY_FRAME" val="{&quot;height&quot;:325.1000061035156,&quot;width&quot;:850.39367675781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USESOURCEFORMAT_APPLY" val="1"/>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9*m_h_i*1_7_1"/>
  <p:tag name="KSO_WM_TEMPLATE_CATEGORY" val="diagram"/>
  <p:tag name="KSO_WM_TEMPLATE_INDEX" val="20235156"/>
  <p:tag name="KSO_WM_UNIT_LAYERLEVEL" val="1_1_1"/>
  <p:tag name="KSO_WM_TAG_VERSION" val="3.0"/>
  <p:tag name="KSO_WM_DIAGRAM_GROUP_CODE" val="m1-1"/>
  <p:tag name="KSO_WM_UNIT_TYPE" val="m_h_i"/>
  <p:tag name="KSO_WM_UNIT_INDEX" val="1_7_1"/>
  <p:tag name="KSO_WM_DIAGRAM_MAX_ITEMCNT" val="12"/>
  <p:tag name="KSO_WM_DIAGRAM_MIN_ITEMCNT" val="2"/>
  <p:tag name="KSO_WM_DIAGRAM_VIRTUALLY_FRAME" val="{&quot;height&quot;:325.1000061035156,&quot;width&quot;:850.39367675781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USESOURCEFORMAT_APPLY" val="1"/>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9*m_h_f*1_3_1"/>
  <p:tag name="KSO_WM_TEMPLATE_CATEGORY" val="diagram"/>
  <p:tag name="KSO_WM_TEMPLATE_INDEX" val="20235156"/>
  <p:tag name="KSO_WM_UNIT_LAYERLEVEL" val="1_1_1"/>
  <p:tag name="KSO_WM_TAG_VERSION" val="3.0"/>
  <p:tag name="KSO_WM_BEAUTIFY_FLAG" val="#wm#"/>
  <p:tag name="KSO_WM_UNIT_SUBTYPE" val="a"/>
  <p:tag name="KSO_WM_UNIT_TEXT_LAYER_COUNT" val="1"/>
  <p:tag name="KSO_WM_UNIT_NOCLEAR" val="0"/>
  <p:tag name="KSO_WM_UNIT_TYPE" val="m_h_f"/>
  <p:tag name="KSO_WM_UNIT_INDEX" val="1_3_1"/>
  <p:tag name="KSO_WM_DIAGRAM_VERSION" val="3"/>
  <p:tag name="KSO_WM_DIAGRAM_COLOR_TRICK" val="1"/>
  <p:tag name="KSO_WM_DIAGRAM_COLOR_TEXT_CAN_REMOVE" val="n"/>
  <p:tag name="KSO_WM_UNIT_TEXT_TYPE" val="1"/>
  <p:tag name="KSO_WM_UNIT_PRESET_TEXT" val="单击此处添加文本内容"/>
  <p:tag name="KSO_WM_UNIT_FILL_TYPE" val="1"/>
  <p:tag name="KSO_WM_UNIT_FILL_FORE_SCHEMECOLOR_INDEX" val="5"/>
  <p:tag name="KSO_WM_UNIT_FILL_FORE_SCHEMECOLOR_INDEX_BRIGHTNESS" val="0.16"/>
  <p:tag name="KSO_WM_DIAGRAM_MAX_ITEMCNT" val="12"/>
  <p:tag name="KSO_WM_DIAGRAM_MIN_ITEMCNT" val="2"/>
  <p:tag name="KSO_WM_DIAGRAM_VIRTUALLY_FRAME" val="{&quot;height&quot;:325.1000061035156,&quot;width&quot;:850.3936767578125}"/>
  <p:tag name="KSO_WM_DIAGRAM_COLOR_MATCH_VALUE" val="{&quot;shape&quot;:{&quot;fill&quot;:{&quot;solid&quot;:{&quot;brightness&quot;:0.1599999964237213,&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4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9*m_h_f*1_7_1"/>
  <p:tag name="KSO_WM_TEMPLATE_CATEGORY" val="diagram"/>
  <p:tag name="KSO_WM_TEMPLATE_INDEX" val="20235156"/>
  <p:tag name="KSO_WM_UNIT_LAYERLEVEL" val="1_1_1"/>
  <p:tag name="KSO_WM_TAG_VERSION" val="3.0"/>
  <p:tag name="KSO_WM_BEAUTIFY_FLAG" val="#wm#"/>
  <p:tag name="KSO_WM_UNIT_SUBTYPE" val="a"/>
  <p:tag name="KSO_WM_UNIT_TEXT_LAYER_COUNT" val="1"/>
  <p:tag name="KSO_WM_UNIT_NOCLEAR" val="0"/>
  <p:tag name="KSO_WM_UNIT_TYPE" val="m_h_f"/>
  <p:tag name="KSO_WM_UNIT_INDEX" val="1_7_1"/>
  <p:tag name="KSO_WM_DIAGRAM_VERSION" val="3"/>
  <p:tag name="KSO_WM_DIAGRAM_COLOR_TRICK" val="1"/>
  <p:tag name="KSO_WM_DIAGRAM_COLOR_TEXT_CAN_REMOVE" val="n"/>
  <p:tag name="KSO_WM_UNIT_TEXT_TYPE" val="1"/>
  <p:tag name="KSO_WM_UNIT_PRESET_TEXT" val="单击此处添加文本内容"/>
  <p:tag name="KSO_WM_UNIT_FILL_TYPE" val="1"/>
  <p:tag name="KSO_WM_UNIT_FILL_FORE_SCHEMECOLOR_INDEX" val="5"/>
  <p:tag name="KSO_WM_UNIT_FILL_FORE_SCHEMECOLOR_INDEX_BRIGHTNESS" val="-0.1"/>
  <p:tag name="KSO_WM_DIAGRAM_MAX_ITEMCNT" val="12"/>
  <p:tag name="KSO_WM_DIAGRAM_MIN_ITEMCNT" val="2"/>
  <p:tag name="KSO_WM_DIAGRAM_VIRTUALLY_FRAME" val="{&quot;height&quot;:325.1000061035156,&quot;width&quot;:850.3936767578125}"/>
  <p:tag name="KSO_WM_DIAGRAM_COLOR_MATCH_VALUE" val="{&quot;shape&quot;:{&quot;fill&quot;:{&quot;solid&quot;:{&quot;brightness&quot;:-0.10000000149011612,&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9*m_h_i*1_1_1"/>
  <p:tag name="KSO_WM_TEMPLATE_CATEGORY" val="diagram"/>
  <p:tag name="KSO_WM_TEMPLATE_INDEX" val="20235156"/>
  <p:tag name="KSO_WM_UNIT_LAYERLEVEL" val="1_1_1"/>
  <p:tag name="KSO_WM_TAG_VERSION" val="3.0"/>
  <p:tag name="KSO_WM_DIAGRAM_GROUP_CODE" val="m1-1"/>
  <p:tag name="KSO_WM_UNIT_TYPE" val="m_h_i"/>
  <p:tag name="KSO_WM_UNIT_INDEX" val="1_1_1"/>
  <p:tag name="KSO_WM_DIAGRAM_MAX_ITEMCNT" val="12"/>
  <p:tag name="KSO_WM_DIAGRAM_MIN_ITEMCNT" val="2"/>
  <p:tag name="KSO_WM_DIAGRAM_VIRTUALLY_FRAME" val="{&quot;height&quot;:325.1000061035156,&quot;width&quot;:850.39367675781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USESOURCEFORMAT_APPLY" val="1"/>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9*m_h_i*1_5_1"/>
  <p:tag name="KSO_WM_TEMPLATE_CATEGORY" val="diagram"/>
  <p:tag name="KSO_WM_TEMPLATE_INDEX" val="20235156"/>
  <p:tag name="KSO_WM_UNIT_LAYERLEVEL" val="1_1_1"/>
  <p:tag name="KSO_WM_TAG_VERSION" val="3.0"/>
  <p:tag name="KSO_WM_DIAGRAM_GROUP_CODE" val="m1-1"/>
  <p:tag name="KSO_WM_UNIT_TYPE" val="m_h_i"/>
  <p:tag name="KSO_WM_UNIT_INDEX" val="1_5_1"/>
  <p:tag name="KSO_WM_DIAGRAM_MAX_ITEMCNT" val="12"/>
  <p:tag name="KSO_WM_DIAGRAM_MIN_ITEMCNT" val="2"/>
  <p:tag name="KSO_WM_DIAGRAM_VIRTUALLY_FRAME" val="{&quot;height&quot;:325.1000061035156,&quot;width&quot;:850.39367675781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USESOURCEFORMAT_APPLY" val="1"/>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56_9*m_h_i*1_9_1"/>
  <p:tag name="KSO_WM_TEMPLATE_CATEGORY" val="diagram"/>
  <p:tag name="KSO_WM_TEMPLATE_INDEX" val="20235156"/>
  <p:tag name="KSO_WM_UNIT_LAYERLEVEL" val="1_1_1"/>
  <p:tag name="KSO_WM_TAG_VERSION" val="3.0"/>
  <p:tag name="KSO_WM_DIAGRAM_GROUP_CODE" val="m1-1"/>
  <p:tag name="KSO_WM_UNIT_TYPE" val="m_h_i"/>
  <p:tag name="KSO_WM_UNIT_INDEX" val="1_9_1"/>
  <p:tag name="KSO_WM_DIAGRAM_MAX_ITEMCNT" val="12"/>
  <p:tag name="KSO_WM_DIAGRAM_MIN_ITEMCNT" val="2"/>
  <p:tag name="KSO_WM_DIAGRAM_VIRTUALLY_FRAME" val="{&quot;height&quot;:325.1000061035156,&quot;width&quot;:850.393676757812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DIAGRAM_VERSION" val="3"/>
  <p:tag name="KSO_WM_DIAGRAM_COLOR_TRICK" val="1"/>
  <p:tag name="KSO_WM_DIAGRAM_COLOR_TEXT_CAN_REMOVE" val="n"/>
  <p:tag name="KSO_WM_UNIT_LINE_FORE_SCHEMECOLOR_INDEX" val="5"/>
  <p:tag name="KSO_WM_UNIT_LINE_FILL_TYPE" val="2"/>
  <p:tag name="KSO_WM_UNIT_USESOURCEFORMAT_APPLY" val="1"/>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9*m_h_f*1_1_1"/>
  <p:tag name="KSO_WM_TEMPLATE_CATEGORY" val="diagram"/>
  <p:tag name="KSO_WM_TEMPLATE_INDEX" val="20235156"/>
  <p:tag name="KSO_WM_UNIT_LAYERLEVEL" val="1_1_1"/>
  <p:tag name="KSO_WM_TAG_VERSION" val="3.0"/>
  <p:tag name="KSO_WM_BEAUTIFY_FLAG" val="#wm#"/>
  <p:tag name="KSO_WM_UNIT_SUBTYPE" val="a"/>
  <p:tag name="KSO_WM_UNIT_TEXT_LAYER_COUNT" val="1"/>
  <p:tag name="KSO_WM_UNIT_NOCLEAR" val="0"/>
  <p:tag name="KSO_WM_UNIT_TYPE" val="m_h_f"/>
  <p:tag name="KSO_WM_UNIT_INDEX" val="1_1_1"/>
  <p:tag name="KSO_WM_DIAGRAM_VERSION" val="3"/>
  <p:tag name="KSO_WM_DIAGRAM_COLOR_TRICK" val="1"/>
  <p:tag name="KSO_WM_DIAGRAM_COLOR_TEXT_CAN_REMOVE" val="n"/>
  <p:tag name="KSO_WM_UNIT_TEXT_TYPE" val="1"/>
  <p:tag name="KSO_WM_UNIT_PRESET_TEXT" val="单击此处添加文本内容"/>
  <p:tag name="KSO_WM_UNIT_FILL_TYPE" val="1"/>
  <p:tag name="KSO_WM_UNIT_FILL_FORE_SCHEMECOLOR_INDEX" val="5"/>
  <p:tag name="KSO_WM_UNIT_FILL_FORE_SCHEMECOLOR_INDEX_BRIGHTNESS" val="-0.25"/>
  <p:tag name="KSO_WM_DIAGRAM_MAX_ITEMCNT" val="12"/>
  <p:tag name="KSO_WM_DIAGRAM_MIN_ITEMCNT" val="2"/>
  <p:tag name="KSO_WM_DIAGRAM_VIRTUALLY_FRAME" val="{&quot;height&quot;:325.1000061035156,&quot;width&quot;:850.3936767578125}"/>
  <p:tag name="KSO_WM_DIAGRAM_COLOR_MATCH_VALUE" val="{&quot;shape&quot;:{&quot;fill&quot;:{&quot;solid&quot;:{&quot;brightness&quot;:-0.2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9*m_h_f*1_5_1"/>
  <p:tag name="KSO_WM_TEMPLATE_CATEGORY" val="diagram"/>
  <p:tag name="KSO_WM_TEMPLATE_INDEX" val="20235156"/>
  <p:tag name="KSO_WM_UNIT_LAYERLEVEL" val="1_1_1"/>
  <p:tag name="KSO_WM_TAG_VERSION" val="3.0"/>
  <p:tag name="KSO_WM_BEAUTIFY_FLAG" val="#wm#"/>
  <p:tag name="KSO_WM_UNIT_SUBTYPE" val="a"/>
  <p:tag name="KSO_WM_UNIT_TEXT_LAYER_COUNT" val="1"/>
  <p:tag name="KSO_WM_UNIT_NOCLEAR" val="0"/>
  <p:tag name="KSO_WM_UNIT_TYPE" val="m_h_f"/>
  <p:tag name="KSO_WM_UNIT_INDEX" val="1_5_1"/>
  <p:tag name="KSO_WM_DIAGRAM_VERSION" val="3"/>
  <p:tag name="KSO_WM_DIAGRAM_COLOR_TRICK" val="1"/>
  <p:tag name="KSO_WM_DIAGRAM_COLOR_TEXT_CAN_REMOVE" val="n"/>
  <p:tag name="KSO_WM_UNIT_TEXT_TYPE" val="1"/>
  <p:tag name="KSO_WM_UNIT_PRESET_TEXT" val="单击此处添加文本内容"/>
  <p:tag name="KSO_WM_UNIT_FILL_TYPE" val="1"/>
  <p:tag name="KSO_WM_UNIT_FILL_FORE_SCHEMECOLOR_INDEX" val="5"/>
  <p:tag name="KSO_WM_UNIT_FILL_FORE_SCHEMECOLOR_INDEX_BRIGHTNESS" val="0"/>
  <p:tag name="KSO_WM_DIAGRAM_MAX_ITEMCNT" val="12"/>
  <p:tag name="KSO_WM_DIAGRAM_MIN_ITEMCNT" val="2"/>
  <p:tag name="KSO_WM_DIAGRAM_VIRTUALLY_FRAME" val="{&quot;height&quot;:325.1000061035156,&quot;width&quot;:850.39367675781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4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ID" val="diagram20235156_9*m_h_f*1_9_1"/>
  <p:tag name="KSO_WM_TEMPLATE_CATEGORY" val="diagram"/>
  <p:tag name="KSO_WM_TEMPLATE_INDEX" val="20235156"/>
  <p:tag name="KSO_WM_UNIT_LAYERLEVEL" val="1_1_1"/>
  <p:tag name="KSO_WM_TAG_VERSION" val="3.0"/>
  <p:tag name="KSO_WM_BEAUTIFY_FLAG" val="#wm#"/>
  <p:tag name="KSO_WM_UNIT_SUBTYPE" val="a"/>
  <p:tag name="KSO_WM_UNIT_TEXT_LAYER_COUNT" val="1"/>
  <p:tag name="KSO_WM_UNIT_NOCLEAR" val="0"/>
  <p:tag name="KSO_WM_UNIT_TYPE" val="m_h_f"/>
  <p:tag name="KSO_WM_UNIT_INDEX" val="1_9_1"/>
  <p:tag name="KSO_WM_DIAGRAM_VERSION" val="3"/>
  <p:tag name="KSO_WM_DIAGRAM_COLOR_TRICK" val="1"/>
  <p:tag name="KSO_WM_DIAGRAM_COLOR_TEXT_CAN_REMOVE" val="n"/>
  <p:tag name="KSO_WM_UNIT_VALUE" val="30"/>
  <p:tag name="KSO_WM_UNIT_TEXT_TYPE" val="1"/>
  <p:tag name="KSO_WM_UNIT_PRESET_TEXT" val="单击此处添加文本内容"/>
  <p:tag name="KSO_WM_UNIT_FILL_TYPE" val="1"/>
  <p:tag name="KSO_WM_UNIT_FILL_FORE_SCHEMECOLOR_INDEX" val="5"/>
  <p:tag name="KSO_WM_UNIT_FILL_FORE_SCHEMECOLOR_INDEX_BRIGHTNESS" val="-0.1"/>
  <p:tag name="KSO_WM_DIAGRAM_MAX_ITEMCNT" val="12"/>
  <p:tag name="KSO_WM_DIAGRAM_MIN_ITEMCNT" val="2"/>
  <p:tag name="KSO_WM_DIAGRAM_VIRTUALLY_FRAME" val="{&quot;height&quot;:325.1000061035156,&quot;width&quot;:850.3936767578125}"/>
  <p:tag name="KSO_WM_DIAGRAM_COLOR_MATCH_VALUE" val="{&quot;shape&quot;:{&quot;fill&quot;:{&quot;solid&quot;:{&quot;brightness&quot;:-0.10000000149011612,&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0.xml><?xml version="1.0" encoding="utf-8"?>
<p:tagLst xmlns:p="http://schemas.openxmlformats.org/presentationml/2006/main">
  <p:tag name="KSO_WM_SLIDE_ID" val="diagram20235156_11"/>
  <p:tag name="KSO_WM_TEMPLATE_SUBCATEGORY" val="0"/>
  <p:tag name="KSO_WM_TEMPLATE_MASTER_TYPE" val="0"/>
  <p:tag name="KSO_WM_TEMPLATE_COLOR_TYPE" val="0"/>
  <p:tag name="KSO_WM_SLIDE_ITEM_CNT" val="12"/>
  <p:tag name="KSO_WM_SLIDE_INDEX" val="11"/>
  <p:tag name="KSO_WM_TAG_VERSION" val="3.0"/>
  <p:tag name="KSO_WM_BEAUTIFY_FLAG" val="#wm#"/>
  <p:tag name="KSO_WM_TEMPLATE_CATEGORY" val="diagram"/>
  <p:tag name="KSO_WM_TEMPLATE_INDEX" val="20235156"/>
  <p:tag name="KSO_WM_SLIDE_TYPE" val="text"/>
  <p:tag name="KSO_WM_SLIDE_SUBTYPE" val="diag"/>
  <p:tag name="KSO_WM_SLIDE_SIZE" val="850.394*325.1"/>
  <p:tag name="KSO_WM_SLIDE_POSITION" val="54.8032*134.65"/>
  <p:tag name="KSO_WM_SLIDE_LAYOUT" val="a_m"/>
  <p:tag name="KSO_WM_SLIDE_LAYOUT_CNT" val="1_1"/>
  <p:tag name="KSO_WM_SPECIAL_SOURCE" val="bdnull"/>
  <p:tag name="KSO_WM_DIAGRAM_GROUP_CODE" val="m1-1"/>
  <p:tag name="KSO_WM_SLIDE_DIAGTYPE" val="m"/>
</p:tagLst>
</file>

<file path=ppt/tags/tag4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5151_11*a*1"/>
  <p:tag name="KSO_WM_TEMPLATE_CATEGORY" val="diagram"/>
  <p:tag name="KSO_WM_TEMPLATE_INDEX" val="20235151"/>
  <p:tag name="KSO_WM_UNIT_LAYERLEVEL" val="1"/>
  <p:tag name="KSO_WM_TAG_VERSION" val="3.0"/>
  <p:tag name="KSO_WM_BEAUTIFY_FLAG" val="#wm#"/>
  <p:tag name="KSO_WM_UNIT_TEXT_TYPE" val="1"/>
  <p:tag name="KSO_WM_UNIT_PRESET_TEXT" val="单击此处添加文档标题内容"/>
  <p:tag name="KSO_WM_UNIT_TEXT_FILL_FORE_SCHEMECOLOR_INDEX" val="13"/>
  <p:tag name="KSO_WM_UNIT_TEXT_FILL_TYPE" val="1"/>
  <p:tag name="KSO_WM_UNIT_USESOURCEFORMAT_APPLY" val="1"/>
</p:tagLst>
</file>

<file path=ppt/tags/tag412.xml><?xml version="1.0" encoding="utf-8"?>
<p:tagLst xmlns:p="http://schemas.openxmlformats.org/presentationml/2006/main">
  <p:tag name="KSO_WM_DIAGRAM_VIRTUALLY_FRAME" val="{&quot;height&quot;:372.1499938964844,&quot;left&quot;:54.77496062992126,&quot;top&quot;:114.6500030517578,&quot;width&quot;:850.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151_6*l_h_f*1_3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413.xml><?xml version="1.0" encoding="utf-8"?>
<p:tagLst xmlns:p="http://schemas.openxmlformats.org/presentationml/2006/main">
  <p:tag name="KSO_WM_DIAGRAM_VIRTUALLY_FRAME" val="{&quot;height&quot;:372.1499938964844,&quot;left&quot;:54.77496062992126,&quot;top&quot;:114.6500030517578,&quot;width&quot;:850.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5151_6*l_h_i*1_3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414.xml><?xml version="1.0" encoding="utf-8"?>
<p:tagLst xmlns:p="http://schemas.openxmlformats.org/presentationml/2006/main">
  <p:tag name="KSO_WM_DIAGRAM_VIRTUALLY_FRAME" val="{&quot;height&quot;:372.1499938964844,&quot;left&quot;:54.77496062992126,&quot;top&quot;:114.6500030517578,&quot;width&quot;:850.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5151_6*l_h_f*1_5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VALUE" val="75"/>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415.xml><?xml version="1.0" encoding="utf-8"?>
<p:tagLst xmlns:p="http://schemas.openxmlformats.org/presentationml/2006/main">
  <p:tag name="KSO_WM_DIAGRAM_VIRTUALLY_FRAME" val="{&quot;height&quot;:372.1499938964844,&quot;left&quot;:54.77496062992126,&quot;top&quot;:114.6500030517578,&quot;width&quot;:850.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5_1"/>
  <p:tag name="KSO_WM_UNIT_ID" val="diagram20235151_6*l_h_i*1_5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416.xml><?xml version="1.0" encoding="utf-8"?>
<p:tagLst xmlns:p="http://schemas.openxmlformats.org/presentationml/2006/main">
  <p:tag name="KSO_WM_DIAGRAM_VIRTUALLY_FRAME" val="{&quot;height&quot;:372.1499938964844,&quot;left&quot;:54.77496062992126,&quot;top&quot;:114.6500030517578,&quot;width&quot;:850.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7_1"/>
  <p:tag name="KSO_WM_UNIT_ID" val="diagram20235151_6*l_h_f*1_7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417.xml><?xml version="1.0" encoding="utf-8"?>
<p:tagLst xmlns:p="http://schemas.openxmlformats.org/presentationml/2006/main">
  <p:tag name="KSO_WM_DIAGRAM_VIRTUALLY_FRAME" val="{&quot;height&quot;:372.1499938964844,&quot;left&quot;:54.77496062992126,&quot;top&quot;:114.6500030517578,&quot;width&quot;:850.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7_1"/>
  <p:tag name="KSO_WM_UNIT_ID" val="diagram20235151_6*l_h_i*1_7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418.xml><?xml version="1.0" encoding="utf-8"?>
<p:tagLst xmlns:p="http://schemas.openxmlformats.org/presentationml/2006/main">
  <p:tag name="KSO_WM_DIAGRAM_VIRTUALLY_FRAME" val="{&quot;height&quot;:372.1499938964844,&quot;left&quot;:54.77496062992126,&quot;top&quot;:114.6500030517578,&quot;width&quot;:850.5}"/>
  <p:tag name="KSO_WM_UNIT_SUBTYPE" val="a"/>
  <p:tag name="KSO_WM_UNIT_TEXT_LAYER_COUNT" val="1"/>
  <p:tag name="KSO_WM_UNIT_NOCLEAR" val="0"/>
  <p:tag name="KSO_WM_UNIT_VALUE" val="75"/>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51_6*l_h_f*1_2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419.xml><?xml version="1.0" encoding="utf-8"?>
<p:tagLst xmlns:p="http://schemas.openxmlformats.org/presentationml/2006/main">
  <p:tag name="KSO_WM_DIAGRAM_VIRTUALLY_FRAME" val="{&quot;height&quot;:372.1499938964844,&quot;left&quot;:54.77496062992126,&quot;top&quot;:114.6500030517578,&quot;width&quot;:850.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5151_6*l_h_i*1_2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0.xml><?xml version="1.0" encoding="utf-8"?>
<p:tagLst xmlns:p="http://schemas.openxmlformats.org/presentationml/2006/main">
  <p:tag name="KSO_WM_DIAGRAM_VIRTUALLY_FRAME" val="{&quot;height&quot;:372.1499938964844,&quot;left&quot;:54.77496062992126,&quot;top&quot;:114.6500030517578,&quot;width&quot;:850.5}"/>
  <p:tag name="KSO_WM_UNIT_SUBTYPE" val="a"/>
  <p:tag name="KSO_WM_UNIT_TEXT_LAYER_COUNT" val="1"/>
  <p:tag name="KSO_WM_UNIT_NOCLEAR" val="0"/>
  <p:tag name="KSO_WM_UNIT_VALUE" val="75"/>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5151_6*l_h_f*1_4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421.xml><?xml version="1.0" encoding="utf-8"?>
<p:tagLst xmlns:p="http://schemas.openxmlformats.org/presentationml/2006/main">
  <p:tag name="KSO_WM_DIAGRAM_VIRTUALLY_FRAME" val="{&quot;height&quot;:372.1499938964844,&quot;left&quot;:54.77496062992126,&quot;top&quot;:114.6500030517578,&quot;width&quot;:850.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5151_6*l_h_i*1_4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422.xml><?xml version="1.0" encoding="utf-8"?>
<p:tagLst xmlns:p="http://schemas.openxmlformats.org/presentationml/2006/main">
  <p:tag name="KSO_WM_DIAGRAM_VIRTUALLY_FRAME" val="{&quot;height&quot;:372.1499938964844,&quot;left&quot;:54.77496062992126,&quot;top&quot;:114.6500030517578,&quot;width&quot;:850.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35151_6*l_h_f*1_6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423.xml><?xml version="1.0" encoding="utf-8"?>
<p:tagLst xmlns:p="http://schemas.openxmlformats.org/presentationml/2006/main">
  <p:tag name="KSO_WM_DIAGRAM_VIRTUALLY_FRAME" val="{&quot;height&quot;:372.1499938964844,&quot;left&quot;:54.77496062992126,&quot;top&quot;:114.6500030517578,&quot;width&quot;:850.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6_1"/>
  <p:tag name="KSO_WM_UNIT_ID" val="diagram20235151_6*l_h_i*1_6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424.xml><?xml version="1.0" encoding="utf-8"?>
<p:tagLst xmlns:p="http://schemas.openxmlformats.org/presentationml/2006/main">
  <p:tag name="KSO_WM_DIAGRAM_VIRTUALLY_FRAME" val="{&quot;height&quot;:372.1499938964844,&quot;left&quot;:54.77496062992126,&quot;top&quot;:114.6500030517578,&quot;width&quot;:850.5}"/>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51_6*l_h_f*1_1_1"/>
  <p:tag name="KSO_WM_TEMPLATE_CATEGORY" val="diagram"/>
  <p:tag name="KSO_WM_TEMPLATE_INDEX" val="20235151"/>
  <p:tag name="KSO_WM_UNIT_LAYERLEVEL" val="1_1_1"/>
  <p:tag name="KSO_WM_TAG_VERSION" val="3.0"/>
  <p:tag name="KSO_WM_UNIT_TEXT_TYPE" val="1"/>
  <p:tag name="KSO_WM_DIAGRAM_MAX_ITEMCNT" val="12"/>
  <p:tag name="KSO_WM_DIAGRAM_MIN_ITEMCNT" val="2"/>
  <p:tag name="KSO_WM_DIAGRAM_COLOR_MATCH_VALUE" val="{&quot;shape&quot;:{&quot;fill&quot;:{&quot;solid&quot;:{&quot;brightness&quot;:0,&quot;colorType&quot;:1,&quot;foreColorIndex&quot;:2,&quot;transparency&quot;:0.8999999761581421},&quot;type&quot;:1},&quot;glow&quot;:{&quot;colorType&quot;:0},&quot;line&quot;:{&quot;gradient&quot;:[{&quot;brightness&quot;:0,&quot;colorType&quot;:1,&quot;foreColorIndex&quot;:5,&quot;pos&quot;:0,&quot;transparency&quot;:0.30000001192092896},{&quot;brightness&quot;:0,&quot;colorType&quot;:1,&quot;foreColorIndex&quot;:5,&quot;pos&quot;:1,&quot;transparency&quot;:0.4000000059604645}],&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5"/>
  <p:tag name="KSO_WM_BEAUTIFY_FLAG" val="#wm#"/>
  <p:tag name="KSO_WM_DIAGRAM_VERSION" val="3"/>
  <p:tag name="KSO_WM_DIAGRAM_COLOR_TRICK" val="1"/>
  <p:tag name="KSO_WM_DIAGRAM_COLOR_TEXT_CAN_REMOVE" val="n"/>
  <p:tag name="KSO_WM_UNIT_PRESET_TEXT" val="单击此处添加文本具体内容，简明扼要地阐述您的观点。以便观者准确地理解思想。"/>
  <p:tag name="KSO_WM_UNIT_FILL_TYPE" val="1"/>
  <p:tag name="KSO_WM_UNIT_FILL_FORE_SCHEMECOLOR_INDEX" val="2"/>
  <p:tag name="KSO_WM_UNIT_FILL_FORE_SCHEMECOLOR_INDEX_BRIGHTNESS" val="0"/>
  <p:tag name="KSO_WM_UNIT_TEXT_FILL_FORE_SCHEMECOLOR_INDEX" val="1"/>
  <p:tag name="KSO_WM_UNIT_TEXT_FILL_TYPE" val="1"/>
  <p:tag name="KSO_WM_UNIT_LINE_FORE_SCHEMECOLOR_INDEX" val="5"/>
  <p:tag name="KSO_WM_UNIT_USESOURCEFORMAT_APPLY" val="1"/>
</p:tagLst>
</file>

<file path=ppt/tags/tag425.xml><?xml version="1.0" encoding="utf-8"?>
<p:tagLst xmlns:p="http://schemas.openxmlformats.org/presentationml/2006/main">
  <p:tag name="KSO_WM_DIAGRAM_VIRTUALLY_FRAME" val="{&quot;height&quot;:372.1499938964844,&quot;left&quot;:54.77496062992126,&quot;top&quot;:114.6500030517578,&quot;width&quot;:850.5}"/>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5151_6*l_h_i*1_1_1"/>
  <p:tag name="KSO_WM_TEMPLATE_CATEGORY" val="diagram"/>
  <p:tag name="KSO_WM_TEMPLATE_INDEX" val="20235151"/>
  <p:tag name="KSO_WM_UNIT_LAYERLEVEL" val="1_1_1"/>
  <p:tag name="KSO_WM_TAG_VERSION" val="3.0"/>
  <p:tag name="KSO_WM_DIAGRAM_MAX_ITEMCNT" val="12"/>
  <p:tag name="KSO_WM_DIAGRAM_MIN_ITEMCNT" val="2"/>
  <p:tag name="KSO_WM_DIAGRAM_COLOR_MATCH_VALUE" val="{&quot;shape&quot;:{&quot;fill&quot;:{&quot;gradient&quot;:[{&quot;brightness&quot;:0,&quot;colorType&quot;:1,&quot;foreColorIndex&quot;:5,&quot;pos&quot;:0,&quot;transparency&quot;:0},{&quot;brightness&quot;:0,&quot;colorType&quot;:1,&quot;foreColorIndex&quot;:5,&quot;pos&quot;:1,&quot;transparency&quot;:0.4099999964237213}],&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FILL_TYPE" val="3"/>
  <p:tag name="KSO_WM_UNIT_USESOURCEFORMAT_APPLY" val="1"/>
</p:tagLst>
</file>

<file path=ppt/tags/tag426.xml><?xml version="1.0" encoding="utf-8"?>
<p:tagLst xmlns:p="http://schemas.openxmlformats.org/presentationml/2006/main">
  <p:tag name="KSO_WM_SLIDE_ID" val="diagram20235151_11"/>
  <p:tag name="KSO_WM_TEMPLATE_SUBCATEGORY" val="0"/>
  <p:tag name="KSO_WM_TEMPLATE_MASTER_TYPE" val="0"/>
  <p:tag name="KSO_WM_TEMPLATE_COLOR_TYPE" val="0"/>
  <p:tag name="KSO_WM_SLIDE_ITEM_CNT" val="12"/>
  <p:tag name="KSO_WM_SLIDE_INDEX" val="11"/>
  <p:tag name="KSO_WM_TAG_VERSION" val="3.0"/>
  <p:tag name="KSO_WM_BEAUTIFY_FLAG" val="#wm#"/>
  <p:tag name="KSO_WM_TEMPLATE_CATEGORY" val="diagram"/>
  <p:tag name="KSO_WM_TEMPLATE_INDEX" val="20235151"/>
  <p:tag name="KSO_WM_SLIDE_TYPE" val="text"/>
  <p:tag name="KSO_WM_SLIDE_SUBTYPE" val="diag"/>
  <p:tag name="KSO_WM_SLIDE_SIZE" val="850.4*372.15"/>
  <p:tag name="KSO_WM_SLIDE_POSITION" val="54.8*114.65"/>
  <p:tag name="KSO_WM_SLIDE_LAYOUT" val="a_l"/>
  <p:tag name="KSO_WM_SLIDE_LAYOUT_CNT" val="1_1"/>
  <p:tag name="KSO_WM_SPECIAL_SOURCE" val="bdnull"/>
  <p:tag name="KSO_WM_DIAGRAM_GROUP_CODE" val="l1-1"/>
  <p:tag name="KSO_WM_SLIDE_DIAGTYPE" val="l"/>
</p:tagLst>
</file>

<file path=ppt/tags/tag42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5151_11*a*1"/>
  <p:tag name="KSO_WM_TEMPLATE_CATEGORY" val="diagram"/>
  <p:tag name="KSO_WM_TEMPLATE_INDEX" val="20235151"/>
  <p:tag name="KSO_WM_UNIT_LAYERLEVEL" val="1"/>
  <p:tag name="KSO_WM_TAG_VERSION" val="3.0"/>
  <p:tag name="KSO_WM_BEAUTIFY_FLAG" val="#wm#"/>
  <p:tag name="KSO_WM_UNIT_TEXT_TYPE" val="1"/>
  <p:tag name="KSO_WM_UNIT_PRESET_TEXT" val="单击此处添加文档标题内容"/>
  <p:tag name="KSO_WM_UNIT_TEXT_FILL_FORE_SCHEMECOLOR_INDEX" val="13"/>
  <p:tag name="KSO_WM_UNIT_TEXT_FILL_TYPE" val="1"/>
  <p:tag name="KSO_WM_UNIT_USESOURCEFORMAT_APPLY" val="1"/>
</p:tagLst>
</file>

<file path=ppt/tags/tag428.xml><?xml version="1.0" encoding="utf-8"?>
<p:tagLst xmlns:p="http://schemas.openxmlformats.org/presentationml/2006/main">
  <p:tag name="KSO_WM_SLIDE_ID" val="diagram20235151_11"/>
  <p:tag name="KSO_WM_TEMPLATE_SUBCATEGORY" val="0"/>
  <p:tag name="KSO_WM_TEMPLATE_MASTER_TYPE" val="0"/>
  <p:tag name="KSO_WM_TEMPLATE_COLOR_TYPE" val="0"/>
  <p:tag name="KSO_WM_SLIDE_ITEM_CNT" val="12"/>
  <p:tag name="KSO_WM_SLIDE_INDEX" val="11"/>
  <p:tag name="KSO_WM_TAG_VERSION" val="3.0"/>
  <p:tag name="KSO_WM_BEAUTIFY_FLAG" val="#wm#"/>
  <p:tag name="KSO_WM_TEMPLATE_CATEGORY" val="diagram"/>
  <p:tag name="KSO_WM_TEMPLATE_INDEX" val="20235151"/>
  <p:tag name="KSO_WM_SLIDE_TYPE" val="text"/>
  <p:tag name="KSO_WM_SLIDE_SUBTYPE" val="diag"/>
  <p:tag name="KSO_WM_SLIDE_SIZE" val="850.4*372.15"/>
  <p:tag name="KSO_WM_SLIDE_POSITION" val="54.8*114.65"/>
  <p:tag name="KSO_WM_SLIDE_LAYOUT" val="a_l"/>
  <p:tag name="KSO_WM_SLIDE_LAYOUT_CNT" val="1_1"/>
  <p:tag name="KSO_WM_SPECIAL_SOURCE" val="bdnull"/>
  <p:tag name="KSO_WM_DIAGRAM_GROUP_CODE" val="l1-1"/>
  <p:tag name="KSO_WM_SLIDE_DIAGTYPE" val="l"/>
</p:tagLst>
</file>

<file path=ppt/tags/tag42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5151_11*a*1"/>
  <p:tag name="KSO_WM_TEMPLATE_CATEGORY" val="diagram"/>
  <p:tag name="KSO_WM_TEMPLATE_INDEX" val="20235151"/>
  <p:tag name="KSO_WM_UNIT_LAYERLEVEL" val="1"/>
  <p:tag name="KSO_WM_TAG_VERSION" val="3.0"/>
  <p:tag name="KSO_WM_BEAUTIFY_FLAG" val="#wm#"/>
  <p:tag name="KSO_WM_UNIT_TEXT_TYPE" val="1"/>
  <p:tag name="KSO_WM_UNIT_PRESET_TEXT" val="单击此处添加文档标题内容"/>
  <p:tag name="KSO_WM_UNIT_TEXT_FILL_FORE_SCHEMECOLOR_INDEX" val="13"/>
  <p:tag name="KSO_WM_UNIT_TEXT_FILL_TYPE" val="1"/>
  <p:tag name="KSO_WM_UNIT_USESOURCEFORMAT_APPLY"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1.xml><?xml version="1.0" encoding="utf-8"?>
<p:tagLst xmlns:p="http://schemas.openxmlformats.org/presentationml/2006/main">
  <p:tag name="KSO_WM_SLIDE_ID" val="diagram20235151_11"/>
  <p:tag name="KSO_WM_TEMPLATE_SUBCATEGORY" val="0"/>
  <p:tag name="KSO_WM_TEMPLATE_MASTER_TYPE" val="0"/>
  <p:tag name="KSO_WM_TEMPLATE_COLOR_TYPE" val="0"/>
  <p:tag name="KSO_WM_SLIDE_ITEM_CNT" val="12"/>
  <p:tag name="KSO_WM_SLIDE_INDEX" val="11"/>
  <p:tag name="KSO_WM_TAG_VERSION" val="3.0"/>
  <p:tag name="KSO_WM_BEAUTIFY_FLAG" val="#wm#"/>
  <p:tag name="KSO_WM_TEMPLATE_CATEGORY" val="diagram"/>
  <p:tag name="KSO_WM_TEMPLATE_INDEX" val="20235151"/>
  <p:tag name="KSO_WM_SLIDE_TYPE" val="text"/>
  <p:tag name="KSO_WM_SLIDE_SUBTYPE" val="diag"/>
  <p:tag name="KSO_WM_SLIDE_SIZE" val="850.4*372.15"/>
  <p:tag name="KSO_WM_SLIDE_POSITION" val="54.8*114.65"/>
  <p:tag name="KSO_WM_SLIDE_LAYOUT" val="a_l"/>
  <p:tag name="KSO_WM_SLIDE_LAYOUT_CNT" val="1_1"/>
  <p:tag name="KSO_WM_SPECIAL_SOURCE" val="bdnull"/>
  <p:tag name="KSO_WM_DIAGRAM_GROUP_CODE" val="l1-1"/>
  <p:tag name="KSO_WM_SLIDE_DIAGTYPE" val="l"/>
</p:tagLst>
</file>

<file path=ppt/tags/tag4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5151_11*a*1"/>
  <p:tag name="KSO_WM_TEMPLATE_CATEGORY" val="diagram"/>
  <p:tag name="KSO_WM_TEMPLATE_INDEX" val="20235151"/>
  <p:tag name="KSO_WM_UNIT_LAYERLEVEL" val="1"/>
  <p:tag name="KSO_WM_TAG_VERSION" val="3.0"/>
  <p:tag name="KSO_WM_BEAUTIFY_FLAG" val="#wm#"/>
  <p:tag name="KSO_WM_UNIT_TEXT_TYPE" val="1"/>
  <p:tag name="KSO_WM_UNIT_PRESET_TEXT" val="单击此处添加文档标题内容"/>
  <p:tag name="KSO_WM_UNIT_TEXT_FILL_FORE_SCHEMECOLOR_INDEX" val="13"/>
  <p:tag name="KSO_WM_UNIT_TEXT_FILL_TYPE" val="1"/>
  <p:tag name="KSO_WM_UNIT_USESOURCEFORMAT_APPLY" val="1"/>
</p:tagLst>
</file>

<file path=ppt/tags/tag43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UNIT_TYPE" val="i"/>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3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2474_2*l_h_f*1_3_1"/>
  <p:tag name="KSO_WM_TEMPLATE_CATEGORY" val="diagram"/>
  <p:tag name="KSO_WM_TEMPLATE_INDEX" val="20232474"/>
  <p:tag name="KSO_WM_UNIT_LAYERLEVEL" val="1_1_1"/>
  <p:tag name="KSO_WM_TAG_VERSION" val="3.0"/>
  <p:tag name="KSO_WM_BEAUTIFY_FLAG" val="#wm#"/>
  <p:tag name="KSO_WM_UNIT_VALUE" val="45"/>
  <p:tag name="KSO_WM_DIAGRAM_MAX_ITEMCNT" val="4"/>
  <p:tag name="KSO_WM_DIAGRAM_MIN_ITEMCNT" val="2"/>
  <p:tag name="KSO_WM_DIAGRAM_VIRTUALLY_FRAME" val="{&quot;height&quot;:286.50000610351555,&quot;left&quot;:49.77858267716535,&quot;top&quot;:148.6999938964844,&quot;width&quot;:855.7642179233823}"/>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Lst>
</file>

<file path=ppt/tags/tag43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2474_2*l_h_f*1_2_1"/>
  <p:tag name="KSO_WM_TEMPLATE_CATEGORY" val="diagram"/>
  <p:tag name="KSO_WM_TEMPLATE_INDEX" val="20232474"/>
  <p:tag name="KSO_WM_UNIT_LAYERLEVEL" val="1_1_1"/>
  <p:tag name="KSO_WM_TAG_VERSION" val="3.0"/>
  <p:tag name="KSO_WM_BEAUTIFY_FLAG" val="#wm#"/>
  <p:tag name="KSO_WM_UNIT_VALUE" val="45"/>
  <p:tag name="KSO_WM_DIAGRAM_MAX_ITEMCNT" val="4"/>
  <p:tag name="KSO_WM_DIAGRAM_MIN_ITEMCNT" val="2"/>
  <p:tag name="KSO_WM_DIAGRAM_VIRTUALLY_FRAME" val="{&quot;height&quot;:286.50000610351555,&quot;left&quot;:49.77858267716535,&quot;top&quot;:148.6999938964844,&quot;width&quot;:855.7642179233823}"/>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Lst>
</file>

<file path=ppt/tags/tag43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2474_2*l_h_f*1_1_1"/>
  <p:tag name="KSO_WM_TEMPLATE_CATEGORY" val="diagram"/>
  <p:tag name="KSO_WM_TEMPLATE_INDEX" val="20232474"/>
  <p:tag name="KSO_WM_UNIT_LAYERLEVEL" val="1_1_1"/>
  <p:tag name="KSO_WM_TAG_VERSION" val="3.0"/>
  <p:tag name="KSO_WM_BEAUTIFY_FLAG" val="#wm#"/>
  <p:tag name="KSO_WM_UNIT_VALUE" val="45"/>
  <p:tag name="KSO_WM_DIAGRAM_MAX_ITEMCNT" val="4"/>
  <p:tag name="KSO_WM_DIAGRAM_MIN_ITEMCNT" val="2"/>
  <p:tag name="KSO_WM_DIAGRAM_VIRTUALLY_FRAME" val="{&quot;height&quot;:286.50000610351555,&quot;left&quot;:49.77858267716535,&quot;top&quot;:148.6999938964844,&quot;width&quot;:855.7642179233823}"/>
  <p:tag name="KSO_WM_DIAGRAM_VERSION" val="3"/>
  <p:tag name="KSO_WM_DIAGRAM_COLOR_TRICK" val="1"/>
  <p:tag name="KSO_WM_DIAGRAM_COLOR_TEXT_CAN_REMOVE" val="n"/>
  <p:tag name="KSO_WM_DIAGRAM_COLOR_MATCH_VALUE" val="{&quot;shape&quot;:{&quot;fill&quot;:{&quot;gradient&quot;:[{&quot;brightness&quot;:-0.25,&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FILL_TYPE" val="3"/>
  <p:tag name="KSO_WM_UNIT_PRESET_TEXT" val="单击此处添加文本具体内容，简明扼要地阐述您的观点，根据需要可酌情增减文字"/>
  <p:tag name="KSO_WM_UNIT_TEXT_TYPE" val="1"/>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2474_2*l_h_i*1_1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50000610351555,&quot;left&quot;:49.77858267716535,&quot;top&quot;:148.6999938964844,&quot;width&quot;:855.7642179233823}"/>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UNIT_TEXT_FILL_FORE_SCHEMECOLOR_INDEX_BRIGHTNESS" val="0"/>
  <p:tag name="KSO_WM_UNIT_TEXT_FILL_FORE_SCHEMECOLOR_INDEX" val="13"/>
  <p:tag name="KSO_WM_UNIT_TEXT_FILL_TYPE" val="1"/>
</p:tagLst>
</file>

<file path=ppt/tags/tag438.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2474_2*l_h_d*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50000610351555,&quot;left&quot;:49.77858267716535,&quot;top&quot;:148.6999938964844,&quot;width&quot;:855.7642179233823}"/>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8"/>
  <p:tag name="MH_PIC_SOURCE_TYPE" val="ai_match*VCG41N611075742**1731898584395_153.101_07742e302b8a-slide-2"/>
  <p:tag name="KSO_WM_UNIT_LINE_FORE_SCHEMECOLOR_INDEX_BRIGHTNESS" val="0.6"/>
  <p:tag name="KSO_WM_UNIT_LINE_FILL_TYPE" val="2"/>
</p:tagLst>
</file>

<file path=ppt/tags/tag43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2474_2*l_h_a*1_1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50000610351555,&quot;left&quot;:49.77858267716535,&quot;top&quot;:148.6999938964844,&quot;width&quot;:855.76421792338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8"/>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2474_2*l_h_i*1_2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50000610351555,&quot;left&quot;:49.77858267716535,&quot;top&quot;:148.6999938964844,&quot;width&quot;:855.7642179233823}"/>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UNIT_TEXT_FILL_FORE_SCHEMECOLOR_INDEX_BRIGHTNESS" val="0"/>
  <p:tag name="KSO_WM_UNIT_TEXT_FILL_FORE_SCHEMECOLOR_INDEX" val="13"/>
  <p:tag name="KSO_WM_UNIT_TEXT_FILL_TYPE" val="1"/>
</p:tagLst>
</file>

<file path=ppt/tags/tag44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2474_2*l_h_a*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50000610351555,&quot;left&quot;:49.77858267716535,&quot;top&quot;:148.6999938964844,&quot;width&quot;:855.76421792338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442.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2474_2*l_h_d*1_2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50000610351555,&quot;left&quot;:49.77858267716535,&quot;top&quot;:148.6999938964844,&quot;width&quot;:855.7642179233823}"/>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8"/>
  <p:tag name="MH_PIC_SOURCE_TYPE" val="ai_match*VCG41N475125274**1731898584395_153.101_07742e302b8a-slide-2"/>
  <p:tag name="KSO_WM_UNIT_LINE_FORE_SCHEMECOLOR_INDEX_BRIGHTNESS" val="0.6"/>
  <p:tag name="KSO_WM_UNIT_LINE_FILL_TYPE" val="2"/>
</p:tagLst>
</file>

<file path=ppt/tags/tag4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2474_2*l_h_i*1_3_2"/>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50000610351555,&quot;left&quot;:49.77858267716535,&quot;top&quot;:148.6999938964844,&quot;width&quot;:855.7642179233823}"/>
  <p:tag name="KSO_WM_DIAGRAM_COLOR_MATCH_VALUE" val="{&quot;shape&quot;:{&quot;fill&quot;:{&quot;solid&quot;:{&quot;brightness&quot;:0,&quot;colorType&quot;:1,&quot;foreColorIndex&quot;:4,&quot;transparency&quot;:0.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FILL_TYPE" val="1"/>
  <p:tag name="KSO_WM_UNIT_FILL_FORE_SCHEMECOLOR_INDEX" val="4"/>
  <p:tag name="KSO_WM_UNIT_FILL_FORE_SCHEMECOLOR_INDEX_BRIGHTNESS" val="0"/>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2474_2*l_h_a*1_3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50000610351555,&quot;left&quot;:49.77858267716535,&quot;top&quot;:148.6999938964844,&quot;width&quot;:855.76421792338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9"/>
  <p:tag name="KSO_WM_DIAGRAM_VERSION" val="3"/>
  <p:tag name="KSO_WM_DIAGRAM_COLOR_TRICK" val="1"/>
  <p:tag name="KSO_WM_DIAGRAM_COLOR_TEXT_CAN_REMOVE" val="n"/>
  <p:tag name="KSO_WM_UNIT_TEXT_FILL_FORE_SCHEMECOLOR_INDEX" val="1"/>
  <p:tag name="KSO_WM_UNIT_TEXT_FILL_TYPE" val="1"/>
  <p:tag name="KSO_WM_UNIT_PRESET_TEXT" val="添加文档标题"/>
  <p:tag name="KSO_WM_UNIT_TEXT_TYPE" val="1"/>
</p:tagLst>
</file>

<file path=ppt/tags/tag445.xml><?xml version="1.0" encoding="utf-8"?>
<p:tagLst xmlns:p="http://schemas.openxmlformats.org/presentationml/2006/main">
  <p:tag name="KSO_WM_UNIT_VALUE" val="271*271"/>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2474_2*l_h_d*1_3_1"/>
  <p:tag name="KSO_WM_TEMPLATE_CATEGORY" val="diagram"/>
  <p:tag name="KSO_WM_TEMPLATE_INDEX" val="20232474"/>
  <p:tag name="KSO_WM_UNIT_LAYERLEVEL" val="1_1_1"/>
  <p:tag name="KSO_WM_TAG_VERSION" val="3.0"/>
  <p:tag name="KSO_WM_BEAUTIFY_FLAG" val="#wm#"/>
  <p:tag name="KSO_WM_DIAGRAM_MAX_ITEMCNT" val="4"/>
  <p:tag name="KSO_WM_DIAGRAM_MIN_ITEMCNT" val="2"/>
  <p:tag name="KSO_WM_DIAGRAM_VIRTUALLY_FRAME" val="{&quot;height&quot;:286.50000610351555,&quot;left&quot;:49.77858267716535,&quot;top&quot;:148.6999938964844,&quot;width&quot;:855.7642179233823}"/>
  <p:tag name="KSO_WM_DIAGRAM_COLOR_MATCH_VALUE" val="{&quot;shape&quot;:{&quot;fill&quot;:{&quot;type&quot;:0},&quot;glow&quot;:{&quot;colorType&quot;:0},&quot;line&quot;:{&quot;solidLine&quot;:{&quot;brightness&quot;:0.6000000238418579,&quot;colorType&quot;:1,&quot;foreColorIndex&quot;:1,&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DIAGRAM_VERSION" val="3"/>
  <p:tag name="KSO_WM_DIAGRAM_COLOR_TRICK" val="1"/>
  <p:tag name="KSO_WM_DIAGRAM_COLOR_TEXT_CAN_REMOVE" val="n"/>
  <p:tag name="KSO_WM_UNIT_LINE_FORE_SCHEMECOLOR_INDEX" val="8"/>
  <p:tag name="MH_PIC_SOURCE_TYPE" val="ai_match*VCG41N1266585134**1731898584395_153.101_07742e302b8a-slide-2"/>
  <p:tag name="KSO_WM_UNIT_LINE_FORE_SCHEMECOLOR_INDEX_BRIGHTNESS" val="0.6"/>
  <p:tag name="KSO_WM_UNIT_LINE_FILL_TYPE" val="2"/>
</p:tagLst>
</file>

<file path=ppt/tags/tag44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custom55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INDEX" val="55"/>
  <p:tag name="KSO_WM_TEMPLATE_CATEGORY" val="custom"/>
</p:tagLst>
</file>

<file path=ppt/tags/tag447.xml><?xml version="1.0" encoding="utf-8"?>
<p:tagLst xmlns:p="http://schemas.openxmlformats.org/presentationml/2006/main">
  <p:tag name="KSO_WM_SLIDE_ID" val="diagram20235151_11"/>
  <p:tag name="KSO_WM_TEMPLATE_SUBCATEGORY" val="0"/>
  <p:tag name="KSO_WM_TEMPLATE_MASTER_TYPE" val="0"/>
  <p:tag name="KSO_WM_TEMPLATE_COLOR_TYPE" val="0"/>
  <p:tag name="KSO_WM_SLIDE_ITEM_CNT" val="12"/>
  <p:tag name="KSO_WM_SLIDE_INDEX" val="11"/>
  <p:tag name="KSO_WM_TAG_VERSION" val="3.0"/>
  <p:tag name="KSO_WM_BEAUTIFY_FLAG" val="#wm#"/>
  <p:tag name="KSO_WM_TEMPLATE_CATEGORY" val="diagram"/>
  <p:tag name="KSO_WM_TEMPLATE_INDEX" val="20235151"/>
  <p:tag name="KSO_WM_SLIDE_TYPE" val="text"/>
  <p:tag name="KSO_WM_SLIDE_SUBTYPE" val="diag"/>
  <p:tag name="KSO_WM_SLIDE_SIZE" val="850.4*372.15"/>
  <p:tag name="KSO_WM_SLIDE_POSITION" val="54.8*114.65"/>
  <p:tag name="KSO_WM_SLIDE_LAYOUT" val="a_l"/>
  <p:tag name="KSO_WM_SLIDE_LAYOUT_CNT" val="1_1"/>
  <p:tag name="KSO_WM_SPECIAL_SOURCE" val="bdnull"/>
  <p:tag name="KSO_WM_DIAGRAM_GROUP_CODE" val="l1-1"/>
  <p:tag name="KSO_WM_SLIDE_DIAGTYPE" val="l"/>
</p:tagLst>
</file>

<file path=ppt/tags/tag448.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449.xml><?xml version="1.0" encoding="utf-8"?>
<p:tagLst xmlns:p="http://schemas.openxmlformats.org/presentationml/2006/main">
  <p:tag name="TABLE_ENDDRAG_ORIGIN_RECT" val="837*317"/>
  <p:tag name="TABLE_ENDDRAG_RECT" val="54*93*837*317"/>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64*445"/>
  <p:tag name="KSO_WM_SLIDE_POSITION" val="41*47"/>
  <p:tag name="KSO_WM_SLIDE_LAYOUT" val="a_f_β"/>
  <p:tag name="KSO_WM_SLIDE_LAYOUT_CNT" val="1_1_1"/>
  <p:tag name="KSO_WM_SPECIAL_SOURCE" val="bdnull"/>
  <p:tag name="KSO_WM_TEMPLATE_INDEX" val="20231323"/>
  <p:tag name="KSO_WM_TEMPLATE_SUBCATEGORY" val="0"/>
  <p:tag name="KSO_WM_SLIDE_INDEX" val="1"/>
  <p:tag name="KSO_WM_TAG_VERSION" val="3.0"/>
  <p:tag name="KSO_WM_SLIDE_ID" val="custom20231323_1"/>
  <p:tag name="KSO_WM_SLIDE_ITEM_CNT" val="0"/>
</p:tagLst>
</file>

<file path=ppt/tags/tag451.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452.xml><?xml version="1.0" encoding="utf-8"?>
<p:tagLst xmlns:p="http://schemas.openxmlformats.org/presentationml/2006/main">
  <p:tag name="KSO_WM_DIAGRAM_VERSION" val="3"/>
  <p:tag name="KSO_WM_DIAGRAM_COLOR_TRICK" val="1"/>
  <p:tag name="KSO_WM_DIAGRAM_COLOR_TEXT_CAN_REMOVE" val="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3233_1*l_h_a*1_2_1"/>
  <p:tag name="KSO_WM_TEMPLATE_CATEGORY" val="diagram"/>
  <p:tag name="KSO_WM_TEMPLATE_INDEX" val="20233233"/>
  <p:tag name="KSO_WM_UNIT_LAYERLEVEL" val="1_1_1"/>
  <p:tag name="KSO_WM_TAG_VERSION" val="3.0"/>
  <p:tag name="KSO_WM_DIAGRAM_MAX_ITEMCNT" val="2"/>
  <p:tag name="KSO_WM_DIAGRAM_MIN_ITEMCNT" val="2"/>
  <p:tag name="KSO_WM_DIAGRAM_VIRTUALLY_FRAME" val="{&quot;height&quot;:365.47417322834644,&quot;left&quot;:54.750078740157484,&quot;top&quot;:108.0836220472441,&quot;width&quot;:850.587480314960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21"/>
  <p:tag name="KSO_WM_UNIT_TEXT_TYPE" val="1"/>
  <p:tag name="KSO_WM_UNIT_PRESET_TEXT" val="此处添加项标题"/>
  <p:tag name="KSO_WM_UNIT_TEXT_FILL_FORE_SCHEMECOLOR_INDEX" val="1"/>
  <p:tag name="KSO_WM_UNIT_TEXT_FILL_TYPE" val="1"/>
</p:tagLst>
</file>

<file path=ppt/tags/tag453.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0936_1*l_i*1_1"/>
  <p:tag name="KSO_WM_TEMPLATE_CATEGORY" val="diagram"/>
  <p:tag name="KSO_WM_TEMPLATE_INDEX" val="20230936"/>
  <p:tag name="KSO_WM_UNIT_LAYERLEVEL" val="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USESOURCEFORMAT_APPLY" val="1"/>
</p:tagLst>
</file>

<file path=ppt/tags/tag454.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0936_1*l_i*1_2"/>
  <p:tag name="KSO_WM_TEMPLATE_CATEGORY" val="diagram"/>
  <p:tag name="KSO_WM_TEMPLATE_INDEX" val="20230936"/>
  <p:tag name="KSO_WM_UNIT_LAYERLEVEL" val="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gradient&quot;:[{&quot;brightness&quot;:0.4000000059604645,&quot;colorType&quot;:1,&quot;foreColorIndex&quot;:5,&quot;pos&quot;:0.20000000298023224,&quot;transparency&quot;:0},{&quot;brightness&quot;:0,&quot;colorType&quot;:1,&quot;foreColorIndex&quot;:5,&quot;pos&quot;:0.790000021457672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3"/>
  <p:tag name="KSO_WM_UNIT_SHADOW_SCHEMECOLOR_INDEX" val="5"/>
  <p:tag name="KSO_WM_UNIT_USESOURCEFORMAT_APPLY" val="1"/>
</p:tagLst>
</file>

<file path=ppt/tags/tag455.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0936_1*l_i*1_3"/>
  <p:tag name="KSO_WM_TEMPLATE_CATEGORY" val="diagram"/>
  <p:tag name="KSO_WM_TEMPLATE_INDEX" val="20230936"/>
  <p:tag name="KSO_WM_UNIT_LAYERLEVEL" val="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USESOURCEFORMAT_APPLY" val="1"/>
</p:tagLst>
</file>

<file path=ppt/tags/tag456.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i"/>
  <p:tag name="KSO_WM_UNIT_INDEX" val="1_4"/>
  <p:tag name="KSO_WM_UNIT_ID" val="diagram20230936_1*l_i*1_4"/>
  <p:tag name="KSO_WM_TEMPLATE_CATEGORY" val="diagram"/>
  <p:tag name="KSO_WM_TEMPLATE_INDEX" val="20230936"/>
  <p:tag name="KSO_WM_UNIT_LAYERLEVEL" val="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gradient&quot;:[{&quot;brightness&quot;:0.4000000059604645,&quot;colorType&quot;:1,&quot;foreColorIndex&quot;:5,&quot;pos&quot;:0.20000000298023224,&quot;transparency&quot;:0},{&quot;brightness&quot;:0,&quot;colorType&quot;:1,&quot;foreColorIndex&quot;:5,&quot;pos&quot;:0.790000021457672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3"/>
  <p:tag name="KSO_WM_UNIT_SHADOW_SCHEMECOLOR_INDEX" val="5"/>
  <p:tag name="KSO_WM_UNIT_USESOURCEFORMAT_APPLY" val="1"/>
</p:tagLst>
</file>

<file path=ppt/tags/tag457.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0936_1*l_h_i*1_1_1"/>
  <p:tag name="KSO_WM_TEMPLATE_CATEGORY" val="diagram"/>
  <p:tag name="KSO_WM_TEMPLATE_INDEX" val="20230936"/>
  <p:tag name="KSO_WM_UNIT_LAYERLEVEL" val="1_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14,&quot;transparency&quot;:0.55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
  <p:tag name="KSO_WM_UNIT_SHADOW_SCHEMECOLOR_INDEX" val="14"/>
  <p:tag name="KSO_WM_UNIT_TEXT_FILL_FORE_SCHEMECOLOR_INDEX" val="2"/>
  <p:tag name="KSO_WM_UNIT_TEXT_FILL_TYPE" val="1"/>
  <p:tag name="KSO_WM_UNIT_USESOURCEFORMAT_APPLY" val="1"/>
</p:tagLst>
</file>

<file path=ppt/tags/tag458.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0936_1*l_h_i*1_1_2"/>
  <p:tag name="KSO_WM_TEMPLATE_CATEGORY" val="diagram"/>
  <p:tag name="KSO_WM_TEMPLATE_INDEX" val="20230936"/>
  <p:tag name="KSO_WM_UNIT_LAYERLEVEL" val="1_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gradient&quot;:[{&quot;brightness&quot;:0.25,&quot;colorType&quot;:1,&quot;foreColorIndex&quot;:5,&quot;pos&quot;:1,&quot;transparency&quot;:0},{&quot;brightness&quot;:0.800000011920929,&quot;colorType&quot;:1,&quot;foreColorIndex&quot;:5,&quot;pos&quot;:0,&quot;transparency&quot;:0},{&quot;brightness&quot;:0.10000000149011612,&quot;colorType&quot;:1,&quot;foreColorIndex&quot;:5,&quot;pos&quot;:0,&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3"/>
  <p:tag name="KSO_WM_UNIT_SHADOW_SCHEMECOLOR_INDEX" val="5"/>
  <p:tag name="KSO_WM_UNIT_TEXT_FILL_FORE_SCHEMECOLOR_INDEX" val="2"/>
  <p:tag name="KSO_WM_UNIT_TEXT_FILL_TYPE" val="1"/>
  <p:tag name="KSO_WM_UNIT_USESOURCEFORMAT_APPLY" val="1"/>
</p:tagLst>
</file>

<file path=ppt/tags/tag459.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i"/>
  <p:tag name="KSO_WM_UNIT_INDEX" val="1_5"/>
  <p:tag name="KSO_WM_UNIT_ID" val="diagram20230936_1*l_i*1_5"/>
  <p:tag name="KSO_WM_TEMPLATE_CATEGORY" val="diagram"/>
  <p:tag name="KSO_WM_TEMPLATE_INDEX" val="20230936"/>
  <p:tag name="KSO_WM_UNIT_LAYERLEVEL" val="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USESOURCEFORMAT_APPLY"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i"/>
  <p:tag name="KSO_WM_UNIT_INDEX" val="1_6"/>
  <p:tag name="KSO_WM_UNIT_ID" val="diagram20230936_1*l_i*1_6"/>
  <p:tag name="KSO_WM_TEMPLATE_CATEGORY" val="diagram"/>
  <p:tag name="KSO_WM_TEMPLATE_INDEX" val="20230936"/>
  <p:tag name="KSO_WM_UNIT_LAYERLEVEL" val="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gradient&quot;:[{&quot;brightness&quot;:0.4000000059604645,&quot;colorType&quot;:1,&quot;foreColorIndex&quot;:5,&quot;pos&quot;:0.20000000298023224,&quot;transparency&quot;:0},{&quot;brightness&quot;:0,&quot;colorType&quot;:1,&quot;foreColorIndex&quot;:5,&quot;pos&quot;:0.7900000214576721,&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3"/>
  <p:tag name="KSO_WM_UNIT_SHADOW_SCHEMECOLOR_INDEX" val="5"/>
  <p:tag name="KSO_WM_UNIT_USESOURCEFORMAT_APPLY" val="1"/>
</p:tagLst>
</file>

<file path=ppt/tags/tag461.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i"/>
  <p:tag name="KSO_WM_UNIT_INDEX" val="1_7"/>
  <p:tag name="KSO_WM_UNIT_ID" val="diagram20230936_1*l_i*1_7"/>
  <p:tag name="KSO_WM_TEMPLATE_CATEGORY" val="diagram"/>
  <p:tag name="KSO_WM_TEMPLATE_INDEX" val="20230936"/>
  <p:tag name="KSO_WM_UNIT_LAYERLEVEL" val="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solid&quot;:{&quot;brightness&quot;:0.800000011920929,&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8"/>
  <p:tag name="KSO_WM_UNIT_USESOURCEFORMAT_APPLY" val="1"/>
</p:tagLst>
</file>

<file path=ppt/tags/tag462.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i"/>
  <p:tag name="KSO_WM_UNIT_INDEX" val="1_8"/>
  <p:tag name="KSO_WM_UNIT_ID" val="diagram20230936_1*l_i*1_8"/>
  <p:tag name="KSO_WM_TEMPLATE_CATEGORY" val="diagram"/>
  <p:tag name="KSO_WM_TEMPLATE_INDEX" val="20230936"/>
  <p:tag name="KSO_WM_UNIT_LAYERLEVEL" val="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gradient&quot;:[{&quot;brightness&quot;:0.4000000059604645,&quot;colorType&quot;:1,&quot;foreColorIndex&quot;:5,&quot;pos&quot;:0.15000000596046448,&quot;transparency&quot;:0},{&quot;brightness&quot;:0.4000000059604645,&quot;colorType&quot;:1,&quot;foreColorIndex&quot;:5,&quot;pos&quot;:0.8500000238418579,&quot;transparency&quot;:0},{&quot;brightness&quot;:0.20000000298023224,&quot;colorType&quot;:1,&quot;foreColorIndex&quot;:5,&quot;pos&quot;:0.6000000238418579,&quot;transparency&quot;:0},{&quot;brightness&quot;:0.15000000596046448,&quot;colorType&quot;:1,&quot;foreColorIndex&quot;:5,&quot;pos&quot;:0.44999998807907104,&quot;transparency&quot;:0}],&quot;type&quot;:3},&quot;glow&quot;:{&quot;colorType&quot;:0},&quot;line&quot;:{&quot;type&quot;:0},&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3"/>
  <p:tag name="KSO_WM_UNIT_SHADOW_SCHEMECOLOR_INDEX" val="5"/>
  <p:tag name="KSO_WM_UNIT_USESOURCEFORMAT_APPLY" val="1"/>
</p:tagLst>
</file>

<file path=ppt/tags/tag463.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0936_1*l_h_i*1_2_1"/>
  <p:tag name="KSO_WM_TEMPLATE_CATEGORY" val="diagram"/>
  <p:tag name="KSO_WM_TEMPLATE_INDEX" val="20230936"/>
  <p:tag name="KSO_WM_UNIT_LAYERLEVEL" val="1_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14,&quot;transparency&quot;:0.55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
  <p:tag name="KSO_WM_UNIT_SHADOW_SCHEMECOLOR_INDEX" val="14"/>
  <p:tag name="KSO_WM_UNIT_TEXT_FILL_FORE_SCHEMECOLOR_INDEX" val="2"/>
  <p:tag name="KSO_WM_UNIT_TEXT_FILL_TYPE" val="1"/>
  <p:tag name="KSO_WM_UNIT_USESOURCEFORMAT_APPLY" val="1"/>
</p:tagLst>
</file>

<file path=ppt/tags/tag464.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0936_1*l_h_i*1_2_2"/>
  <p:tag name="KSO_WM_TEMPLATE_CATEGORY" val="diagram"/>
  <p:tag name="KSO_WM_TEMPLATE_INDEX" val="20230936"/>
  <p:tag name="KSO_WM_UNIT_LAYERLEVEL" val="1_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gradient&quot;:[{&quot;brightness&quot;:0.25,&quot;colorType&quot;:1,&quot;foreColorIndex&quot;:5,&quot;pos&quot;:1,&quot;transparency&quot;:0},{&quot;brightness&quot;:0.800000011920929,&quot;colorType&quot;:1,&quot;foreColorIndex&quot;:5,&quot;pos&quot;:0,&quot;transparency&quot;:0},{&quot;brightness&quot;:0.10000000149011612,&quot;colorType&quot;:1,&quot;foreColorIndex&quot;:5,&quot;pos&quot;:0,&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3"/>
  <p:tag name="KSO_WM_UNIT_SHADOW_SCHEMECOLOR_INDEX" val="5"/>
  <p:tag name="KSO_WM_UNIT_TEXT_FILL_FORE_SCHEMECOLOR_INDEX" val="2"/>
  <p:tag name="KSO_WM_UNIT_TEXT_FILL_TYPE" val="1"/>
  <p:tag name="KSO_WM_UNIT_USESOURCEFORMAT_APPLY" val="1"/>
</p:tagLst>
</file>

<file path=ppt/tags/tag465.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0936_1*l_h_i*1_4_1"/>
  <p:tag name="KSO_WM_TEMPLATE_CATEGORY" val="diagram"/>
  <p:tag name="KSO_WM_TEMPLATE_INDEX" val="20230936"/>
  <p:tag name="KSO_WM_UNIT_LAYERLEVEL" val="1_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14,&quot;transparency&quot;:0.55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
  <p:tag name="KSO_WM_UNIT_SHADOW_SCHEMECOLOR_INDEX" val="14"/>
  <p:tag name="KSO_WM_UNIT_TEXT_FILL_FORE_SCHEMECOLOR_INDEX" val="2"/>
  <p:tag name="KSO_WM_UNIT_TEXT_FILL_TYPE" val="1"/>
  <p:tag name="KSO_WM_UNIT_USESOURCEFORMAT_APPLY" val="1"/>
</p:tagLst>
</file>

<file path=ppt/tags/tag466.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0936_1*l_h_i*1_4_2"/>
  <p:tag name="KSO_WM_TEMPLATE_CATEGORY" val="diagram"/>
  <p:tag name="KSO_WM_TEMPLATE_INDEX" val="20230936"/>
  <p:tag name="KSO_WM_UNIT_LAYERLEVEL" val="1_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gradient&quot;:[{&quot;brightness&quot;:0.25,&quot;colorType&quot;:1,&quot;foreColorIndex&quot;:5,&quot;pos&quot;:1,&quot;transparency&quot;:0},{&quot;brightness&quot;:0.800000011920929,&quot;colorType&quot;:1,&quot;foreColorIndex&quot;:5,&quot;pos&quot;:0,&quot;transparency&quot;:0},{&quot;brightness&quot;:0.10000000149011612,&quot;colorType&quot;:1,&quot;foreColorIndex&quot;:5,&quot;pos&quot;:0,&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3"/>
  <p:tag name="KSO_WM_UNIT_SHADOW_SCHEMECOLOR_INDEX" val="5"/>
  <p:tag name="KSO_WM_UNIT_TEXT_FILL_FORE_SCHEMECOLOR_INDEX" val="2"/>
  <p:tag name="KSO_WM_UNIT_TEXT_FILL_TYPE" val="1"/>
  <p:tag name="KSO_WM_UNIT_USESOURCEFORMAT_APPLY" val="1"/>
</p:tagLst>
</file>

<file path=ppt/tags/tag467.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0936_1*l_h_i*1_3_1"/>
  <p:tag name="KSO_WM_TEMPLATE_CATEGORY" val="diagram"/>
  <p:tag name="KSO_WM_TEMPLATE_INDEX" val="20230936"/>
  <p:tag name="KSO_WM_UNIT_LAYERLEVEL" val="1_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solid&quot;:{&quot;brightness&quot;:0,&quot;colorType&quot;:1,&quot;foreColorIndex&quot;:5,&quot;transparency&quot;:0},&quot;type&quot;:1},&quot;glow&quot;:{&quot;colorType&quot;:0},&quot;line&quot;:{&quot;type&quot;:0},&quot;shadow&quot;:{&quot;brightness&quot;:0,&quot;colorType&quot;:1,&quot;foreColorIndex&quot;:14,&quot;transparency&quot;:0.55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1"/>
  <p:tag name="KSO_WM_UNIT_FILL_FORE_SCHEMECOLOR_INDEX" val="5"/>
  <p:tag name="KSO_WM_UNIT_FILL_FORE_SCHEMECOLOR_INDEX_BRIGHTNESS" val="0"/>
  <p:tag name="KSO_WM_UNIT_SHADOW_SCHEMECOLOR_INDEX" val="14"/>
  <p:tag name="KSO_WM_UNIT_TEXT_FILL_FORE_SCHEMECOLOR_INDEX" val="2"/>
  <p:tag name="KSO_WM_UNIT_TEXT_FILL_TYPE" val="1"/>
  <p:tag name="KSO_WM_UNIT_USESOURCEFORMAT_APPLY" val="1"/>
</p:tagLst>
</file>

<file path=ppt/tags/tag468.xml><?xml version="1.0" encoding="utf-8"?>
<p:tagLst xmlns:p="http://schemas.openxmlformats.org/presentationml/2006/main">
  <p:tag name="KSO_WM_DIAGRAM_VERSION" val="3"/>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0936_1*l_h_i*1_3_2"/>
  <p:tag name="KSO_WM_TEMPLATE_CATEGORY" val="diagram"/>
  <p:tag name="KSO_WM_TEMPLATE_INDEX" val="20230936"/>
  <p:tag name="KSO_WM_UNIT_LAYERLEVEL" val="1_1_1"/>
  <p:tag name="KSO_WM_TAG_VERSION" val="3.0"/>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gradient&quot;:[{&quot;brightness&quot;:0.25,&quot;colorType&quot;:1,&quot;foreColorIndex&quot;:5,&quot;pos&quot;:1,&quot;transparency&quot;:0},{&quot;brightness&quot;:0.800000011920929,&quot;colorType&quot;:1,&quot;foreColorIndex&quot;:5,&quot;pos&quot;:0,&quot;transparency&quot;:0},{&quot;brightness&quot;:0.10000000149011612,&quot;colorType&quot;:1,&quot;foreColorIndex&quot;:5,&quot;pos&quot;:0,&quot;transparency&quot;:0}],&quot;type&quot;:3},&quot;glow&quot;:{&quot;colorType&quot;:0},&quot;line&quot;:{&quot;type&quot;:0},&quot;shadow&quot;:{&quot;brightness&quot;:-0.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FILL_TYPE" val="3"/>
  <p:tag name="KSO_WM_UNIT_SHADOW_SCHEMECOLOR_INDEX" val="5"/>
  <p:tag name="KSO_WM_UNIT_TEXT_FILL_FORE_SCHEMECOLOR_INDEX" val="2"/>
  <p:tag name="KSO_WM_UNIT_TEXT_FILL_TYPE" val="1"/>
  <p:tag name="KSO_WM_UNIT_USESOURCEFORMAT_APPLY" val="1"/>
</p:tagLst>
</file>

<file path=ppt/tags/tag46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0936_1*l_h_f*1_2_1"/>
  <p:tag name="KSO_WM_TEMPLATE_CATEGORY" val="diagram"/>
  <p:tag name="KSO_WM_TEMPLATE_INDEX" val="20230936"/>
  <p:tag name="KSO_WM_UNIT_LAYERLEVEL" val="1_1_1"/>
  <p:tag name="KSO_WM_TAG_VERSION" val="3.0"/>
  <p:tag name="KSO_WM_DIAGRAM_VERSION" val="3"/>
  <p:tag name="KSO_WM_DIAGRAM_GROUP_CODE" val="l1-1"/>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单击此处输入你的智能图形项正文，文字是您思想的提炼"/>
  <p:tag name="KSO_WM_UNIT_TEXT_FILL_FORE_SCHEMECOLOR_INDEX" val="1"/>
  <p:tag name="KSO_WM_UNIT_TEXT_FILL_TYPE" val="1"/>
  <p:tag name="KSO_WM_UNIT_TEXT_TYPE" val="1"/>
  <p:tag name="KSO_WM_UNIT_USESOURCEFORMAT_APPLY"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0936_1*l_h_f*1_3_1"/>
  <p:tag name="KSO_WM_TEMPLATE_CATEGORY" val="diagram"/>
  <p:tag name="KSO_WM_TEMPLATE_INDEX" val="20230936"/>
  <p:tag name="KSO_WM_UNIT_LAYERLEVEL" val="1_1_1"/>
  <p:tag name="KSO_WM_TAG_VERSION" val="3.0"/>
  <p:tag name="KSO_WM_DIAGRAM_VERSION" val="3"/>
  <p:tag name="KSO_WM_DIAGRAM_GROUP_CODE" val="l1-1"/>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单击此处输入你的智能图形项正文，文字是您思想的提炼"/>
  <p:tag name="KSO_WM_UNIT_TEXT_FILL_FORE_SCHEMECOLOR_INDEX" val="1"/>
  <p:tag name="KSO_WM_UNIT_TEXT_FILL_TYPE" val="1"/>
  <p:tag name="KSO_WM_UNIT_TEXT_TYPE" val="1"/>
  <p:tag name="KSO_WM_UNIT_USESOURCEFORMAT_APPLY" val="1"/>
</p:tagLst>
</file>

<file path=ppt/tags/tag47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0936_1*l_h_f*1_4_1"/>
  <p:tag name="KSO_WM_TEMPLATE_CATEGORY" val="diagram"/>
  <p:tag name="KSO_WM_TEMPLATE_INDEX" val="20230936"/>
  <p:tag name="KSO_WM_UNIT_LAYERLEVEL" val="1_1_1"/>
  <p:tag name="KSO_WM_TAG_VERSION" val="3.0"/>
  <p:tag name="KSO_WM_DIAGRAM_VERSION" val="3"/>
  <p:tag name="KSO_WM_DIAGRAM_GROUP_CODE" val="l1-1"/>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单击此处输入你的智能图形项正文，文字是您思想的提炼"/>
  <p:tag name="KSO_WM_UNIT_TEXT_FILL_FORE_SCHEMECOLOR_INDEX" val="1"/>
  <p:tag name="KSO_WM_UNIT_TEXT_FILL_TYPE" val="1"/>
  <p:tag name="KSO_WM_UNIT_TEXT_TYPE" val="1"/>
  <p:tag name="KSO_WM_UNIT_USESOURCEFORMAT_APPLY" val="1"/>
</p:tagLst>
</file>

<file path=ppt/tags/tag47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0936_1*l_h_f*1_1_1"/>
  <p:tag name="KSO_WM_TEMPLATE_CATEGORY" val="diagram"/>
  <p:tag name="KSO_WM_TEMPLATE_INDEX" val="20230936"/>
  <p:tag name="KSO_WM_UNIT_LAYERLEVEL" val="1_1_1"/>
  <p:tag name="KSO_WM_TAG_VERSION" val="3.0"/>
  <p:tag name="KSO_WM_DIAGRAM_VERSION" val="3"/>
  <p:tag name="KSO_WM_DIAGRAM_GROUP_CODE" val="l1-1"/>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3499999940395355,&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COLOR_TRICK" val="1"/>
  <p:tag name="KSO_WM_DIAGRAM_COLOR_TEXT_CAN_REMOVE" val="n"/>
  <p:tag name="KSO_WM_UNIT_PRESET_TEXT" val="单击此处输入你的智能图形项正文，文字是您思想的提炼"/>
  <p:tag name="KSO_WM_UNIT_TEXT_FILL_FORE_SCHEMECOLOR_INDEX" val="1"/>
  <p:tag name="KSO_WM_UNIT_TEXT_FILL_TYPE" val="1"/>
  <p:tag name="KSO_WM_UNIT_TEXT_TYPE" val="1"/>
  <p:tag name="KSO_WM_UNIT_USESOURCEFORMAT_APPLY" val="1"/>
</p:tagLst>
</file>

<file path=ppt/tags/tag473.xml><?xml version="1.0" encoding="utf-8"?>
<p:tagLst xmlns:p="http://schemas.openxmlformats.org/presentationml/2006/main">
  <p:tag name="KSO_WM_DIAGRAM_VERSION" val="3"/>
  <p:tag name="KSO_WM_UNIT_VALUE" val="58*58"/>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0936_1*l_h_x*1_2_1"/>
  <p:tag name="KSO_WM_TEMPLATE_CATEGORY" val="diagram"/>
  <p:tag name="KSO_WM_TEMPLATE_INDEX" val="20230936"/>
  <p:tag name="KSO_WM_UNIT_LAYERLEVEL" val="1_1_1"/>
  <p:tag name="KSO_WM_TAG_VERSION" val="3.0"/>
  <p:tag name="KSO_WM_DIAGRAM_COLOR_TRICK" val="1"/>
  <p:tag name="KSO_WM_DIAGRAM_COLOR_TEXT_CAN_REMOVE" val="n"/>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gradient&quot;:[{&quot;brightness&quot;:0.800000011920929,&quot;colorType&quot;:1,&quot;foreColorIndex&quot;:5,&quot;pos&quot;:0,&quot;transparency&quot;:0},{&quot;brightness&quot;:0.80000001192092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8"/>
  <p:tag name="KSO_WM_UNIT_FILL_TYPE" val="1"/>
  <p:tag name="KSO_WM_UNIT_USESOURCEFORMAT_APPLY" val="1"/>
</p:tagLst>
</file>

<file path=ppt/tags/tag474.xml><?xml version="1.0" encoding="utf-8"?>
<p:tagLst xmlns:p="http://schemas.openxmlformats.org/presentationml/2006/main">
  <p:tag name="KSO_WM_DIAGRAM_VERSION" val="3"/>
  <p:tag name="KSO_WM_UNIT_VALUE" val="56*63"/>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0936_1*l_h_x*1_1_1"/>
  <p:tag name="KSO_WM_TEMPLATE_CATEGORY" val="diagram"/>
  <p:tag name="KSO_WM_TEMPLATE_INDEX" val="20230936"/>
  <p:tag name="KSO_WM_UNIT_LAYERLEVEL" val="1_1_1"/>
  <p:tag name="KSO_WM_TAG_VERSION" val="3.0"/>
  <p:tag name="KSO_WM_DIAGRAM_COLOR_TRICK" val="1"/>
  <p:tag name="KSO_WM_DIAGRAM_COLOR_TEXT_CAN_REMOVE" val="n"/>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gradient&quot;:[{&quot;brightness&quot;:0.800000011920929,&quot;colorType&quot;:1,&quot;foreColorIndex&quot;:5,&quot;pos&quot;:0,&quot;transparency&quot;:0},{&quot;brightness&quot;:0.80000001192092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8"/>
  <p:tag name="KSO_WM_UNIT_FILL_TYPE" val="1"/>
  <p:tag name="KSO_WM_UNIT_USESOURCEFORMAT_APPLY" val="1"/>
</p:tagLst>
</file>

<file path=ppt/tags/tag475.xml><?xml version="1.0" encoding="utf-8"?>
<p:tagLst xmlns:p="http://schemas.openxmlformats.org/presentationml/2006/main">
  <p:tag name="KSO_WM_DIAGRAM_VERSION" val="3"/>
  <p:tag name="KSO_WM_UNIT_VALUE" val="61*57"/>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30936_1*l_h_x*1_3_1"/>
  <p:tag name="KSO_WM_TEMPLATE_CATEGORY" val="diagram"/>
  <p:tag name="KSO_WM_TEMPLATE_INDEX" val="20230936"/>
  <p:tag name="KSO_WM_UNIT_LAYERLEVEL" val="1_1_1"/>
  <p:tag name="KSO_WM_TAG_VERSION" val="3.0"/>
  <p:tag name="KSO_WM_DIAGRAM_COLOR_TRICK" val="1"/>
  <p:tag name="KSO_WM_DIAGRAM_COLOR_TEXT_CAN_REMOVE" val="n"/>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gradient&quot;:[{&quot;brightness&quot;:0.800000011920929,&quot;colorType&quot;:1,&quot;foreColorIndex&quot;:5,&quot;pos&quot;:0,&quot;transparency&quot;:0},{&quot;brightness&quot;:0.80000001192092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8"/>
  <p:tag name="KSO_WM_UNIT_FILL_TYPE" val="1"/>
  <p:tag name="KSO_WM_UNIT_USESOURCEFORMAT_APPLY" val="1"/>
</p:tagLst>
</file>

<file path=ppt/tags/tag476.xml><?xml version="1.0" encoding="utf-8"?>
<p:tagLst xmlns:p="http://schemas.openxmlformats.org/presentationml/2006/main">
  <p:tag name="KSO_WM_DIAGRAM_VERSION" val="3"/>
  <p:tag name="KSO_WM_UNIT_VALUE" val="61*63"/>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30936_1*l_h_x*1_4_1"/>
  <p:tag name="KSO_WM_TEMPLATE_CATEGORY" val="diagram"/>
  <p:tag name="KSO_WM_TEMPLATE_INDEX" val="20230936"/>
  <p:tag name="KSO_WM_UNIT_LAYERLEVEL" val="1_1_1"/>
  <p:tag name="KSO_WM_TAG_VERSION" val="3.0"/>
  <p:tag name="KSO_WM_DIAGRAM_COLOR_TRICK" val="1"/>
  <p:tag name="KSO_WM_DIAGRAM_COLOR_TEXT_CAN_REMOVE" val="n"/>
  <p:tag name="KSO_WM_DIAGRAM_MAX_ITEMCNT" val="4"/>
  <p:tag name="KSO_WM_DIAGRAM_MIN_ITEMCNT" val="4"/>
  <p:tag name="KSO_WM_DIAGRAM_VIRTUALLY_FRAME" val="{&quot;height&quot;:298.05,&quot;left&quot;:108.99629921259843,&quot;top&quot;:178.95,&quot;width&quot;:749.9037007874016}"/>
  <p:tag name="KSO_WM_DIAGRAM_COLOR_MATCH_VALUE" val="{&quot;shape&quot;:{&quot;fill&quot;:{&quot;gradient&quot;:[{&quot;brightness&quot;:0.800000011920929,&quot;colorType&quot;:1,&quot;foreColorIndex&quot;:5,&quot;pos&quot;:0,&quot;transparency&quot;:0},{&quot;brightness&quot;:0.800000011920929,&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8"/>
  <p:tag name="KSO_WM_UNIT_FILL_TYPE" val="1"/>
  <p:tag name="KSO_WM_UNIT_USESOURCEFORMAT_APPLY" val="1"/>
</p:tagLst>
</file>

<file path=ppt/tags/tag477.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64*445"/>
  <p:tag name="KSO_WM_SLIDE_POSITION" val="41*47"/>
  <p:tag name="KSO_WM_SLIDE_LAYOUT" val="a_f_β"/>
  <p:tag name="KSO_WM_SLIDE_LAYOUT_CNT" val="1_1_1"/>
  <p:tag name="KSO_WM_SPECIAL_SOURCE" val="bdnull"/>
  <p:tag name="KSO_WM_TEMPLATE_INDEX" val="20231323"/>
  <p:tag name="KSO_WM_TEMPLATE_SUBCATEGORY" val="0"/>
  <p:tag name="KSO_WM_SLIDE_INDEX" val="1"/>
  <p:tag name="KSO_WM_TAG_VERSION" val="3.0"/>
  <p:tag name="KSO_WM_SLIDE_ID" val="custom20231323_1"/>
  <p:tag name="KSO_WM_SLIDE_ITEM_CNT" val="0"/>
</p:tagLst>
</file>

<file path=ppt/tags/tag478.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479.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1_BRIGHTNESS" val="0.4"/>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5"/>
  <p:tag name="KSO_WM_UNIT_TEXT_FILL_FORE_SCHEMECOLOR_INDEX_2_POS" val="0.6"/>
  <p:tag name="KSO_WM_UNIT_TEXT_FILL_FORE_SCHEMECOLOR_INDEX_2_TRANS" val="0"/>
  <p:tag name="KSO_WM_UNIT_TEXT_FILL_GRADIENT_TYPE" val="0"/>
  <p:tag name="KSO_WM_UNIT_TEXT_FILL_GRADIENT_ANGLE" val="45"/>
  <p:tag name="KSO_WM_UNIT_TEXT_FILL_GRADIENT_Direction" val="0"/>
  <p:tag name="KSO_WM_UNIT_TEXT_FILL_TYPE" val="3"/>
  <p:tag name="KSO_WM_UNIT_TEXT_SHADOW_SCHEMECOLOR_INDEX_BRIGHTNESS" val="0"/>
  <p:tag name="KSO_WM_UNIT_TEXT_SHADOW_SCHEMECOLOR_INDEX" val="5"/>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LINE_FORE_SCHEMECOLOR_INDEX_1_BRIGHTNESS" val="0.75"/>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
  <p:tag name="KSO_WM_UNIT_LINE_FORE_SCHEMECOLOR_INDEX_2_TRANS" val="0"/>
  <p:tag name="KSO_WM_UNIT_LINE_FORE_SCHEMECOLOR_INDEX_3_BRIGHTNESS" val="-0.15"/>
  <p:tag name="KSO_WM_UNIT_LINE_FORE_SCHEMECOLOR_INDEX_3" val="5"/>
  <p:tag name="KSO_WM_UNIT_LINE_FORE_SCHEMECOLOR_INDEX_3_POS" val="1"/>
  <p:tag name="KSO_WM_UNIT_LINE_FORE_SCHEMECOLOR_INDEX_3_TRANS" val="0"/>
  <p:tag name="KSO_WM_UNIT_LINE_GRADIENT_TYPE" val="0"/>
  <p:tag name="KSO_WM_UNIT_LINE_GRADIENT_ANGLE" val="90"/>
  <p:tag name="KSO_WM_UNIT_LINE_GRADIENT_Direction" val="1"/>
  <p:tag name="KSO_WM_UNIT_LINE_FILL_TYPE" val="5"/>
  <p:tag name="KSO_WM_UNIT_TEXT_FILL_FORE_SCHEMECOLOR_INDEX_1_BRIGHTNESS" val="0.4"/>
  <p:tag name="KSO_WM_UNIT_TEXT_FILL_FORE_SCHEMECOLOR_INDEX_1" val="5"/>
  <p:tag name="KSO_WM_UNIT_TEXT_FILL_FORE_SCHEMECOLOR_INDEX_1_POS" val="0"/>
  <p:tag name="KSO_WM_UNIT_TEXT_FILL_FORE_SCHEMECOLOR_INDEX_1_TRANS" val="0"/>
  <p:tag name="KSO_WM_UNIT_TEXT_FILL_FORE_SCHEMECOLOR_INDEX_2_BRIGHTNESS" val="0"/>
  <p:tag name="KSO_WM_UNIT_TEXT_FILL_FORE_SCHEMECOLOR_INDEX_2" val="5"/>
  <p:tag name="KSO_WM_UNIT_TEXT_FILL_FORE_SCHEMECOLOR_INDEX_2_POS" val="0.6"/>
  <p:tag name="KSO_WM_UNIT_TEXT_FILL_FORE_SCHEMECOLOR_INDEX_2_TRANS" val="0"/>
  <p:tag name="KSO_WM_UNIT_TEXT_FILL_GRADIENT_TYPE" val="0"/>
  <p:tag name="KSO_WM_UNIT_TEXT_FILL_GRADIENT_ANGLE" val="45"/>
  <p:tag name="KSO_WM_UNIT_TEXT_FILL_GRADIENT_Direction" val="0"/>
  <p:tag name="KSO_WM_UNIT_TEXT_FILL_TYPE" val="3"/>
  <p:tag name="KSO_WM_UNIT_TEXT_SHADOW_SCHEMECOLOR_INDEX_BRIGHTNESS" val="0"/>
  <p:tag name="KSO_WM_UNIT_TEXT_SHADOW_SCHEMECOLOR_INDEX" val="5"/>
</p:tagLst>
</file>

<file path=ppt/tags/tag481.xml><?xml version="1.0" encoding="utf-8"?>
<p:tagLst xmlns:p="http://schemas.openxmlformats.org/presentationml/2006/main">
  <p:tag name="KSO_WM_UNIT_LINE_FORE_SCHEMECOLOR_INDEX_1_BRIGHTNESS" val="0.75"/>
  <p:tag name="KSO_WM_UNIT_LINE_FORE_SCHEMECOLOR_INDEX_1" val="5"/>
  <p:tag name="KSO_WM_UNIT_LINE_FORE_SCHEMECOLOR_INDEX_1_POS" val="0"/>
  <p:tag name="KSO_WM_UNIT_LINE_FORE_SCHEMECOLOR_INDEX_1_TRANS" val="0"/>
  <p:tag name="KSO_WM_UNIT_LINE_FORE_SCHEMECOLOR_INDEX_2_BRIGHTNESS" val="0"/>
  <p:tag name="KSO_WM_UNIT_LINE_FORE_SCHEMECOLOR_INDEX_2" val="5"/>
  <p:tag name="KSO_WM_UNIT_LINE_FORE_SCHEMECOLOR_INDEX_2_POS" val="0.5"/>
  <p:tag name="KSO_WM_UNIT_LINE_FORE_SCHEMECOLOR_INDEX_2_TRANS" val="0"/>
  <p:tag name="KSO_WM_UNIT_LINE_FORE_SCHEMECOLOR_INDEX_3_BRIGHTNESS" val="-0.15"/>
  <p:tag name="KSO_WM_UNIT_LINE_FORE_SCHEMECOLOR_INDEX_3" val="5"/>
  <p:tag name="KSO_WM_UNIT_LINE_FORE_SCHEMECOLOR_INDEX_3_POS" val="1"/>
  <p:tag name="KSO_WM_UNIT_LINE_FORE_SCHEMECOLOR_INDEX_3_TRANS" val="0"/>
  <p:tag name="KSO_WM_UNIT_LINE_GRADIENT_TYPE" val="0"/>
  <p:tag name="KSO_WM_UNIT_LINE_GRADIENT_ANGLE" val="90"/>
  <p:tag name="KSO_WM_UNIT_LINE_GRADIENT_Direction" val="1"/>
  <p:tag name="KSO_WM_UNIT_LINE_FILL_TYPE" val="5"/>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484.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485.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486.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487.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488.xml><?xml version="1.0" encoding="utf-8"?>
<p:tagLst xmlns:p="http://schemas.openxmlformats.org/presentationml/2006/main">
  <p:tag name="KSO_WM_UNIT_FILL_FORE_SCHEMECOLOR_INDEX_BRIGHTNESS" val="0"/>
  <p:tag name="KSO_WM_UNIT_FILL_FORE_SCHEMECOLOR_INDEX" val="14"/>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489.xml><?xml version="1.0" encoding="utf-8"?>
<p:tagLst xmlns:p="http://schemas.openxmlformats.org/presentationml/2006/main">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4"/>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3.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496.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64*445"/>
  <p:tag name="KSO_WM_SLIDE_POSITION" val="41*47"/>
  <p:tag name="KSO_WM_SLIDE_LAYOUT" val="a_f_β"/>
  <p:tag name="KSO_WM_SLIDE_LAYOUT_CNT" val="1_1_1"/>
  <p:tag name="KSO_WM_SPECIAL_SOURCE" val="bdnull"/>
  <p:tag name="KSO_WM_TEMPLATE_INDEX" val="20231323"/>
  <p:tag name="KSO_WM_TEMPLATE_SUBCATEGORY" val="0"/>
  <p:tag name="KSO_WM_SLIDE_INDEX" val="1"/>
  <p:tag name="KSO_WM_TAG_VERSION" val="3.0"/>
  <p:tag name="KSO_WM_SLIDE_ID" val="custom20231323_1"/>
  <p:tag name="KSO_WM_SLIDE_ITEM_CNT" val="0"/>
</p:tagLst>
</file>

<file path=ppt/tags/tag497.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3208_1*i*1"/>
  <p:tag name="KSO_WM_TEMPLATE_CATEGORY" val="custom"/>
  <p:tag name="KSO_WM_TEMPLATE_INDEX" val="20233208"/>
  <p:tag name="KSO_WM_UNIT_LAYERLEVEL" val="1"/>
  <p:tag name="KSO_WM_TAG_VERSION" val="3.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3208_1*i*2"/>
  <p:tag name="KSO_WM_TEMPLATE_CATEGORY" val="custom"/>
  <p:tag name="KSO_WM_TEMPLATE_INDEX" val="20233208"/>
  <p:tag name="KSO_WM_UNIT_LAYERLEVEL" val="1"/>
  <p:tag name="KSO_WM_TAG_VERSION" val="3.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3208_1*i*3"/>
  <p:tag name="KSO_WM_TEMPLATE_CATEGORY" val="custom"/>
  <p:tag name="KSO_WM_TEMPLATE_INDEX" val="20233208"/>
  <p:tag name="KSO_WM_UNIT_LAYERLEVEL" val="1"/>
  <p:tag name="KSO_WM_TAG_VERSION" val="3.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3208_1*i*4"/>
  <p:tag name="KSO_WM_TEMPLATE_CATEGORY" val="custom"/>
  <p:tag name="KSO_WM_TEMPLATE_INDEX" val="20233208"/>
  <p:tag name="KSO_WM_UNIT_LAYERLEVEL" val="1"/>
  <p:tag name="KSO_WM_TAG_VERSION" val="3.0"/>
  <p:tag name="KSO_WM_BEAUTIFY_FLAG" val="#wm#"/>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5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33208_1*i*5"/>
  <p:tag name="KSO_WM_TEMPLATE_CATEGORY" val="custom"/>
  <p:tag name="KSO_WM_TEMPLATE_INDEX" val="20233208"/>
  <p:tag name="KSO_WM_UNIT_LAYERLEVEL" val="1"/>
  <p:tag name="KSO_WM_TAG_VERSION" val="3.0"/>
  <p:tag name="KSO_WM_BEAUTIFY_FLAG" val="#wm#"/>
</p:tagLst>
</file>

<file path=ppt/tags/tag5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6"/>
  <p:tag name="KSO_WM_UNIT_ID" val="custom20233208_1*i*6"/>
  <p:tag name="KSO_WM_TEMPLATE_CATEGORY" val="custom"/>
  <p:tag name="KSO_WM_TEMPLATE_INDEX" val="20233208"/>
  <p:tag name="KSO_WM_UNIT_LAYERLEVEL" val="1"/>
  <p:tag name="KSO_WM_TAG_VERSION" val="3.0"/>
</p:tagLst>
</file>

<file path=ppt/tags/tag5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7"/>
  <p:tag name="KSO_WM_UNIT_ID" val="custom20233208_1*i*7"/>
  <p:tag name="KSO_WM_TEMPLATE_CATEGORY" val="custom"/>
  <p:tag name="KSO_WM_TEMPLATE_INDEX" val="20233208"/>
  <p:tag name="KSO_WM_UNIT_LAYERLEVEL" val="1"/>
  <p:tag name="KSO_WM_TAG_VERSION" val="3.0"/>
</p:tagLst>
</file>

<file path=ppt/tags/tag5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8"/>
  <p:tag name="KSO_WM_UNIT_ID" val="custom20233208_1*i*8"/>
  <p:tag name="KSO_WM_TEMPLATE_CATEGORY" val="custom"/>
  <p:tag name="KSO_WM_TEMPLATE_INDEX" val="20233208"/>
  <p:tag name="KSO_WM_UNIT_LAYERLEVEL" val="1"/>
  <p:tag name="KSO_WM_TAG_VERSION" val="3.0"/>
</p:tagLst>
</file>

<file path=ppt/tags/tag506.xml><?xml version="1.0" encoding="utf-8"?>
<p:tagLst xmlns:p="http://schemas.openxmlformats.org/presentationml/2006/main">
  <p:tag name="KSO_WM_BEAUTIFY_FLAG" val="#wm#"/>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07_1*l_h_f*1_2_1"/>
  <p:tag name="KSO_WM_TEMPLATE_CATEGORY" val="diagram"/>
  <p:tag name="KSO_WM_TEMPLATE_INDEX" val="20233207"/>
  <p:tag name="KSO_WM_UNIT_LAYERLEVEL" val="1_1_1"/>
  <p:tag name="KSO_WM_TAG_VERSION" val="3.0"/>
  <p:tag name="KSO_WM_DIAGRAM_VERSION" val="3"/>
  <p:tag name="KSO_WM_DIAGRAM_COLOR_TRICK" val="1"/>
  <p:tag name="KSO_WM_DIAGRAM_COLOR_TEXT_CAN_REMOVE" val="n"/>
  <p:tag name="KSO_WM_UNIT_VALUE" val="217"/>
  <p:tag name="KSO_WM_DIAGRAM_MAX_ITEMCNT" val="2"/>
  <p:tag name="KSO_WM_DIAGRAM_MIN_ITEMCNT" val="2"/>
  <p:tag name="KSO_WM_DIAGRAM_VIRTUALLY_FRAME" val="{&quot;height&quot;:377.4242519685039,&quot;left&quot;:428.6,&quot;top&quot;:125.03464566929134,&quot;width&quot;:598.02629921259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你的项正文，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单击此处添加正文，文字是您思想的提炼，请言简意赅的阐述您的观点。单击此处添加正文"/>
  <p:tag name="KSO_WM_UNIT_TEXT_FILL_FORE_SCHEMECOLOR_INDEX" val="1"/>
  <p:tag name="KSO_WM_UNIT_TEXT_FILL_TYPE" val="1"/>
</p:tagLst>
</file>

<file path=ppt/tags/tag50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7_1*l_h_a*1_2_1"/>
  <p:tag name="KSO_WM_TEMPLATE_CATEGORY" val="diagram"/>
  <p:tag name="KSO_WM_TEMPLATE_INDEX" val="20233207"/>
  <p:tag name="KSO_WM_UNIT_LAYERLEVEL" val="1_1_1"/>
  <p:tag name="KSO_WM_TAG_VERSION" val="3.0"/>
  <p:tag name="KSO_WM_BEAUTIFY_FLAG" val="#wm#"/>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2"/>
  <p:tag name="KSO_WM_DIAGRAM_MIN_ITEMCNT" val="2"/>
  <p:tag name="KSO_WM_DIAGRAM_VIRTUALLY_FRAME" val="{&quot;height&quot;:377.4242519685039,&quot;left&quot;:428.6,&quot;top&quot;:125.03464566929134,&quot;width&quot;:598.026299212598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Lst>
</file>

<file path=ppt/tags/tag508.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64*445"/>
  <p:tag name="KSO_WM_SLIDE_POSITION" val="41*47"/>
  <p:tag name="KSO_WM_SLIDE_LAYOUT" val="a_f_β"/>
  <p:tag name="KSO_WM_SLIDE_LAYOUT_CNT" val="1_1_1"/>
  <p:tag name="KSO_WM_SPECIAL_SOURCE" val="bdnull"/>
  <p:tag name="KSO_WM_TEMPLATE_INDEX" val="20231323"/>
  <p:tag name="KSO_WM_TEMPLATE_SUBCATEGORY" val="0"/>
  <p:tag name="KSO_WM_SLIDE_INDEX" val="1"/>
  <p:tag name="KSO_WM_TAG_VERSION" val="3.0"/>
  <p:tag name="KSO_WM_SLIDE_ID" val="custom20231323_1"/>
  <p:tag name="KSO_WM_SLIDE_ITEM_CNT" val="0"/>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10.xml><?xml version="1.0" encoding="utf-8"?>
<p:tagLst xmlns:p="http://schemas.openxmlformats.org/presentationml/2006/main">
  <p:tag name="KSO_WM_UNIT_TABLE_BEAUTIFY" val="smartTable{a830a3ac-8397-4a78-90e0-db24ed0cde30}"/>
  <p:tag name="KSO_WM_BEAUTIFY_FLAG" val=""/>
  <p:tag name="TABLE_ENDDRAG_ORIGIN_RECT" val="824*362"/>
  <p:tag name="TABLE_ENDDRAG_RECT" val="79*127*824*362"/>
</p:tagLst>
</file>

<file path=ppt/tags/tag511.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51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i"/>
  <p:tag name="KSO_WM_UNIT_INDEX" val="1_1"/>
  <p:tag name="KSO_WM_UNIT_ID" val="diagram20234451_1*q_i*1_1"/>
  <p:tag name="KSO_WM_TEMPLATE_CATEGORY" val="diagram"/>
  <p:tag name="KSO_WM_TEMPLATE_INDEX" val="20234451"/>
  <p:tag name="KSO_WM_UNIT_LAYERLEVEL" val="1_1"/>
  <p:tag name="KSO_WM_TAG_VERSION" val="3.0"/>
  <p:tag name="KSO_WM_DIAGRAM_MAX_ITEMCNT" val="3"/>
  <p:tag name="KSO_WM_DIAGRAM_MIN_ITEMCNT" val="3"/>
  <p:tag name="KSO_WM_DIAGRAM_VIRTUALLY_FRAME" val="{&quot;height&quot;:413.5,&quot;left&quot;:9.05,&quot;top&quot;:52.85,&quot;width&quot;:839.765748031496}"/>
  <p:tag name="KSO_WM_DIAGRAM_COLOR_MATCH_VALUE" val="{&quot;shape&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2"/>
  <p:tag name="KSO_WM_UNIT_FILL_FORE_SCHEMECOLOR_INDEX_BRIGHTNESS" val="0"/>
  <p:tag name="KSO_WM_UNIT_TEXT_FILL_FORE_SCHEMECOLOR_INDEX" val="2"/>
  <p:tag name="KSO_WM_UNIT_TEXT_FILL_TYPE" val="1"/>
  <p:tag name="KSO_WM_UNIT_USESOURCEFORMAT_APPLY" val="1"/>
</p:tagLst>
</file>

<file path=ppt/tags/tag51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3"/>
  <p:tag name="KSO_WM_UNIT_ID" val="diagram20234451_1*q_h_i*1_1_3"/>
  <p:tag name="KSO_WM_TEMPLATE_CATEGORY" val="diagram"/>
  <p:tag name="KSO_WM_TEMPLATE_INDEX" val="20234451"/>
  <p:tag name="KSO_WM_UNIT_LAYERLEVEL" val="1_1_1"/>
  <p:tag name="KSO_WM_TAG_VERSION" val="3.0"/>
  <p:tag name="KSO_WM_DIAGRAM_MAX_ITEMCNT" val="3"/>
  <p:tag name="KSO_WM_DIAGRAM_MIN_ITEMCNT" val="3"/>
  <p:tag name="KSO_WM_DIAGRAM_VIRTUALLY_FRAME" val="{&quot;height&quot;:413.5,&quot;left&quot;:9.05,&quot;top&quot;:52.85,&quot;width&quot;:839.765748031496}"/>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3"/>
  <p:tag name="KSO_WM_UNIT_TEXT_FILL_TYPE" val="1"/>
  <p:tag name="KSO_WM_UNIT_USESOURCEFORMAT_APPLY" val="1"/>
</p:tagLst>
</file>

<file path=ppt/tags/tag51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diagram20234451_1*q_h_i*1_2_1"/>
  <p:tag name="KSO_WM_TEMPLATE_CATEGORY" val="diagram"/>
  <p:tag name="KSO_WM_TEMPLATE_INDEX" val="20234451"/>
  <p:tag name="KSO_WM_UNIT_LAYERLEVEL" val="1_1_1"/>
  <p:tag name="KSO_WM_TAG_VERSION" val="3.0"/>
  <p:tag name="KSO_WM_DIAGRAM_MAX_ITEMCNT" val="3"/>
  <p:tag name="KSO_WM_DIAGRAM_MIN_ITEMCNT" val="3"/>
  <p:tag name="KSO_WM_DIAGRAM_VIRTUALLY_FRAME" val="{&quot;height&quot;:413.5,&quot;left&quot;:9.05,&quot;top&quot;:52.85,&quot;width&quot;:839.765748031496}"/>
  <p:tag name="KSO_WM_DIAGRAM_COLOR_MATCH_VALUE" val="{&quot;shape&quot;:{&quot;fill&quot;:{&quot;solid&quot;:{&quot;brightness&quot;:0.349999994039535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35"/>
  <p:tag name="KSO_WM_UNIT_TEXT_FILL_FORE_SCHEMECOLOR_INDEX" val="13"/>
  <p:tag name="KSO_WM_UNIT_TEXT_FILL_TYPE" val="1"/>
  <p:tag name="KSO_WM_UNIT_USESOURCEFORMAT_APPLY" val="1"/>
</p:tagLst>
</file>

<file path=ppt/tags/tag515.xml><?xml version="1.0" encoding="utf-8"?>
<p:tagLst xmlns:p="http://schemas.openxmlformats.org/presentationml/2006/main">
  <p:tag name="KSO_WM_DIAGRAM_VERSION" val="3"/>
  <p:tag name="KSO_WM_DIAGRAM_COLOR_TRICK" val="1"/>
  <p:tag name="KSO_WM_DIAGRAM_COLOR_TEXT_CAN_REMOVE" val="n"/>
  <p:tag name="KSO_WM_UNIT_VALUE" val="107*107"/>
  <p:tag name="KSO_WM_UNIT_HIGHLIGHT" val="0"/>
  <p:tag name="KSO_WM_UNIT_COMPATIBLE" val="0"/>
  <p:tag name="KSO_WM_UNIT_DIAGRAM_ISNUMVISUAL" val="0"/>
  <p:tag name="KSO_WM_UNIT_DIAGRAM_ISREFERUNIT" val="0"/>
  <p:tag name="KSO_WM_DIAGRAM_GROUP_CODE" val="q1-1"/>
  <p:tag name="KSO_WM_UNIT_TYPE" val="q_h_x"/>
  <p:tag name="KSO_WM_UNIT_INDEX" val="1_1_1"/>
  <p:tag name="KSO_WM_UNIT_ID" val="diagram20234451_1*q_h_x*1_1_1"/>
  <p:tag name="KSO_WM_TEMPLATE_CATEGORY" val="diagram"/>
  <p:tag name="KSO_WM_TEMPLATE_INDEX" val="20234451"/>
  <p:tag name="KSO_WM_UNIT_LAYERLEVEL" val="1_1_1"/>
  <p:tag name="KSO_WM_TAG_VERSION" val="3.0"/>
  <p:tag name="KSO_WM_DIAGRAM_MAX_ITEMCNT" val="3"/>
  <p:tag name="KSO_WM_DIAGRAM_MIN_ITEMCNT" val="3"/>
  <p:tag name="KSO_WM_DIAGRAM_VIRTUALLY_FRAME" val="{&quot;height&quot;:413.5,&quot;left&quot;:9.05,&quot;top&quot;:52.85,&quot;width&quot;:839.76574803149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51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3"/>
  <p:tag name="KSO_WM_UNIT_ID" val="diagram20234451_1*q_h_i*1_3_3"/>
  <p:tag name="KSO_WM_TEMPLATE_CATEGORY" val="diagram"/>
  <p:tag name="KSO_WM_TEMPLATE_INDEX" val="20234451"/>
  <p:tag name="KSO_WM_UNIT_LAYERLEVEL" val="1_1_1"/>
  <p:tag name="KSO_WM_TAG_VERSION" val="3.0"/>
  <p:tag name="KSO_WM_DIAGRAM_MAX_ITEMCNT" val="3"/>
  <p:tag name="KSO_WM_DIAGRAM_MIN_ITEMCNT" val="3"/>
  <p:tag name="KSO_WM_DIAGRAM_VIRTUALLY_FRAME" val="{&quot;height&quot;:413.5,&quot;left&quot;:9.05,&quot;top&quot;:52.85,&quot;width&quot;:839.765748031496}"/>
  <p:tag name="KSO_WM_DIAGRAM_COLOR_MATCH_VALUE" val="{&quot;shape&quot;:{&quot;fill&quot;:{&quot;solid&quot;:{&quot;brightness&quot;:0.699999988079071,&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 name="KSO_WM_UNIT_TEXT_FILL_FORE_SCHEMECOLOR_INDEX" val="13"/>
  <p:tag name="KSO_WM_UNIT_TEXT_FILL_TYPE" val="1"/>
  <p:tag name="KSO_WM_UNIT_USESOURCEFORMAT_APPLY" val="1"/>
</p:tagLst>
</file>

<file path=ppt/tags/tag517.xml><?xml version="1.0" encoding="utf-8"?>
<p:tagLst xmlns:p="http://schemas.openxmlformats.org/presentationml/2006/main">
  <p:tag name="KSO_WM_DIAGRAM_VERSION" val="3"/>
  <p:tag name="KSO_WM_DIAGRAM_COLOR_TRICK" val="1"/>
  <p:tag name="KSO_WM_DIAGRAM_COLOR_TEXT_CAN_REMOVE" val="n"/>
  <p:tag name="KSO_WM_UNIT_VALUE" val="107*107"/>
  <p:tag name="KSO_WM_UNIT_HIGHLIGHT" val="0"/>
  <p:tag name="KSO_WM_UNIT_COMPATIBLE" val="0"/>
  <p:tag name="KSO_WM_UNIT_DIAGRAM_ISNUMVISUAL" val="0"/>
  <p:tag name="KSO_WM_UNIT_DIAGRAM_ISREFERUNIT" val="0"/>
  <p:tag name="KSO_WM_DIAGRAM_GROUP_CODE" val="q1-1"/>
  <p:tag name="KSO_WM_UNIT_TYPE" val="q_h_x"/>
  <p:tag name="KSO_WM_UNIT_INDEX" val="1_3_1"/>
  <p:tag name="KSO_WM_UNIT_ID" val="diagram20234451_1*q_h_x*1_3_1"/>
  <p:tag name="KSO_WM_TEMPLATE_CATEGORY" val="diagram"/>
  <p:tag name="KSO_WM_TEMPLATE_INDEX" val="20234451"/>
  <p:tag name="KSO_WM_UNIT_LAYERLEVEL" val="1_1_1"/>
  <p:tag name="KSO_WM_TAG_VERSION" val="3.0"/>
  <p:tag name="KSO_WM_DIAGRAM_MAX_ITEMCNT" val="3"/>
  <p:tag name="KSO_WM_DIAGRAM_MIN_ITEMCNT" val="3"/>
  <p:tag name="KSO_WM_DIAGRAM_VIRTUALLY_FRAME" val="{&quot;height&quot;:413.5,&quot;left&quot;:9.05,&quot;top&quot;:52.85,&quot;width&quot;:839.76574803149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518.xml><?xml version="1.0" encoding="utf-8"?>
<p:tagLst xmlns:p="http://schemas.openxmlformats.org/presentationml/2006/main">
  <p:tag name="KSO_WM_DIAGRAM_VERSION" val="3"/>
  <p:tag name="KSO_WM_DIAGRAM_COLOR_TRICK" val="1"/>
  <p:tag name="KSO_WM_DIAGRAM_COLOR_TEXT_CAN_REMOVE" val="n"/>
  <p:tag name="KSO_WM_UNIT_VALUE" val="107*107"/>
  <p:tag name="KSO_WM_UNIT_HIGHLIGHT" val="0"/>
  <p:tag name="KSO_WM_UNIT_COMPATIBLE" val="0"/>
  <p:tag name="KSO_WM_UNIT_DIAGRAM_ISNUMVISUAL" val="0"/>
  <p:tag name="KSO_WM_UNIT_DIAGRAM_ISREFERUNIT" val="0"/>
  <p:tag name="KSO_WM_DIAGRAM_GROUP_CODE" val="q1-1"/>
  <p:tag name="KSO_WM_UNIT_TYPE" val="q_h_x"/>
  <p:tag name="KSO_WM_UNIT_INDEX" val="1_2_1"/>
  <p:tag name="KSO_WM_UNIT_ID" val="diagram20234451_1*q_h_x*1_2_1"/>
  <p:tag name="KSO_WM_TEMPLATE_CATEGORY" val="diagram"/>
  <p:tag name="KSO_WM_TEMPLATE_INDEX" val="20234451"/>
  <p:tag name="KSO_WM_UNIT_LAYERLEVEL" val="1_1_1"/>
  <p:tag name="KSO_WM_TAG_VERSION" val="3.0"/>
  <p:tag name="KSO_WM_DIAGRAM_MAX_ITEMCNT" val="3"/>
  <p:tag name="KSO_WM_DIAGRAM_MIN_ITEMCNT" val="3"/>
  <p:tag name="KSO_WM_DIAGRAM_VIRTUALLY_FRAME" val="{&quot;height&quot;:413.5,&quot;left&quot;:9.05,&quot;top&quot;:52.85,&quot;width&quot;:839.765748031496}"/>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51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1_1"/>
  <p:tag name="KSO_WM_UNIT_ID" val="diagram20234451_1*q_h_f*1_1_1"/>
  <p:tag name="KSO_WM_TEMPLATE_CATEGORY" val="diagram"/>
  <p:tag name="KSO_WM_TEMPLATE_INDEX" val="2023445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q1-1"/>
  <p:tag name="KSO_WM_DIAGRAM_MAX_ITEMCNT" val="3"/>
  <p:tag name="KSO_WM_DIAGRAM_MIN_ITEMCNT" val="3"/>
  <p:tag name="KSO_WM_DIAGRAM_VIRTUALLY_FRAME" val="{&quot;height&quot;:400.9,&quot;left&quot;:9.05,&quot;top&quot;:52.85,&quot;width&quot;:815.675758873646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项正文，请言简意赅的阐述观点"/>
  <p:tag name="KSO_WM_UNIT_TEXT_FILL_FORE_SCHEMECOLOR_INDEX" val="1"/>
  <p:tag name="KSO_WM_UNIT_TEXT_FILL_TYPE" val="1"/>
  <p:tag name="KSO_WM_UNIT_TEXT_TYPE" val="1"/>
  <p:tag name="KSO_WM_UNIT_USESOURCEFORMAT_APPLY"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q_h_i"/>
  <p:tag name="KSO_WM_UNIT_INDEX" val="1_2_3"/>
  <p:tag name="KSO_WM_UNIT_ID" val="diagram20234451_1*q_h_i*1_2_3"/>
  <p:tag name="KSO_WM_TEMPLATE_CATEGORY" val="diagram"/>
  <p:tag name="KSO_WM_TEMPLATE_INDEX" val="2023445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q1-1"/>
  <p:tag name="KSO_WM_DIAGRAM_MAX_ITEMCNT" val="3"/>
  <p:tag name="KSO_WM_DIAGRAM_MIN_ITEMCNT" val="3"/>
  <p:tag name="KSO_WM_DIAGRAM_VIRTUALLY_FRAME" val="{&quot;height&quot;:413.5,&quot;left&quot;:9.05,&quot;top&quot;:52.85,&quot;width&quot;:839.76574803149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1"/>
</p:tagLst>
</file>

<file path=ppt/tags/tag52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2_1"/>
  <p:tag name="KSO_WM_UNIT_ID" val="diagram20234451_1*q_h_a*1_2_1"/>
  <p:tag name="KSO_WM_TEMPLATE_CATEGORY" val="diagram"/>
  <p:tag name="KSO_WM_TEMPLATE_INDEX" val="2023445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q1-1"/>
  <p:tag name="KSO_WM_DIAGRAM_MAX_ITEMCNT" val="3"/>
  <p:tag name="KSO_WM_DIAGRAM_MIN_ITEMCNT" val="3"/>
  <p:tag name="KSO_WM_DIAGRAM_VIRTUALLY_FRAME" val="{&quot;height&quot;:325.31354330708666,&quot;left&quot;:105.11101277989674,&quot;top&quot;:128.4364566929134,&quot;width&quot;:719.6147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项标题"/>
  <p:tag name="KSO_WM_UNIT_TEXT_FILL_FORE_SCHEMECOLOR_INDEX" val="1"/>
  <p:tag name="KSO_WM_UNIT_TEXT_FILL_TYPE" val="1"/>
  <p:tag name="KSO_WM_UNIT_TEXT_TYPE" val="1"/>
  <p:tag name="KSO_WM_UNIT_USESOURCEFORMAT_APPLY" val="1"/>
</p:tagLst>
</file>

<file path=ppt/tags/tag5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2_1"/>
  <p:tag name="KSO_WM_UNIT_ID" val="diagram20234451_1*q_h_f*1_2_1"/>
  <p:tag name="KSO_WM_TEMPLATE_CATEGORY" val="diagram"/>
  <p:tag name="KSO_WM_TEMPLATE_INDEX" val="2023445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q1-1"/>
  <p:tag name="KSO_WM_DIAGRAM_MAX_ITEMCNT" val="3"/>
  <p:tag name="KSO_WM_DIAGRAM_MIN_ITEMCNT" val="3"/>
  <p:tag name="KSO_WM_DIAGRAM_VIRTUALLY_FRAME" val="{&quot;height&quot;:325.31354330708666,&quot;left&quot;:105.11101277989674,&quot;top&quot;:128.4364566929134,&quot;width&quot;:719.6147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项正文，请言简意赅的阐述观点"/>
  <p:tag name="KSO_WM_UNIT_TEXT_FILL_FORE_SCHEMECOLOR_INDEX" val="1"/>
  <p:tag name="KSO_WM_UNIT_TEXT_FILL_TYPE" val="1"/>
  <p:tag name="KSO_WM_UNIT_TEXT_TYPE" val="1"/>
  <p:tag name="KSO_WM_UNIT_USESOURCEFORMAT_APPLY" val="1"/>
</p:tagLst>
</file>

<file path=ppt/tags/tag52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2_2"/>
  <p:tag name="KSO_WM_UNIT_ID" val="diagram20234451_1*q_h_i*1_2_2"/>
  <p:tag name="KSO_WM_TEMPLATE_CATEGORY" val="diagram"/>
  <p:tag name="KSO_WM_TEMPLATE_INDEX" val="20234451"/>
  <p:tag name="KSO_WM_UNIT_LAYERLEVEL" val="1_1_1"/>
  <p:tag name="KSO_WM_TAG_VERSION" val="3.0"/>
  <p:tag name="KSO_WM_DIAGRAM_MAX_ITEMCNT" val="3"/>
  <p:tag name="KSO_WM_DIAGRAM_MIN_ITEMCNT" val="3"/>
  <p:tag name="KSO_WM_DIAGRAM_VIRTUALLY_FRAME" val="{&quot;height&quot;:413.5,&quot;left&quot;:9.05,&quot;top&quot;:52.85,&quot;width&quot;:839.765748031496}"/>
  <p:tag name="KSO_WM_DIAGRAM_COLOR_MATCH_VALUE" val="{&quot;shape&quot;:{&quot;fill&quot;:{&quot;type&quot;:0},&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52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diagram20234451_1*q_h_i*1_3_1"/>
  <p:tag name="KSO_WM_TEMPLATE_CATEGORY" val="diagram"/>
  <p:tag name="KSO_WM_TEMPLATE_INDEX" val="20234451"/>
  <p:tag name="KSO_WM_UNIT_LAYERLEVEL" val="1_1_1"/>
  <p:tag name="KSO_WM_TAG_VERSION" val="3.0"/>
  <p:tag name="KSO_WM_DIAGRAM_MAX_ITEMCNT" val="3"/>
  <p:tag name="KSO_WM_DIAGRAM_MIN_ITEMCNT" val="3"/>
  <p:tag name="KSO_WM_DIAGRAM_VIRTUALLY_FRAME" val="{&quot;height&quot;:413.5,&quot;left&quot;:9.05,&quot;top&quot;:52.85,&quot;width&quot;:839.765748031496}"/>
  <p:tag name="KSO_WM_DIAGRAM_COLOR_MATCH_VALUE" val="{&quot;shape&quot;:{&quot;fill&quot;:{&quot;type&quot;:0},&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52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diagram20234451_1*q_h_i*1_1_1"/>
  <p:tag name="KSO_WM_TEMPLATE_CATEGORY" val="diagram"/>
  <p:tag name="KSO_WM_TEMPLATE_INDEX" val="20234451"/>
  <p:tag name="KSO_WM_UNIT_LAYERLEVEL" val="1_1_1"/>
  <p:tag name="KSO_WM_TAG_VERSION" val="3.0"/>
  <p:tag name="KSO_WM_DIAGRAM_MAX_ITEMCNT" val="3"/>
  <p:tag name="KSO_WM_DIAGRAM_MIN_ITEMCNT" val="3"/>
  <p:tag name="KSO_WM_DIAGRAM_VIRTUALLY_FRAME" val="{&quot;height&quot;:413.5,&quot;left&quot;:9.05,&quot;top&quot;:52.85,&quot;width&quot;:839.765748031496}"/>
  <p:tag name="KSO_WM_DIAGRAM_COLOR_MATCH_VALUE" val="{&quot;shape&quot;:{&quot;fill&quot;:{&quot;type&quot;:0},&quot;glow&quot;:{&quot;colorType&quot;:0},&quot;line&quot;:{&quot;solidLine&quot;:{&quot;brightness&quot;:0,&quot;colorType&quot;:1,&quot;foreColorIndex&quot;: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5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q_h_i"/>
  <p:tag name="KSO_WM_UNIT_INDEX" val="1_3_2"/>
  <p:tag name="KSO_WM_UNIT_ID" val="diagram20234451_1*q_h_i*1_3_2"/>
  <p:tag name="KSO_WM_TEMPLATE_CATEGORY" val="diagram"/>
  <p:tag name="KSO_WM_TEMPLATE_INDEX" val="2023445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q1-1"/>
  <p:tag name="KSO_WM_DIAGRAM_MAX_ITEMCNT" val="3"/>
  <p:tag name="KSO_WM_DIAGRAM_MIN_ITEMCNT" val="3"/>
  <p:tag name="KSO_WM_DIAGRAM_VIRTUALLY_FRAME" val="{&quot;height&quot;:413.5,&quot;left&quot;:9.05,&quot;top&quot;:52.85,&quot;width&quot;:839.76574803149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1"/>
</p:tagLst>
</file>

<file path=ppt/tags/tag5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3_1"/>
  <p:tag name="KSO_WM_UNIT_ID" val="diagram20234451_1*q_h_a*1_3_1"/>
  <p:tag name="KSO_WM_TEMPLATE_CATEGORY" val="diagram"/>
  <p:tag name="KSO_WM_TEMPLATE_INDEX" val="2023445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q1-1"/>
  <p:tag name="KSO_WM_DIAGRAM_MAX_ITEMCNT" val="3"/>
  <p:tag name="KSO_WM_DIAGRAM_MIN_ITEMCNT" val="3"/>
  <p:tag name="KSO_WM_DIAGRAM_VIRTUALLY_FRAME" val="{&quot;height&quot;:413.5,&quot;left&quot;:9.05,&quot;top&quot;:52.85,&quot;width&quot;:839.76574803149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项标题"/>
  <p:tag name="KSO_WM_UNIT_TEXT_FILL_FORE_SCHEMECOLOR_INDEX" val="1"/>
  <p:tag name="KSO_WM_UNIT_TEXT_FILL_TYPE" val="1"/>
  <p:tag name="KSO_WM_UNIT_TEXT_TYPE" val="1"/>
  <p:tag name="KSO_WM_UNIT_USESOURCEFORMAT_APPLY" val="1"/>
</p:tagLst>
</file>

<file path=ppt/tags/tag52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q_h_f"/>
  <p:tag name="KSO_WM_UNIT_INDEX" val="1_3_1"/>
  <p:tag name="KSO_WM_UNIT_ID" val="diagram20234451_1*q_h_f*1_3_1"/>
  <p:tag name="KSO_WM_TEMPLATE_CATEGORY" val="diagram"/>
  <p:tag name="KSO_WM_TEMPLATE_INDEX" val="2023445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q1-1"/>
  <p:tag name="KSO_WM_DIAGRAM_MAX_ITEMCNT" val="3"/>
  <p:tag name="KSO_WM_DIAGRAM_MIN_ITEMCNT" val="3"/>
  <p:tag name="KSO_WM_DIAGRAM_VIRTUALLY_FRAME" val="{&quot;height&quot;:353.25,&quot;left&quot;:105.11101277989674,&quot;top&quot;:100.5,&quot;width&quot;:719.614746093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项正文，请言简意赅的阐述观点"/>
  <p:tag name="KSO_WM_UNIT_TEXT_FILL_FORE_SCHEMECOLOR_INDEX" val="1"/>
  <p:tag name="KSO_WM_UNIT_TEXT_FILL_TYPE" val="1"/>
  <p:tag name="KSO_WM_UNIT_TEXT_TYPE" val="1"/>
  <p:tag name="KSO_WM_UNIT_USESOURCEFORMAT_APPLY" val="1"/>
</p:tagLst>
</file>

<file path=ppt/tags/tag5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q_h_i"/>
  <p:tag name="KSO_WM_UNIT_INDEX" val="1_1_2"/>
  <p:tag name="KSO_WM_UNIT_ID" val="diagram20234451_1*q_h_i*1_1_2"/>
  <p:tag name="KSO_WM_TEMPLATE_CATEGORY" val="diagram"/>
  <p:tag name="KSO_WM_TEMPLATE_INDEX" val="2023445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q1-1"/>
  <p:tag name="KSO_WM_DIAGRAM_MAX_ITEMCNT" val="3"/>
  <p:tag name="KSO_WM_DIAGRAM_MIN_ITEMCNT" val="3"/>
  <p:tag name="KSO_WM_DIAGRAM_VIRTUALLY_FRAME" val="{&quot;height&quot;:413.5,&quot;left&quot;:9.05,&quot;top&quot;:52.85,&quot;width&quot;:839.76574803149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USESOURCEFORMAT_APPLY"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q_h_a"/>
  <p:tag name="KSO_WM_UNIT_INDEX" val="1_1_1"/>
  <p:tag name="KSO_WM_UNIT_ID" val="diagram20234451_1*q_h_a*1_1_1"/>
  <p:tag name="KSO_WM_TEMPLATE_CATEGORY" val="diagram"/>
  <p:tag name="KSO_WM_TEMPLATE_INDEX" val="20234451"/>
  <p:tag name="KSO_WM_UNIT_LAYERLEVEL" val="1_1_1"/>
  <p:tag name="KSO_WM_TAG_VERSION" val="3.0"/>
  <p:tag name="KSO_WM_UNIT_TEXT_FILL_FORE_SCHEMECOLOR_INDEX_BRIGHTNESS" val="0.15"/>
  <p:tag name="KSO_WM_DIAGRAM_VERSION" val="3"/>
  <p:tag name="KSO_WM_DIAGRAM_COLOR_TRICK" val="1"/>
  <p:tag name="KSO_WM_DIAGRAM_COLOR_TEXT_CAN_REMOVE" val="n"/>
  <p:tag name="KSO_WM_DIAGRAM_GROUP_CODE" val="q1-1"/>
  <p:tag name="KSO_WM_DIAGRAM_MAX_ITEMCNT" val="3"/>
  <p:tag name="KSO_WM_DIAGRAM_MIN_ITEMCNT" val="3"/>
  <p:tag name="KSO_WM_DIAGRAM_VIRTUALLY_FRAME" val="{&quot;height&quot;:413.5,&quot;left&quot;:9.05,&quot;top&quot;:52.85,&quot;width&quot;:839.76574803149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项标题"/>
  <p:tag name="KSO_WM_UNIT_TEXT_FILL_FORE_SCHEMECOLOR_INDEX" val="1"/>
  <p:tag name="KSO_WM_UNIT_TEXT_FILL_TYPE" val="1"/>
  <p:tag name="KSO_WM_UNIT_TEXT_TYPE" val="1"/>
  <p:tag name="KSO_WM_UNIT_USESOURCEFORMAT_APPLY" val="1"/>
</p:tagLst>
</file>

<file path=ppt/tags/tag531.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64*445"/>
  <p:tag name="KSO_WM_SLIDE_POSITION" val="41*47"/>
  <p:tag name="KSO_WM_SLIDE_LAYOUT" val="a_f_β"/>
  <p:tag name="KSO_WM_SLIDE_LAYOUT_CNT" val="1_1_1"/>
  <p:tag name="KSO_WM_SPECIAL_SOURCE" val="bdnull"/>
  <p:tag name="KSO_WM_TEMPLATE_INDEX" val="20231323"/>
  <p:tag name="KSO_WM_TEMPLATE_SUBCATEGORY" val="0"/>
  <p:tag name="KSO_WM_SLIDE_INDEX" val="1"/>
  <p:tag name="KSO_WM_TAG_VERSION" val="3.0"/>
  <p:tag name="KSO_WM_SLIDE_ID" val="custom20231323_1"/>
  <p:tag name="KSO_WM_SLIDE_ITEM_CNT" val="0"/>
</p:tagLst>
</file>

<file path=ppt/tags/tag53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131_3*l_h_a*1_3_1"/>
  <p:tag name="KSO_WM_TEMPLATE_CATEGORY" val="diagram"/>
  <p:tag name="KSO_WM_TEMPLATE_INDEX" val="2023313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49.21314960629917,&quot;left&quot;:32.25,&quot;top&quot;:66.9636220472441,&quot;width&quot;:8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USESOURCEFORMAT_APPLY" val="1"/>
</p:tagLst>
</file>

<file path=ppt/tags/tag533.xml><?xml version="1.0" encoding="utf-8"?>
<p:tagLst xmlns:p="http://schemas.openxmlformats.org/presentationml/2006/main">
  <p:tag name="MH" val="20160830110450"/>
  <p:tag name="MH_LIBRARY" val="CONTENTS"/>
  <p:tag name="MH_TYPE" val="OTHERS"/>
  <p:tag name="ID" val="547127"/>
</p:tagLst>
</file>

<file path=ppt/tags/tag534.xml><?xml version="1.0" encoding="utf-8"?>
<p:tagLst xmlns:p="http://schemas.openxmlformats.org/presentationml/2006/main">
  <p:tag name="MH" val="20160830110450"/>
  <p:tag name="MH_LIBRARY" val="CONTENTS"/>
  <p:tag name="MH_TYPE" val="OTHERS"/>
  <p:tag name="ID" val="547127"/>
</p:tagLst>
</file>

<file path=ppt/tags/tag535.xml><?xml version="1.0" encoding="utf-8"?>
<p:tagLst xmlns:p="http://schemas.openxmlformats.org/presentationml/2006/main">
  <p:tag name="MH" val="20160830110450"/>
  <p:tag name="MH_LIBRARY" val="CONTENTS"/>
  <p:tag name="MH_TYPE" val="OTHERS"/>
  <p:tag name="ID" val="547127"/>
</p:tagLst>
</file>

<file path=ppt/tags/tag536.xml><?xml version="1.0" encoding="utf-8"?>
<p:tagLst xmlns:p="http://schemas.openxmlformats.org/presentationml/2006/main">
  <p:tag name="MH" val="20160830110450"/>
  <p:tag name="MH_LIBRARY" val="CONTENTS"/>
  <p:tag name="MH_TYPE" val="NUMBER"/>
  <p:tag name="ID" val="547127"/>
  <p:tag name="MH_ORDER" val="1"/>
</p:tagLst>
</file>

<file path=ppt/tags/tag537.xml><?xml version="1.0" encoding="utf-8"?>
<p:tagLst xmlns:p="http://schemas.openxmlformats.org/presentationml/2006/main">
  <p:tag name="MH" val="20160830110450"/>
  <p:tag name="MH_LIBRARY" val="CONTENTS"/>
  <p:tag name="MH_TYPE" val="NUMBER"/>
  <p:tag name="ID" val="547127"/>
  <p:tag name="MH_ORDER" val="2"/>
</p:tagLst>
</file>

<file path=ppt/tags/tag538.xml><?xml version="1.0" encoding="utf-8"?>
<p:tagLst xmlns:p="http://schemas.openxmlformats.org/presentationml/2006/main">
  <p:tag name="MH" val="20160830110450"/>
  <p:tag name="MH_LIBRARY" val="CONTENTS"/>
  <p:tag name="MH_TYPE" val="NUMBER"/>
  <p:tag name="ID" val="547127"/>
  <p:tag name="MH_ORDER" val="3"/>
</p:tagLst>
</file>

<file path=ppt/tags/tag539.xml><?xml version="1.0" encoding="utf-8"?>
<p:tagLst xmlns:p="http://schemas.openxmlformats.org/presentationml/2006/main">
  <p:tag name="MH" val="20160830110450"/>
  <p:tag name="MH_LIBRARY" val="CONTENTS"/>
  <p:tag name="MH_TYPE" val="NUMBER"/>
  <p:tag name="ID" val="547127"/>
  <p:tag name="MH_ORDER" val="4"/>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p="http://schemas.openxmlformats.org/presentationml/2006/main">
  <p:tag name="MH" val="20160830110146"/>
  <p:tag name="MH_LIBRARY" val="CONTENTS"/>
  <p:tag name="MH_TYPE" val="ENTRY"/>
  <p:tag name="ID" val="553512"/>
  <p:tag name="MH_ORDER" val="2"/>
</p:tagLst>
</file>

<file path=ppt/tags/tag541.xml><?xml version="1.0" encoding="utf-8"?>
<p:tagLst xmlns:p="http://schemas.openxmlformats.org/presentationml/2006/main">
  <p:tag name="MH" val="20160830110146"/>
  <p:tag name="MH_LIBRARY" val="CONTENTS"/>
  <p:tag name="MH_TYPE" val="ENTRY"/>
  <p:tag name="ID" val="553512"/>
  <p:tag name="MH_ORDER" val="3"/>
</p:tagLst>
</file>

<file path=ppt/tags/tag542.xml><?xml version="1.0" encoding="utf-8"?>
<p:tagLst xmlns:p="http://schemas.openxmlformats.org/presentationml/2006/main">
  <p:tag name="MH" val="20160830110450"/>
  <p:tag name="MH_LIBRARY" val="CONTENTS"/>
  <p:tag name="MH_TYPE" val="NUMBER"/>
  <p:tag name="ID" val="547127"/>
  <p:tag name="MH_ORDER" val="3"/>
</p:tagLst>
</file>

<file path=ppt/tags/tag543.xml><?xml version="1.0" encoding="utf-8"?>
<p:tagLst xmlns:p="http://schemas.openxmlformats.org/presentationml/2006/main">
  <p:tag name="MH" val="20160830110146"/>
  <p:tag name="MH_LIBRARY" val="CONTENTS"/>
  <p:tag name="MH_TYPE" val="ENTRY"/>
  <p:tag name="ID" val="553512"/>
  <p:tag name="MH_ORDER" val="3"/>
</p:tagLst>
</file>

<file path=ppt/tags/tag544.xml><?xml version="1.0" encoding="utf-8"?>
<p:tagLst xmlns:p="http://schemas.openxmlformats.org/presentationml/2006/main">
  <p:tag name="MH" val="20160830110146"/>
  <p:tag name="MH_LIBRARY" val="CONTENTS"/>
  <p:tag name="MH_TYPE" val="ENTRY"/>
  <p:tag name="ID" val="553512"/>
  <p:tag name="MH_ORDER" val="4"/>
</p:tagLst>
</file>

<file path=ppt/tags/tag545.xml><?xml version="1.0" encoding="utf-8"?>
<p:tagLst xmlns:p="http://schemas.openxmlformats.org/presentationml/2006/main">
  <p:tag name="MH" val="20160830110146"/>
  <p:tag name="MH_LIBRARY" val="CONTENTS"/>
  <p:tag name="MH_TYPE" val="ENTRY"/>
  <p:tag name="ID" val="553512"/>
  <p:tag name="MH_ORDER" val="4"/>
</p:tagLst>
</file>

<file path=ppt/tags/tag546.xml><?xml version="1.0" encoding="utf-8"?>
<p:tagLst xmlns:p="http://schemas.openxmlformats.org/presentationml/2006/main">
  <p:tag name="TABLE_ENDDRAG_ORIGIN_RECT" val="889*426"/>
  <p:tag name="TABLE_ENDDRAG_RECT" val="36*78*889*426"/>
</p:tagLst>
</file>

<file path=ppt/tags/tag54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131_3*l_h_a*1_3_1"/>
  <p:tag name="KSO_WM_TEMPLATE_CATEGORY" val="diagram"/>
  <p:tag name="KSO_WM_TEMPLATE_INDEX" val="2023313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49.21314960629917,&quot;left&quot;:32.25,&quot;top&quot;:66.9636220472441,&quot;width&quot;:8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USESOURCEFORMAT_APPLY" val="1"/>
</p:tagLst>
</file>

<file path=ppt/tags/tag54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3131_3*l_h_a*1_3_1"/>
  <p:tag name="KSO_WM_TEMPLATE_CATEGORY" val="diagram"/>
  <p:tag name="KSO_WM_TEMPLATE_INDEX" val="20233131"/>
  <p:tag name="KSO_WM_UNIT_LAYERLEVEL" val="1_1_1"/>
  <p:tag name="KSO_WM_TAG_VERSION" val="3.0"/>
  <p:tag name="KSO_WM_UNIT_TEXT_FILL_FORE_SCHEMECOLOR_INDEX_BRIGHTNESS" val="0.15"/>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449.21314960629917,&quot;left&quot;:32.25,&quot;top&quot;:66.9636220472441,&quot;width&quot;:8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项标题"/>
  <p:tag name="KSO_WM_UNIT_TEXT_FILL_FORE_SCHEMECOLOR_INDEX" val="1"/>
  <p:tag name="KSO_WM_UNIT_TEXT_FILL_TYPE" val="1"/>
  <p:tag name="KSO_WM_UNIT_USESOURCEFORMAT_APPLY" val="1"/>
</p:tagLst>
</file>

<file path=ppt/tags/tag549.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50.xml><?xml version="1.0" encoding="utf-8"?>
<p:tagLst xmlns:p="http://schemas.openxmlformats.org/presentationml/2006/main">
  <p:tag name="TABLE_ENDDRAG_ORIGIN_RECT" val="779*202"/>
  <p:tag name="TABLE_ENDDRAG_RECT" val="68*116*779*202"/>
</p:tagLst>
</file>

<file path=ppt/tags/tag551.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552.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64*445"/>
  <p:tag name="KSO_WM_SLIDE_POSITION" val="41*47"/>
  <p:tag name="KSO_WM_SLIDE_LAYOUT" val="a_f_β"/>
  <p:tag name="KSO_WM_SLIDE_LAYOUT_CNT" val="1_1_1"/>
  <p:tag name="KSO_WM_SPECIAL_SOURCE" val="bdnull"/>
  <p:tag name="KSO_WM_TEMPLATE_INDEX" val="20231323"/>
  <p:tag name="KSO_WM_TEMPLATE_SUBCATEGORY" val="0"/>
  <p:tag name="KSO_WM_SLIDE_INDEX" val="1"/>
  <p:tag name="KSO_WM_TAG_VERSION" val="3.0"/>
  <p:tag name="KSO_WM_SLIDE_ID" val="custom20231323_1"/>
  <p:tag name="KSO_WM_SLIDE_ITEM_CNT" val="0"/>
</p:tagLst>
</file>

<file path=ppt/tags/tag553.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554.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555.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64*445"/>
  <p:tag name="KSO_WM_SLIDE_POSITION" val="41*47"/>
  <p:tag name="KSO_WM_SLIDE_LAYOUT" val="a_f_β"/>
  <p:tag name="KSO_WM_SLIDE_LAYOUT_CNT" val="1_1_1"/>
  <p:tag name="KSO_WM_SPECIAL_SOURCE" val="bdnull"/>
  <p:tag name="KSO_WM_TEMPLATE_INDEX" val="20231323"/>
  <p:tag name="KSO_WM_TEMPLATE_SUBCATEGORY" val="0"/>
  <p:tag name="KSO_WM_SLIDE_INDEX" val="1"/>
  <p:tag name="KSO_WM_TAG_VERSION" val="3.0"/>
  <p:tag name="KSO_WM_SLIDE_ID" val="custom20231323_1"/>
  <p:tag name="KSO_WM_SLIDE_ITEM_CNT" val="0"/>
</p:tagLst>
</file>

<file path=ppt/tags/tag556.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557.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4"/>
  <p:tag name="KSO_WM_UNIT_TEXT_FILL_TYPE" val="1"/>
</p:tagLst>
</file>

<file path=ppt/tags/tag558.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59.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0.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61.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62.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63.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64.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65.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66.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67.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68.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69.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70.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71.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72.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73.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74.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75.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76.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77.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78.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579.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80.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81.xml><?xml version="1.0" encoding="utf-8"?>
<p:tagLst xmlns:p="http://schemas.openxmlformats.org/presentationml/2006/main">
  <p:tag name="KSO_WM_UNIT_FILL_FORE_SCHEMECOLOR_INDEX_1_BRIGHTNESS" val="0.7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15"/>
  <p:tag name="KSO_WM_UNIT_FILL_FORE_SCHEMECOLOR_INDEX_3" val="5"/>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4"/>
  <p:tag name="KSO_WM_UNIT_TEXT_FILL_TYPE" val="1"/>
</p:tagLst>
</file>

<file path=ppt/tags/tag582.xml><?xml version="1.0" encoding="utf-8"?>
<p:tagLst xmlns:p="http://schemas.openxmlformats.org/presentationml/2006/main">
  <p:tag name="KSO_WM_UNIT_ISCONTENTSTITLE" val="0"/>
  <p:tag name="KSO_WM_UNIT_ISNUMDGMTITLE" val="0"/>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TEMPLATE_CATEGORY" val="custom"/>
  <p:tag name="KSO_WM_UNIT_LAYERLEVEL" val="1"/>
  <p:tag name="KSO_WM_TAG_VERSION" val="3.0"/>
  <p:tag name="KSO_WM_BEAUTIFY_FLAG" val="#wm#"/>
  <p:tag name="KSO_WM_TEMPLATE_INDEX" val="20231323"/>
  <p:tag name="KSO_WM_UNIT_ID" val="custom20231323_1*a*1"/>
  <p:tag name="KSO_WM_UNIT_PRESET_TEXT" val="单击此处添加标题"/>
</p:tagLst>
</file>

<file path=ppt/tags/tag583.xml><?xml version="1.0" encoding="utf-8"?>
<p:tagLst xmlns:p="http://schemas.openxmlformats.org/presentationml/2006/main">
  <p:tag name="KSO_WM_TEMPLATE_MASTER_TYPE" val="0"/>
  <p:tag name="KSO_WM_TEMPLATE_COLOR_TYPE" val="0"/>
  <p:tag name="KSO_WM_BEAUTIFY_FLAG" val="#wm#"/>
  <p:tag name="KSO_WM_TEMPLATE_CATEGORY" val="custom"/>
  <p:tag name="KSO_WM_SLIDE_TYPE" val="text"/>
  <p:tag name="KSO_WM_SLIDE_SUBTYPE" val="picTxt"/>
  <p:tag name="KSO_WM_SLIDE_SIZE" val="864*445"/>
  <p:tag name="KSO_WM_SLIDE_POSITION" val="41*47"/>
  <p:tag name="KSO_WM_SLIDE_LAYOUT" val="a_f_β"/>
  <p:tag name="KSO_WM_SLIDE_LAYOUT_CNT" val="1_1_1"/>
  <p:tag name="KSO_WM_SPECIAL_SOURCE" val="bdnull"/>
  <p:tag name="KSO_WM_TEMPLATE_INDEX" val="20231323"/>
  <p:tag name="KSO_WM_TEMPLATE_SUBCATEGORY" val="0"/>
  <p:tag name="KSO_WM_SLIDE_INDEX" val="1"/>
  <p:tag name="KSO_WM_TAG_VERSION" val="3.0"/>
  <p:tag name="KSO_WM_SLIDE_ID" val="custom20231323_1"/>
  <p:tag name="KSO_WM_SLIDE_ITEM_CNT" val="0"/>
</p:tagLst>
</file>

<file path=ppt/tags/tag5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7*e*1"/>
  <p:tag name="KSO_WM_TEMPLATE_CATEGORY" val="custom"/>
  <p:tag name="KSO_WM_TEMPLATE_INDEX" val="20202675"/>
  <p:tag name="KSO_WM_UNIT_LAYERLEVEL" val="1"/>
  <p:tag name="KSO_WM_TAG_VERSION" val="1.0"/>
  <p:tag name="KSO_WM_BEAUTIFY_FLAG" val="#wm#"/>
  <p:tag name="KSO_WM_UNIT_PRESET_TEXT" val="PART 01"/>
  <p:tag name="KSO_WM_UNIT_NOCLEAR" val="0"/>
  <p:tag name="KSO_WM_UNIT_VALUE" val="5"/>
  <p:tag name="KSO_WM_UNIT_TYPE" val="e"/>
  <p:tag name="KSO_WM_UNIT_INDEX" val="1"/>
  <p:tag name="KSO_WM_UNIT_TEXT_FILL_FORE_SCHEMECOLOR_INDEX_BRIGHTNESS" val="0"/>
  <p:tag name="KSO_WM_UNIT_TEXT_FILL_FORE_SCHEMECOLOR_INDEX" val="5"/>
  <p:tag name="KSO_WM_UNIT_TEXT_FILL_TYPE" val="1"/>
</p:tagLst>
</file>

<file path=ppt/tags/tag5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7*a*1"/>
  <p:tag name="KSO_WM_TEMPLATE_CATEGORY" val="custom"/>
  <p:tag name="KSO_WM_TEMPLATE_INDEX" val="20202675"/>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 name="KSO_WM_UNIT_TEXT_FILL_FORE_SCHEMECOLOR_INDEX_BRIGHTNESS" val="0"/>
  <p:tag name="KSO_WM_UNIT_TEXT_FILL_FORE_SCHEMECOLOR_INDEX" val="5"/>
  <p:tag name="KSO_WM_UNIT_TEXT_FILL_TYPE" val="1"/>
</p:tagLst>
</file>

<file path=ppt/tags/tag5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7.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80947_6"/>
  <p:tag name="KSO_WM_TEMPLATE_CATEGORY" val="custom"/>
  <p:tag name="KSO_WM_TEMPLATE_INDEX" val="20202675"/>
  <p:tag name="KSO_WM_SLIDE_ID" val="custom20202675_7"/>
  <p:tag name="KSO_WM_SLIDE_INDEX" val="7"/>
  <p:tag name="KSO_WM_TEMPLATE_SUBCATEGORY" val="0"/>
  <p:tag name="KSO_WM_SLIDE_SUBTYPE" val="pureTxt"/>
  <p:tag name="KSO_WM_TEMPLATE_MASTER_TYPE" val="1"/>
  <p:tag name="KSO_WM_TEMPLATE_COLOR_TYPE" val="1"/>
</p:tagLst>
</file>

<file path=ppt/tags/tag58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m1-1"/>
  <p:tag name="KSO_WM_UNIT_TYPE" val="a"/>
  <p:tag name="KSO_WM_UNIT_INDEX" val="1"/>
  <p:tag name="KSO_WM_UNIT_ID" val="diagram20231022_1*a*1"/>
  <p:tag name="KSO_WM_TEMPLATE_CATEGORY" val="diagram"/>
  <p:tag name="KSO_WM_TEMPLATE_INDEX" val="20231022"/>
  <p:tag name="KSO_WM_UNIT_LAYERLEVEL" val="1"/>
  <p:tag name="KSO_WM_TAG_VERSION" val="3.0"/>
  <p:tag name="KSO_WM_BEAUTIFY_FLAG" val="#wm#"/>
  <p:tag name="KSO_WM_UNIT_PRESET_TEXT" val="单击添加文档标题"/>
  <p:tag name="KSO_WM_UNIT_TEXT_TYPE" val="1"/>
  <p:tag name="KSO_WM_UNIT_TEXT_FILL_FORE_SCHEMECOLOR_INDEX" val="13"/>
  <p:tag name="KSO_WM_UNIT_TEXT_FILL_TYPE" val="1"/>
  <p:tag name="KSO_WM_UNIT_USESOURCEFORMAT_APPLY" val="1"/>
</p:tagLst>
</file>

<file path=ppt/tags/tag589.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2_3"/>
  <p:tag name="KSO_WM_TEMPLATE_CATEGORY" val="diagram"/>
  <p:tag name="KSO_WM_TEMPLATE_INDEX" val="20231022"/>
  <p:tag name="KSO_WM_UNIT_LAYERLEVEL" val="1_1_1"/>
  <p:tag name="KSO_WM_TAG_VERSION" val="3.0"/>
  <p:tag name="KSO_WM_UNIT_TYPE" val="m_h_i"/>
  <p:tag name="KSO_WM_UNIT_INDEX" val="1_2_3"/>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solidLine&quot;:{&quot;brightness&quot;:0.5,&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UNIT_LINE_FILL_TYPE" val="2"/>
  <p:tag name="KSO_WM_UNIT_TEXT_FILL_FORE_SCHEMECOLOR_INDEX" val="2"/>
  <p:tag name="KSO_WM_UNIT_TEXT_FILL_TYPE" val="1"/>
  <p:tag name="KSO_WM_UNIT_USESOURCEFORMAT_APPLY"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9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1_1"/>
  <p:tag name="KSO_WM_UNIT_ID" val="diagram20231022_1*m_h_a*1_1_1"/>
  <p:tag name="KSO_WM_TEMPLATE_CATEGORY" val="diagram"/>
  <p:tag name="KSO_WM_TEMPLATE_INDEX" val="2023102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UNIT_TEXT_TYPE" val="1"/>
  <p:tag name="KSO_WM_UNIT_USESOURCEFORMAT_APPLY" val="1"/>
</p:tagLst>
</file>

<file path=ppt/tags/tag5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2_1"/>
  <p:tag name="KSO_WM_UNIT_ID" val="diagram20231022_1*m_h_a*1_2_1"/>
  <p:tag name="KSO_WM_TEMPLATE_CATEGORY" val="diagram"/>
  <p:tag name="KSO_WM_TEMPLATE_INDEX" val="2023102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UNIT_TEXT_TYPE" val="1"/>
  <p:tag name="KSO_WM_UNIT_USESOURCEFORMAT_APPLY" val="1"/>
</p:tagLst>
</file>

<file path=ppt/tags/tag59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3_1"/>
  <p:tag name="KSO_WM_UNIT_ID" val="diagram20231022_1*m_h_a*1_3_1"/>
  <p:tag name="KSO_WM_TEMPLATE_CATEGORY" val="diagram"/>
  <p:tag name="KSO_WM_TEMPLATE_INDEX" val="2023102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UNIT_TEXT_TYPE" val="1"/>
  <p:tag name="KSO_WM_UNIT_USESOURCEFORMAT_APPLY" val="1"/>
</p:tagLst>
</file>

<file path=ppt/tags/tag59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4_1"/>
  <p:tag name="KSO_WM_UNIT_ID" val="diagram20231022_1*m_h_a*1_4_1"/>
  <p:tag name="KSO_WM_TEMPLATE_CATEGORY" val="diagram"/>
  <p:tag name="KSO_WM_TEMPLATE_INDEX" val="2023102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UNIT_TEXT_TYPE" val="1"/>
  <p:tag name="KSO_WM_UNIT_USESOURCEFORMAT_APPLY" val="1"/>
</p:tagLst>
</file>

<file path=ppt/tags/tag5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22_1*m_h_i*1_2_5"/>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2_5"/>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1"/>
</p:tagLst>
</file>

<file path=ppt/tags/tag5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22_1*m_h_i*1_2_4"/>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2_4"/>
  <p:tag name="KSO_WM_DIAGRAM_MAX_ITEMCNT" val="5"/>
  <p:tag name="KSO_WM_DIAGRAM_MIN_ITEMCNT" val="5"/>
  <p:tag name="KSO_WM_DIAGRAM_VIRTUALLY_FRAME" val="{&quot;height&quot;:362,&quot;left&quot;:120.85,&quot;top&quot;:127.25,&quot;width&quot;:717.8}"/>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UNIT_TEXT_FILL_FORE_SCHEMECOLOR_INDEX" val="2"/>
  <p:tag name="KSO_WM_UNIT_TEXT_FILL_TYPE" val="1"/>
  <p:tag name="KSO_WM_UNIT_USESOURCEFORMAT_APPLY" val="1"/>
</p:tagLst>
</file>

<file path=ppt/tags/tag59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22_1*m_h_i*1_3_5"/>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3_5"/>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1"/>
</p:tagLst>
</file>

<file path=ppt/tags/tag5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22_1*m_h_i*1_3_4"/>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3_4"/>
  <p:tag name="KSO_WM_DIAGRAM_MAX_ITEMCNT" val="5"/>
  <p:tag name="KSO_WM_DIAGRAM_MIN_ITEMCNT" val="5"/>
  <p:tag name="KSO_WM_DIAGRAM_VIRTUALLY_FRAME" val="{&quot;height&quot;:362,&quot;left&quot;:120.85,&quot;top&quot;:127.25,&quot;width&quot;:717.8}"/>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UNIT_TEXT_FILL_FORE_SCHEMECOLOR_INDEX" val="2"/>
  <p:tag name="KSO_WM_UNIT_TEXT_FILL_TYPE" val="1"/>
  <p:tag name="KSO_WM_UNIT_USESOURCEFORMAT_APPLY" val="1"/>
</p:tagLst>
</file>

<file path=ppt/tags/tag598.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1_3"/>
  <p:tag name="KSO_WM_TEMPLATE_CATEGORY" val="diagram"/>
  <p:tag name="KSO_WM_TEMPLATE_INDEX" val="20231022"/>
  <p:tag name="KSO_WM_UNIT_LAYERLEVEL" val="1_1_1"/>
  <p:tag name="KSO_WM_TAG_VERSION" val="3.0"/>
  <p:tag name="KSO_WM_UNIT_TYPE" val="m_h_i"/>
  <p:tag name="KSO_WM_UNIT_INDEX" val="1_1_3"/>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solidLine&quot;:{&quot;brightness&quot;:0.3499999940395355,&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UNIT_LINE_FILL_TYPE" val="2"/>
  <p:tag name="KSO_WM_UNIT_TEXT_FILL_FORE_SCHEMECOLOR_INDEX" val="2"/>
  <p:tag name="KSO_WM_UNIT_TEXT_FILL_TYPE" val="1"/>
  <p:tag name="KSO_WM_UNIT_USESOURCEFORMAT_APPLY" val="1"/>
</p:tagLst>
</file>

<file path=ppt/tags/tag5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22_1*m_h_i*1_4_5"/>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4_5"/>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22_1*m_h_i*1_4_4"/>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4_4"/>
  <p:tag name="KSO_WM_DIAGRAM_MAX_ITEMCNT" val="5"/>
  <p:tag name="KSO_WM_DIAGRAM_MIN_ITEMCNT" val="5"/>
  <p:tag name="KSO_WM_DIAGRAM_VIRTUALLY_FRAME" val="{&quot;height&quot;:362,&quot;left&quot;:120.85,&quot;top&quot;:127.25,&quot;width&quot;:717.8}"/>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UNIT_TEXT_FILL_FORE_SCHEMECOLOR_INDEX" val="2"/>
  <p:tag name="KSO_WM_UNIT_TEXT_FILL_TYPE" val="1"/>
  <p:tag name="KSO_WM_UNIT_USESOURCEFORMAT_APPLY" val="1"/>
</p:tagLst>
</file>

<file path=ppt/tags/tag601.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3_3"/>
  <p:tag name="KSO_WM_TEMPLATE_CATEGORY" val="diagram"/>
  <p:tag name="KSO_WM_TEMPLATE_INDEX" val="20231022"/>
  <p:tag name="KSO_WM_UNIT_LAYERLEVEL" val="1_1_1"/>
  <p:tag name="KSO_WM_TAG_VERSION" val="3.0"/>
  <p:tag name="KSO_WM_UNIT_TYPE" val="m_h_i"/>
  <p:tag name="KSO_WM_UNIT_INDEX" val="1_3_3"/>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solidLine&quot;:{&quot;brightness&quot;:0.3499999940395355,&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UNIT_LINE_FILL_TYPE" val="2"/>
  <p:tag name="KSO_WM_UNIT_TEXT_FILL_FORE_SCHEMECOLOR_INDEX" val="2"/>
  <p:tag name="KSO_WM_UNIT_TEXT_FILL_TYPE" val="1"/>
  <p:tag name="KSO_WM_UNIT_USESOURCEFORMAT_APPLY" val="1"/>
</p:tagLst>
</file>

<file path=ppt/tags/tag60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4_3"/>
  <p:tag name="KSO_WM_TEMPLATE_CATEGORY" val="diagram"/>
  <p:tag name="KSO_WM_TEMPLATE_INDEX" val="20231022"/>
  <p:tag name="KSO_WM_UNIT_LAYERLEVEL" val="1_1_1"/>
  <p:tag name="KSO_WM_TAG_VERSION" val="3.0"/>
  <p:tag name="KSO_WM_UNIT_TYPE" val="m_h_i"/>
  <p:tag name="KSO_WM_UNIT_INDEX" val="1_4_3"/>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solidLine&quot;:{&quot;brightness&quot;:0.5,&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UNIT_LINE_FILL_TYPE" val="2"/>
  <p:tag name="KSO_WM_UNIT_TEXT_FILL_FORE_SCHEMECOLOR_INDEX" val="2"/>
  <p:tag name="KSO_WM_UNIT_TEXT_FILL_TYPE" val="1"/>
  <p:tag name="KSO_WM_UNIT_USESOURCEFORMAT_APPLY" val="1"/>
</p:tagLst>
</file>

<file path=ppt/tags/tag6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22_1*m_h_i*1_5_4"/>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5_4"/>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solidLine&quot;:{&quot;brightness&quot;:0.5,&quot;colorType&quot;:1,&quot;foreColorIndex&quot;:13,&quot;transparency&quot;:0.699999988079071},&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3"/>
  <p:tag name="KSO_WM_UNIT_LINE_FILL_TYPE" val="2"/>
  <p:tag name="KSO_WM_UNIT_USESOURCEFORMAT_APPLY" val="1"/>
</p:tagLst>
</file>

<file path=ppt/tags/tag6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m1-1"/>
  <p:tag name="KSO_WM_UNIT_ID" val="diagram20231022_1*m_h_i*1_5_5"/>
  <p:tag name="KSO_WM_TEMPLATE_CATEGORY" val="diagram"/>
  <p:tag name="KSO_WM_TEMPLATE_INDEX" val="20231022"/>
  <p:tag name="KSO_WM_UNIT_LAYERLEVEL" val="1_1_1"/>
  <p:tag name="KSO_WM_TAG_VERSION" val="3.0"/>
  <p:tag name="KSO_WM_DIAGRAM_VERSION" val="3"/>
  <p:tag name="KSO_WM_DIAGRAM_COLOR_TRICK" val="1"/>
  <p:tag name="KSO_WM_DIAGRAM_COLOR_TEXT_CAN_REMOVE" val="n"/>
  <p:tag name="KSO_WM_UNIT_TYPE" val="m_h_i"/>
  <p:tag name="KSO_WM_UNIT_INDEX" val="1_5_5"/>
  <p:tag name="KSO_WM_DIAGRAM_MAX_ITEMCNT" val="5"/>
  <p:tag name="KSO_WM_DIAGRAM_MIN_ITEMCNT" val="5"/>
  <p:tag name="KSO_WM_DIAGRAM_VIRTUALLY_FRAME" val="{&quot;height&quot;:362,&quot;left&quot;:120.85,&quot;top&quot;:127.25,&quot;width&quot;:717.8}"/>
  <p:tag name="KSO_WM_DIAGRAM_COLOR_MATCH_VALUE" val="{&quot;shape&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4"/>
  <p:tag name="KSO_WM_UNIT_TEXT_FILL_FORE_SCHEMECOLOR_INDEX" val="2"/>
  <p:tag name="KSO_WM_UNIT_TEXT_FILL_TYPE" val="1"/>
  <p:tag name="KSO_WM_UNIT_USESOURCEFORMAT_APPLY" val="1"/>
</p:tagLst>
</file>

<file path=ppt/tags/tag605.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5_3"/>
  <p:tag name="KSO_WM_TEMPLATE_CATEGORY" val="diagram"/>
  <p:tag name="KSO_WM_TEMPLATE_INDEX" val="20231022"/>
  <p:tag name="KSO_WM_UNIT_LAYERLEVEL" val="1_1_1"/>
  <p:tag name="KSO_WM_TAG_VERSION" val="3.0"/>
  <p:tag name="KSO_WM_UNIT_TYPE" val="m_h_i"/>
  <p:tag name="KSO_WM_UNIT_INDEX" val="1_5_3"/>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solidLine&quot;:{&quot;brightness&quot;:0.3499999940395355,&quot;colorType&quot;:1,&quot;foreColorIndex&quot;:13,&quot;transparency&quot;:0.80000001192092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13"/>
  <p:tag name="KSO_WM_UNIT_LINE_FILL_TYPE" val="2"/>
  <p:tag name="KSO_WM_UNIT_TEXT_FILL_FORE_SCHEMECOLOR_INDEX" val="2"/>
  <p:tag name="KSO_WM_UNIT_TEXT_FILL_TYPE" val="1"/>
  <p:tag name="KSO_WM_UNIT_USESOURCEFORMAT_APPLY" val="1"/>
</p:tagLst>
</file>

<file path=ppt/tags/tag60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m_h_a"/>
  <p:tag name="KSO_WM_UNIT_INDEX" val="1_5_1"/>
  <p:tag name="KSO_WM_UNIT_ID" val="diagram20231022_1*m_h_a*1_5_1"/>
  <p:tag name="KSO_WM_TEMPLATE_CATEGORY" val="diagram"/>
  <p:tag name="KSO_WM_TEMPLATE_INDEX" val="20231022"/>
  <p:tag name="KSO_WM_UNIT_LAYERLEVEL" val="1_1_1"/>
  <p:tag name="KSO_WM_TAG_VERSION" val="3.0"/>
  <p:tag name="KSO_WM_BEAUTIFY_FLAG" val="#wm#"/>
  <p:tag name="KSO_WM_DIAGRAM_VERSION" val="3"/>
  <p:tag name="KSO_WM_DIAGRAM_COLOR_TRICK" val="1"/>
  <p:tag name="KSO_WM_DIAGRAM_COLOR_TEXT_CAN_REMOVE" val="n"/>
  <p:tag name="KSO_WM_DIAGRAM_GROUP_CODE" val="m1-1"/>
  <p:tag name="KSO_WM_DIAGRAM_MAX_ITEMCNT" val="5"/>
  <p:tag name="KSO_WM_DIAGRAM_MIN_ITEMCNT" val="5"/>
  <p:tag name="KSO_WM_DIAGRAM_VIRTUALLY_FRAME" val="{&quot;height&quot;:362,&quot;left&quot;:120.85,&quot;top&quot;:127.25,&quot;width&quot;:717.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UNIT_TEXT_TYPE" val="1"/>
  <p:tag name="KSO_WM_UNIT_USESOURCEFORMAT_APPLY" val="1"/>
</p:tagLst>
</file>

<file path=ppt/tags/tag607.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3_2"/>
  <p:tag name="KSO_WM_TEMPLATE_CATEGORY" val="diagram"/>
  <p:tag name="KSO_WM_TEMPLATE_INDEX" val="20231022"/>
  <p:tag name="KSO_WM_UNIT_LAYERLEVEL" val="1_1_1"/>
  <p:tag name="KSO_WM_TAG_VERSION" val="3.0"/>
  <p:tag name="KSO_WM_UNIT_TYPE" val="m_h_i"/>
  <p:tag name="KSO_WM_UNIT_INDEX" val="1_3_2"/>
  <p:tag name="KSO_WM_DIAGRAM_MAX_ITEMCNT" val="5"/>
  <p:tag name="KSO_WM_DIAGRAM_MIN_ITEMCNT" val="5"/>
  <p:tag name="KSO_WM_DIAGRAM_VIRTUALLY_FRAME" val="{&quot;height&quot;:362,&quot;left&quot;:120.85,&quot;top&quot;:127.25,&quot;width&quot;:717.8}"/>
  <p:tag name="KSO_WM_DIAGRAM_COLOR_MATCH_VALUE" val="{&quot;shape&quot;:{&quot;fill&quot;:{&quot;gradient&quot;:[{&quot;brightness&quot;:0.4000000059604645,&quot;colorType&quot;:1,&quot;foreColorIndex&quot;:5,&quot;pos&quot;:0,&quot;transparency&quot;:0},{&quot;brightness&quot;:0,&quot;colorType&quot;:1,&quot;foreColorIndex&quot;:5,&quot;pos&quot;:0.6800000071525574,&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5"/>
  <p:tag name="KSO_WM_UNIT_TEXT_FILL_FORE_SCHEMECOLOR_INDEX" val="2"/>
  <p:tag name="KSO_WM_UNIT_TEXT_FILL_TYPE" val="1"/>
  <p:tag name="KSO_WM_UNIT_USESOURCEFORMAT_APPLY" val="1"/>
</p:tagLst>
</file>

<file path=ppt/tags/tag608.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3_1"/>
  <p:tag name="KSO_WM_TEMPLATE_CATEGORY" val="diagram"/>
  <p:tag name="KSO_WM_TEMPLATE_INDEX" val="20231022"/>
  <p:tag name="KSO_WM_UNIT_LAYERLEVEL" val="1_1_1"/>
  <p:tag name="KSO_WM_TAG_VERSION" val="3.0"/>
  <p:tag name="KSO_WM_UNIT_TYPE" val="m_h_i"/>
  <p:tag name="KSO_WM_UNIT_INDEX" val="1_3_1"/>
  <p:tag name="KSO_WM_DIAGRAM_MAX_ITEMCNT" val="5"/>
  <p:tag name="KSO_WM_DIAGRAM_MIN_ITEMCNT" val="5"/>
  <p:tag name="KSO_WM_DIAGRAM_VIRTUALLY_FRAME" val="{&quot;height&quot;:362,&quot;left&quot;:120.85,&quot;top&quot;:127.25,&quot;width&quot;:717.8}"/>
  <p:tag name="KSO_WM_DIAGRAM_COLOR_MATCH_VALUE" val="{&quot;shape&quot;:{&quot;fill&quot;:{&quot;gradient&quot;:[{&quot;brightness&quot;:0.6000000238418579,&quot;colorType&quot;:1,&quot;foreColorIndex&quot;:5,&quot;pos&quot;:0,&quot;transparency&quot;:0},{&quot;brightness&quot;:0.4000000059604645,&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5,&quot;transparency&quot;:0.5686299800872803},&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TEXT_SHADOW_SCHEMECOLOR_INDEX" val="5"/>
  <p:tag name="KSO_WM_UNIT_USESOURCEFORMAT_APPLY" val="1"/>
</p:tagLst>
</file>

<file path=ppt/tags/tag609.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4_2"/>
  <p:tag name="KSO_WM_TEMPLATE_CATEGORY" val="diagram"/>
  <p:tag name="KSO_WM_TEMPLATE_INDEX" val="20231022"/>
  <p:tag name="KSO_WM_UNIT_LAYERLEVEL" val="1_1_1"/>
  <p:tag name="KSO_WM_TAG_VERSION" val="3.0"/>
  <p:tag name="KSO_WM_UNIT_TYPE" val="m_h_i"/>
  <p:tag name="KSO_WM_UNIT_INDEX" val="1_4_2"/>
  <p:tag name="KSO_WM_DIAGRAM_MAX_ITEMCNT" val="5"/>
  <p:tag name="KSO_WM_DIAGRAM_MIN_ITEMCNT" val="5"/>
  <p:tag name="KSO_WM_DIAGRAM_VIRTUALLY_FRAME" val="{&quot;height&quot;:362,&quot;left&quot;:120.85,&quot;top&quot;:127.25,&quot;width&quot;:717.8}"/>
  <p:tag name="KSO_WM_DIAGRAM_COLOR_MATCH_VALUE" val="{&quot;shape&quot;:{&quot;fill&quot;:{&quot;gradient&quot;:[{&quot;brightness&quot;:0.4000000059604645,&quot;colorType&quot;:1,&quot;foreColorIndex&quot;:5,&quot;pos&quot;:0,&quot;transparency&quot;:0},{&quot;brightness&quot;:0,&quot;colorType&quot;:1,&quot;foreColorIndex&quot;:5,&quot;pos&quot;:0.6800000071525574,&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5"/>
  <p:tag name="KSO_WM_UNIT_TEXT_FILL_FORE_SCHEMECOLOR_INDEX" val="2"/>
  <p:tag name="KSO_WM_UNIT_TEXT_FILL_TYPE" val="1"/>
  <p:tag name="KSO_WM_UNIT_USESOURCEFORMAT_APPLY"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0.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4_1"/>
  <p:tag name="KSO_WM_TEMPLATE_CATEGORY" val="diagram"/>
  <p:tag name="KSO_WM_TEMPLATE_INDEX" val="20231022"/>
  <p:tag name="KSO_WM_UNIT_LAYERLEVEL" val="1_1_1"/>
  <p:tag name="KSO_WM_TAG_VERSION" val="3.0"/>
  <p:tag name="KSO_WM_UNIT_TYPE" val="m_h_i"/>
  <p:tag name="KSO_WM_UNIT_INDEX" val="1_4_1"/>
  <p:tag name="KSO_WM_DIAGRAM_MAX_ITEMCNT" val="5"/>
  <p:tag name="KSO_WM_DIAGRAM_MIN_ITEMCNT" val="5"/>
  <p:tag name="KSO_WM_DIAGRAM_VIRTUALLY_FRAME" val="{&quot;height&quot;:362,&quot;left&quot;:120.85,&quot;top&quot;:127.25,&quot;width&quot;:717.8}"/>
  <p:tag name="KSO_WM_DIAGRAM_COLOR_MATCH_VALUE" val="{&quot;shape&quot;:{&quot;fill&quot;:{&quot;gradient&quot;:[{&quot;brightness&quot;:0.6000000238418579,&quot;colorType&quot;:1,&quot;foreColorIndex&quot;:5,&quot;pos&quot;:0,&quot;transparency&quot;:0},{&quot;brightness&quot;:0.4000000059604645,&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5,&quot;transparency&quot;:0.5686299800872803},&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TEXT_SHADOW_SCHEMECOLOR_INDEX" val="5"/>
  <p:tag name="KSO_WM_UNIT_USESOURCEFORMAT_APPLY" val="1"/>
</p:tagLst>
</file>

<file path=ppt/tags/tag611.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5_2"/>
  <p:tag name="KSO_WM_TEMPLATE_CATEGORY" val="diagram"/>
  <p:tag name="KSO_WM_TEMPLATE_INDEX" val="20231022"/>
  <p:tag name="KSO_WM_UNIT_LAYERLEVEL" val="1_1_1"/>
  <p:tag name="KSO_WM_TAG_VERSION" val="3.0"/>
  <p:tag name="KSO_WM_UNIT_TYPE" val="m_h_i"/>
  <p:tag name="KSO_WM_UNIT_INDEX" val="1_5_2"/>
  <p:tag name="KSO_WM_DIAGRAM_MAX_ITEMCNT" val="5"/>
  <p:tag name="KSO_WM_DIAGRAM_MIN_ITEMCNT" val="5"/>
  <p:tag name="KSO_WM_DIAGRAM_VIRTUALLY_FRAME" val="{&quot;height&quot;:362,&quot;left&quot;:120.85,&quot;top&quot;:127.25,&quot;width&quot;:717.8}"/>
  <p:tag name="KSO_WM_DIAGRAM_COLOR_MATCH_VALUE" val="{&quot;shape&quot;:{&quot;fill&quot;:{&quot;gradient&quot;:[{&quot;brightness&quot;:0.4000000059604645,&quot;colorType&quot;:1,&quot;foreColorIndex&quot;:5,&quot;pos&quot;:0,&quot;transparency&quot;:0},{&quot;brightness&quot;:0,&quot;colorType&quot;:1,&quot;foreColorIndex&quot;:5,&quot;pos&quot;:0.6800000071525574,&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5"/>
  <p:tag name="KSO_WM_UNIT_TEXT_FILL_FORE_SCHEMECOLOR_INDEX" val="2"/>
  <p:tag name="KSO_WM_UNIT_TEXT_FILL_TYPE" val="1"/>
  <p:tag name="KSO_WM_UNIT_USESOURCEFORMAT_APPLY" val="1"/>
</p:tagLst>
</file>

<file path=ppt/tags/tag612.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5_1"/>
  <p:tag name="KSO_WM_TEMPLATE_CATEGORY" val="diagram"/>
  <p:tag name="KSO_WM_TEMPLATE_INDEX" val="20231022"/>
  <p:tag name="KSO_WM_UNIT_LAYERLEVEL" val="1_1_1"/>
  <p:tag name="KSO_WM_TAG_VERSION" val="3.0"/>
  <p:tag name="KSO_WM_UNIT_TYPE" val="m_h_i"/>
  <p:tag name="KSO_WM_UNIT_INDEX" val="1_5_1"/>
  <p:tag name="KSO_WM_DIAGRAM_MAX_ITEMCNT" val="5"/>
  <p:tag name="KSO_WM_DIAGRAM_MIN_ITEMCNT" val="5"/>
  <p:tag name="KSO_WM_DIAGRAM_VIRTUALLY_FRAME" val="{&quot;height&quot;:362,&quot;left&quot;:120.85,&quot;top&quot;:127.25,&quot;width&quot;:717.8}"/>
  <p:tag name="KSO_WM_DIAGRAM_COLOR_MATCH_VALUE" val="{&quot;shape&quot;:{&quot;fill&quot;:{&quot;gradient&quot;:[{&quot;brightness&quot;:0.6000000238418579,&quot;colorType&quot;:1,&quot;foreColorIndex&quot;:5,&quot;pos&quot;:0,&quot;transparency&quot;:0},{&quot;brightness&quot;:0.4000000059604645,&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5,&quot;transparency&quot;:0.5686299800872803},&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TEXT_SHADOW_SCHEMECOLOR_INDEX" val="5"/>
  <p:tag name="KSO_WM_UNIT_USESOURCEFORMAT_APPLY" val="1"/>
</p:tagLst>
</file>

<file path=ppt/tags/tag613.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2_2"/>
  <p:tag name="KSO_WM_TEMPLATE_CATEGORY" val="diagram"/>
  <p:tag name="KSO_WM_TEMPLATE_INDEX" val="20231022"/>
  <p:tag name="KSO_WM_UNIT_LAYERLEVEL" val="1_1_1"/>
  <p:tag name="KSO_WM_TAG_VERSION" val="3.0"/>
  <p:tag name="KSO_WM_UNIT_TYPE" val="m_h_i"/>
  <p:tag name="KSO_WM_UNIT_INDEX" val="1_2_2"/>
  <p:tag name="KSO_WM_DIAGRAM_MAX_ITEMCNT" val="5"/>
  <p:tag name="KSO_WM_DIAGRAM_MIN_ITEMCNT" val="5"/>
  <p:tag name="KSO_WM_DIAGRAM_VIRTUALLY_FRAME" val="{&quot;height&quot;:362,&quot;left&quot;:120.85,&quot;top&quot;:127.25,&quot;width&quot;:717.8}"/>
  <p:tag name="KSO_WM_DIAGRAM_COLOR_MATCH_VALUE" val="{&quot;shape&quot;:{&quot;fill&quot;:{&quot;gradient&quot;:[{&quot;brightness&quot;:0.4000000059604645,&quot;colorType&quot;:1,&quot;foreColorIndex&quot;:5,&quot;pos&quot;:0,&quot;transparency&quot;:0},{&quot;brightness&quot;:0,&quot;colorType&quot;:1,&quot;foreColorIndex&quot;:5,&quot;pos&quot;:0.6800000071525574,&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5"/>
  <p:tag name="KSO_WM_UNIT_TEXT_FILL_FORE_SCHEMECOLOR_INDEX" val="2"/>
  <p:tag name="KSO_WM_UNIT_TEXT_FILL_TYPE" val="1"/>
  <p:tag name="KSO_WM_UNIT_USESOURCEFORMAT_APPLY" val="1"/>
</p:tagLst>
</file>

<file path=ppt/tags/tag614.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2_1"/>
  <p:tag name="KSO_WM_TEMPLATE_CATEGORY" val="diagram"/>
  <p:tag name="KSO_WM_TEMPLATE_INDEX" val="20231022"/>
  <p:tag name="KSO_WM_UNIT_LAYERLEVEL" val="1_1_1"/>
  <p:tag name="KSO_WM_TAG_VERSION" val="3.0"/>
  <p:tag name="KSO_WM_UNIT_TYPE" val="m_h_i"/>
  <p:tag name="KSO_WM_UNIT_INDEX" val="1_2_1"/>
  <p:tag name="KSO_WM_DIAGRAM_MAX_ITEMCNT" val="5"/>
  <p:tag name="KSO_WM_DIAGRAM_MIN_ITEMCNT" val="5"/>
  <p:tag name="KSO_WM_DIAGRAM_VIRTUALLY_FRAME" val="{&quot;height&quot;:362,&quot;left&quot;:120.85,&quot;top&quot;:127.25,&quot;width&quot;:717.8}"/>
  <p:tag name="KSO_WM_DIAGRAM_COLOR_MATCH_VALUE" val="{&quot;shape&quot;:{&quot;fill&quot;:{&quot;gradient&quot;:[{&quot;brightness&quot;:0.6000000238418579,&quot;colorType&quot;:1,&quot;foreColorIndex&quot;:5,&quot;pos&quot;:0,&quot;transparency&quot;:0},{&quot;brightness&quot;:0.4000000059604645,&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5,&quot;transparency&quot;:0.5686299800872803},&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TEXT_SHADOW_SCHEMECOLOR_INDEX" val="5"/>
  <p:tag name="KSO_WM_UNIT_USESOURCEFORMAT_APPLY" val="1"/>
</p:tagLst>
</file>

<file path=ppt/tags/tag615.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1_2"/>
  <p:tag name="KSO_WM_TEMPLATE_CATEGORY" val="diagram"/>
  <p:tag name="KSO_WM_TEMPLATE_INDEX" val="20231022"/>
  <p:tag name="KSO_WM_UNIT_LAYERLEVEL" val="1_1_1"/>
  <p:tag name="KSO_WM_TAG_VERSION" val="3.0"/>
  <p:tag name="KSO_WM_UNIT_TYPE" val="m_h_i"/>
  <p:tag name="KSO_WM_UNIT_INDEX" val="1_1_2"/>
  <p:tag name="KSO_WM_DIAGRAM_MAX_ITEMCNT" val="5"/>
  <p:tag name="KSO_WM_DIAGRAM_MIN_ITEMCNT" val="5"/>
  <p:tag name="KSO_WM_DIAGRAM_VIRTUALLY_FRAME" val="{&quot;height&quot;:362,&quot;left&quot;:120.85,&quot;top&quot;:127.25,&quot;width&quot;:717.8}"/>
  <p:tag name="KSO_WM_DIAGRAM_COLOR_MATCH_VALUE" val="{&quot;shape&quot;:{&quot;fill&quot;:{&quot;gradient&quot;:[{&quot;brightness&quot;:0.4000000059604645,&quot;colorType&quot;:1,&quot;foreColorIndex&quot;:5,&quot;pos&quot;:0,&quot;transparency&quot;:0},{&quot;brightness&quot;:0,&quot;colorType&quot;:1,&quot;foreColorIndex&quot;:5,&quot;pos&quot;:0.6800000071525574,&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SHADOW_SCHEMECOLOR_INDEX" val="5"/>
  <p:tag name="KSO_WM_UNIT_TEXT_FILL_FORE_SCHEMECOLOR_INDEX" val="2"/>
  <p:tag name="KSO_WM_UNIT_TEXT_FILL_TYPE" val="1"/>
  <p:tag name="KSO_WM_UNIT_USESOURCEFORMAT_APPLY" val="1"/>
</p:tagLst>
</file>

<file path=ppt/tags/tag616.xml><?xml version="1.0" encoding="utf-8"?>
<p:tagLst xmlns:p="http://schemas.openxmlformats.org/presentationml/2006/main">
  <p:tag name="KSO_WM_BEAUTIFY_FLAG" val="#wm#"/>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m1-1"/>
  <p:tag name="KSO_WM_UNIT_ID" val="diagram20231022_1*m_h_i*1_1_1"/>
  <p:tag name="KSO_WM_TEMPLATE_CATEGORY" val="diagram"/>
  <p:tag name="KSO_WM_TEMPLATE_INDEX" val="20231022"/>
  <p:tag name="KSO_WM_UNIT_LAYERLEVEL" val="1_1_1"/>
  <p:tag name="KSO_WM_TAG_VERSION" val="3.0"/>
  <p:tag name="KSO_WM_UNIT_TYPE" val="m_h_i"/>
  <p:tag name="KSO_WM_UNIT_INDEX" val="1_1_1"/>
  <p:tag name="KSO_WM_DIAGRAM_MAX_ITEMCNT" val="5"/>
  <p:tag name="KSO_WM_DIAGRAM_MIN_ITEMCNT" val="5"/>
  <p:tag name="KSO_WM_DIAGRAM_VIRTUALLY_FRAME" val="{&quot;height&quot;:362,&quot;left&quot;:120.85,&quot;top&quot;:127.25,&quot;width&quot;:717.8}"/>
  <p:tag name="KSO_WM_DIAGRAM_COLOR_MATCH_VALUE" val="{&quot;shape&quot;:{&quot;fill&quot;:{&quot;gradient&quot;:[{&quot;brightness&quot;:0.6000000238418579,&quot;colorType&quot;:1,&quot;foreColorIndex&quot;:5,&quot;pos&quot;:0,&quot;transparency&quot;:0},{&quot;brightness&quot;:0.4000000059604645,&quot;colorType&quot;:1,&quot;foreColorIndex&quot;:5,&quot;pos&quot;:0.680000007152557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brightness&quot;:-0.25,&quot;colorType&quot;:1,&quot;foreColorIndex&quot;:5,&quot;transparency&quot;:0.5686299800872803},&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TEXT_SHADOW_SCHEMECOLOR_INDEX" val="5"/>
  <p:tag name="KSO_WM_UNIT_USESOURCEFORMAT_APPLY" val="1"/>
</p:tagLst>
</file>

<file path=ppt/tags/tag617.xml><?xml version="1.0" encoding="utf-8"?>
<p:tagLst xmlns:p="http://schemas.openxmlformats.org/presentationml/2006/main">
  <p:tag name="KSO_WM_BEAUTIFY_FLAG" val="#wm#"/>
  <p:tag name="KSO_WM_TEMPLATE_CATEGORY" val="diagram"/>
  <p:tag name="KSO_WM_TEMPLATE_INDEX" val="20231022"/>
  <p:tag name="KSO_WM_SLIDE_ID" val="diagram20231022_1"/>
  <p:tag name="KSO_WM_TEMPLATE_SUBCATEGORY" val="0"/>
  <p:tag name="KSO_WM_TEMPLATE_MASTER_TYPE" val="0"/>
  <p:tag name="KSO_WM_TEMPLATE_COLOR_TYPE" val="0"/>
  <p:tag name="KSO_WM_SLIDE_TYPE" val="text"/>
  <p:tag name="KSO_WM_SLIDE_SUBTYPE" val="diag"/>
  <p:tag name="KSO_WM_SLIDE_ITEM_CNT" val="5"/>
  <p:tag name="KSO_WM_SLIDE_INDEX" val="1"/>
  <p:tag name="KSO_WM_SLIDE_SIZE" val="717.8*327.7"/>
  <p:tag name="KSO_WM_SLIDE_POSITION" val="120.85*161.55"/>
  <p:tag name="KSO_WM_DIAGRAM_GROUP_CODE" val="m1-1"/>
  <p:tag name="KSO_WM_SLIDE_DIAGTYPE" val="m"/>
  <p:tag name="KSO_WM_TAG_VERSION" val="3.0"/>
  <p:tag name="KSO_WM_SLIDE_LAYOUT" val="a_m"/>
  <p:tag name="KSO_WM_SLIDE_LAYOUT_CNT" val="1_1"/>
</p:tagLst>
</file>

<file path=ppt/tags/tag61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057_4*a*1"/>
  <p:tag name="KSO_WM_TEMPLATE_CATEGORY" val="diagram"/>
  <p:tag name="KSO_WM_TEMPLATE_INDEX" val="20231057"/>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1"/>
</p:tagLst>
</file>

<file path=ppt/tags/tag61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1057_4*l_h_f*1_1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VALUE" val="70"/>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 name="KSO_WM_UNIT_TEXT_TYPE" val="1"/>
  <p:tag name="KSO_WM_UNIT_USESOURCEFORMAT_APPLY"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3_1"/>
  <p:tag name="KSO_WM_UNIT_ID" val="diagram20231057_4*l_h_f*1_3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VALUE" val="70"/>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 name="KSO_WM_UNIT_TEXT_TYPE" val="1"/>
  <p:tag name="KSO_WM_UNIT_USESOURCEFORMAT_APPLY" val="1"/>
</p:tagLst>
</file>

<file path=ppt/tags/tag6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5_1"/>
  <p:tag name="KSO_WM_UNIT_ID" val="diagram20231057_4*l_h_f*1_5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VALUE" val="70"/>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 name="KSO_WM_UNIT_TEXT_TYPE" val="1"/>
  <p:tag name="KSO_WM_UNIT_USESOURCEFORMAT_APPLY" val="1"/>
</p:tagLst>
</file>

<file path=ppt/tags/tag62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4_1"/>
  <p:tag name="KSO_WM_UNIT_ID" val="diagram20231057_4*l_h_f*1_4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VALUE" val="70"/>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 name="KSO_WM_UNIT_TEXT_TYPE" val="1"/>
  <p:tag name="KSO_WM_UNIT_USESOURCEFORMAT_APPLY" val="1"/>
</p:tagLst>
</file>

<file path=ppt/tags/tag62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1057_4*l_h_f*1_2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VALUE" val="70"/>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文字是您思想的提炼"/>
  <p:tag name="KSO_WM_UNIT_TEXT_FILL_FORE_SCHEMECOLOR_INDEX" val="1"/>
  <p:tag name="KSO_WM_UNIT_TEXT_FILL_TYPE" val="1"/>
  <p:tag name="KSO_WM_UNIT_TEXT_TYPE" val="1"/>
  <p:tag name="KSO_WM_UNIT_USESOURCEFORMAT_APPLY" val="1"/>
</p:tagLst>
</file>

<file path=ppt/tags/tag62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5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5_3"/>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15000000596046448,&quot;colorType&quot;:1,&quot;foreColorIndex&quot;:9,&quot;pos&quot;:0,&quot;transparency&quot;:0},{&quot;brightness&quot;:0,&quot;colorType&quot;:1,&quot;foreColorIndex&quot;:9,&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62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5_1"/>
  <p:tag name="KSO_WM_UNIT_ID" val="diagram20231057_4*l_h_a*1_5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VALUE" val="26"/>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30000001192092896,&quot;colorType&quot;:1,&quot;foreColorIndex&quot;:9,&quot;pos&quot;:0.800000011920929,&quot;transparency&quot;:0},{&quot;brightness&quot;:0,&quot;colorType&quot;:1,&quot;foreColorIndex&quot;:9,&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UNIT_TEXT_TYPE" val="1"/>
  <p:tag name="KSO_WM_UNIT_USESOURCEFORMAT_APPLY" val="1"/>
</p:tagLst>
</file>

<file path=ppt/tags/tag62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4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4_3"/>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25,&quot;colorType&quot;:1,&quot;foreColorIndex&quot;:8,&quot;pos&quot;:0,&quot;transparency&quot;:0},{&quot;brightness&quot;:-0.10000000149011612,&quot;colorType&quot;:1,&quot;foreColorIndex&quot;:8,&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62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4_1"/>
  <p:tag name="KSO_WM_UNIT_ID" val="diagram20231057_4*l_h_a*1_4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VALUE" val="26"/>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30000001192092896,&quot;colorType&quot;:1,&quot;foreColorIndex&quot;:8,&quot;pos&quot;:0.800000011920929,&quot;transparency&quot;:0},{&quot;brightness&quot;:0,&quot;colorType&quot;:1,&quot;foreColorIndex&quot;:8,&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UNIT_TEXT_TYPE" val="1"/>
  <p:tag name="KSO_WM_UNIT_USESOURCEFORMAT_APPLY" val="1"/>
</p:tagLst>
</file>

<file path=ppt/tags/tag62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3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3_3"/>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15000000596046448,&quot;colorType&quot;:1,&quot;foreColorIndex&quot;:7,&quot;pos&quot;:0,&quot;transparency&quot;:0},{&quot;brightness&quot;:0,&quot;colorType&quot;:1,&quot;foreColorIndex&quot;:7,&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62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3_1"/>
  <p:tag name="KSO_WM_UNIT_ID" val="diagram20231057_4*l_h_a*1_3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VALUE" val="26"/>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30000001192092896,&quot;colorType&quot;:1,&quot;foreColorIndex&quot;:7,&quot;pos&quot;:0.800000011920929,&quot;transparency&quot;:0},{&quot;brightness&quot;:0,&quot;colorType&quot;:1,&quot;foreColorIndex&quot;:7,&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UNIT_TEXT_TYPE" val="1"/>
  <p:tag name="KSO_WM_UNIT_USESOURCEFORMAT_APPLY"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2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2_3"/>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25,&quot;colorType&quot;:1,&quot;foreColorIndex&quot;:6,&quot;pos&quot;:0,&quot;transparency&quot;:0},{&quot;brightness&quot;:-0.10000000149011612,&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63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2_1"/>
  <p:tag name="KSO_WM_UNIT_ID" val="diagram20231057_4*l_h_a*1_2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VALUE" val="26"/>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30000001192092896,&quot;colorType&quot;:1,&quot;foreColorIndex&quot;:6,&quot;pos&quot;:0.800000011920929,&quot;transparency&quot;:0},{&quot;brightness&quot;:0,&quot;colorType&quot;:1,&quot;foreColorIndex&quot;:6,&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UNIT_TEXT_TYPE" val="1"/>
  <p:tag name="KSO_WM_UNIT_USESOURCEFORMAT_APPLY" val="1"/>
</p:tagLst>
</file>

<file path=ppt/tags/tag63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1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1_3"/>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15000000596046448,&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63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l_h_a"/>
  <p:tag name="KSO_WM_UNIT_INDEX" val="1_1_1"/>
  <p:tag name="KSO_WM_UNIT_ID" val="diagram20231057_4*l_h_a*1_1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DIAGRAM_GROUP_CODE" val="l1-1"/>
  <p:tag name="KSO_WM_UNIT_VALUE" val="26"/>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30000001192092896,&quot;colorType&quot;:1,&quot;foreColorIndex&quot;:5,&quot;pos&quot;:0.800000011920929,&quot;transparency&quot;:0},{&quot;brightness&quot;:0,&quot;colorType&quot;:1,&quot;foreColorIndex&quot;:5,&quot;pos&quot;:0.20000000298023224,&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FILL_TYPE" val="3"/>
  <p:tag name="KSO_WM_UNIT_TEXT_FILL_FORE_SCHEMECOLOR_INDEX" val="1"/>
  <p:tag name="KSO_WM_UNIT_TEXT_FILL_TYPE" val="1"/>
  <p:tag name="KSO_WM_UNIT_TEXT_TYPE" val="1"/>
  <p:tag name="KSO_WM_UNIT_USESOURCEFORMAT_APPLY" val="1"/>
</p:tagLst>
</file>

<file path=ppt/tags/tag63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1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1_1"/>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6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3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3_1"/>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type&quot;:0},&quot;glow&quot;:{&quot;colorType&quot;:0},&quot;line&quot;:{&quot;solidLine&quot;:{&quot;brightness&quot;:0.4000000059604645,&quot;colorType&quot;:1,&quot;foreColorIndex&quot;:7,&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7"/>
  <p:tag name="KSO_WM_UNIT_LINE_FILL_TYPE" val="2"/>
  <p:tag name="KSO_WM_UNIT_USESOURCEFORMAT_APPLY" val="1"/>
</p:tagLst>
</file>

<file path=ppt/tags/tag6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5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5_1"/>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type&quot;:0},&quot;glow&quot;:{&quot;colorType&quot;:0},&quot;line&quot;:{&quot;solidLine&quot;:{&quot;brightness&quot;:0.4000000059604645,&quot;colorType&quot;:1,&quot;foreColorIndex&quot;:9,&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9"/>
  <p:tag name="KSO_WM_UNIT_LINE_FILL_TYPE" val="2"/>
  <p:tag name="KSO_WM_UNIT_USESOURCEFORMAT_APPLY" val="1"/>
</p:tagLst>
</file>

<file path=ppt/tags/tag6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1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1_2"/>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25,&quot;colorType&quot;:1,&quot;foreColorIndex&quot;:5,&quot;pos&quot;:0,&quot;transparency&quot;:0},{&quot;brightness&quot;:0.15000000596046448,&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63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2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2_1"/>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type&quot;:0},&quot;glow&quot;:{&quot;colorType&quot;:0},&quot;line&quot;:{&quot;solidLine&quot;:{&quot;brightness&quot;:0.4000000059604645,&quot;colorType&quot;:1,&quot;foreColorIndex&quot;:6,&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6"/>
  <p:tag name="KSO_WM_UNIT_LINE_FILL_TYPE" val="2"/>
  <p:tag name="KSO_WM_UNIT_USESOURCEFORMAT_APPLY" val="1"/>
</p:tagLst>
</file>

<file path=ppt/tags/tag6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4_1"/>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4_1"/>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type&quot;:0},&quot;glow&quot;:{&quot;colorType&quot;:0},&quot;line&quot;:{&quot;solidLine&quot;:{&quot;brightness&quot;:0.4000000059604645,&quot;colorType&quot;:1,&quot;foreColorIndex&quot;:8,&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8"/>
  <p:tag name="KSO_WM_UNIT_LINE_FILL_TYPE" val="2"/>
  <p:tag name="KSO_WM_UNIT_USESOURCEFORMAT_APPLY"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3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3_2"/>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25,&quot;colorType&quot;:1,&quot;foreColorIndex&quot;:7,&quot;pos&quot;:0,&quot;transparency&quot;:0},{&quot;brightness&quot;:0.15000000596046448,&quot;colorType&quot;:1,&quot;foreColorIndex&quot;:7,&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6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5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5_2"/>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25,&quot;colorType&quot;:1,&quot;foreColorIndex&quot;:9,&quot;pos&quot;:0,&quot;transparency&quot;:0},{&quot;brightness&quot;:0.15000000596046448,&quot;colorType&quot;:1,&quot;foreColorIndex&quot;:9,&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6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2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2_2"/>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25,&quot;colorType&quot;:1,&quot;foreColorIndex&quot;:6,&quot;pos&quot;:0,&quot;transparency&quot;:0},{&quot;brightness&quot;:0.15000000596046448,&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64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57_4*l_h_x*1_1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UNIT_VALUE" val="56*58"/>
  <p:tag name="KSO_WM_UNIT_TYPE" val="l_h_x"/>
  <p:tag name="KSO_WM_UNIT_INDEX" val="1_1_1"/>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UNIT_USESOURCEFORMAT_APPLY" val="1"/>
</p:tagLst>
</file>

<file path=ppt/tags/tag6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i*1_4_2"/>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i"/>
  <p:tag name="KSO_WM_UNIT_INDEX" val="1_4_2"/>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gradient&quot;:[{&quot;brightness&quot;:0.25,&quot;colorType&quot;:1,&quot;foreColorIndex&quot;:8,&quot;pos&quot;:0,&quot;transparency&quot;:0},{&quot;brightness&quot;:0.15000000596046448,&quot;colorType&quot;:1,&quot;foreColorIndex&quot;:8,&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2"/>
  <p:tag name="KSO_WM_UNIT_TEXT_FILL_TYPE" val="1"/>
  <p:tag name="KSO_WM_UNIT_USESOURCEFORMAT_APPLY" val="1"/>
</p:tagLst>
</file>

<file path=ppt/tags/tag6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57_4*l_h_x*1_5_3"/>
  <p:tag name="KSO_WM_TEMPLATE_CATEGORY" val="diagram"/>
  <p:tag name="KSO_WM_TEMPLATE_INDEX" val="20231057"/>
  <p:tag name="KSO_WM_UNIT_LAYERLEVEL" val="1_1_1"/>
  <p:tag name="KSO_WM_TAG_VERSION" val="3.0"/>
  <p:tag name="KSO_WM_DIAGRAM_VERSION" val="3"/>
  <p:tag name="KSO_WM_DIAGRAM_COLOR_TRICK" val="4"/>
  <p:tag name="KSO_WM_DIAGRAM_COLOR_TEXT_CAN_REMOVE" val="n"/>
  <p:tag name="KSO_WM_DIAGRAM_GROUP_CODE" val="l1-1"/>
  <p:tag name="KSO_WM_UNIT_TYPE" val="l_h_x"/>
  <p:tag name="KSO_WM_UNIT_INDEX" val="1_5_3"/>
  <p:tag name="KSO_WM_DIAGRAM_MAX_ITEMCNT" val="6"/>
  <p:tag name="KSO_WM_DIAGRAM_MIN_ITEMCNT" val="2"/>
  <p:tag name="KSO_WM_DIAGRAM_VIRTUALLY_FRAME" val="{&quot;height&quot;:366.7974853515625,&quot;left&quot;:53.091577148437594,&quot;top&quot;:118.55125732421875,&quot;width&quot;:856.016845703125}"/>
  <p:tag name="KSO_WM_UNIT_VALUE" val="53*53"/>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UNIT_USESOURCEFORMAT_APPLY" val="1"/>
</p:tagLst>
</file>

<file path=ppt/tags/tag6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57_4*l_h_x*1_3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UNIT_VALUE" val="58*50"/>
  <p:tag name="KSO_WM_UNIT_TYPE" val="l_h_x"/>
  <p:tag name="KSO_WM_UNIT_INDEX" val="1_3_1"/>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UNIT_USESOURCEFORMAT_APPLY" val="1"/>
</p:tagLst>
</file>

<file path=ppt/tags/tag6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57_4*l_h_x*1_2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UNIT_VALUE" val="53*48"/>
  <p:tag name="KSO_WM_UNIT_TYPE" val="l_h_x"/>
  <p:tag name="KSO_WM_UNIT_INDEX" val="1_2_1"/>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UNIT_USESOURCEFORMAT_APPLY" val="1"/>
</p:tagLst>
</file>

<file path=ppt/tags/tag6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ID" val="diagram20231057_4*l_h_x*1_4_1"/>
  <p:tag name="KSO_WM_TEMPLATE_CATEGORY" val="diagram"/>
  <p:tag name="KSO_WM_TEMPLATE_INDEX" val="20231057"/>
  <p:tag name="KSO_WM_UNIT_LAYERLEVEL" val="1_1_1"/>
  <p:tag name="KSO_WM_TAG_VERSION" val="3.0"/>
  <p:tag name="KSO_WM_BEAUTIFY_FLAG" val="#wm#"/>
  <p:tag name="KSO_WM_DIAGRAM_VERSION" val="3"/>
  <p:tag name="KSO_WM_DIAGRAM_COLOR_TRICK" val="4"/>
  <p:tag name="KSO_WM_DIAGRAM_COLOR_TEXT_CAN_REMOVE" val="n"/>
  <p:tag name="KSO_WM_UNIT_VALUE" val="53*45"/>
  <p:tag name="KSO_WM_UNIT_TYPE" val="l_h_x"/>
  <p:tag name="KSO_WM_UNIT_INDEX" val="1_4_1"/>
  <p:tag name="KSO_WM_DIAGRAM_MAX_ITEMCNT" val="6"/>
  <p:tag name="KSO_WM_DIAGRAM_MIN_ITEMCNT" val="2"/>
  <p:tag name="KSO_WM_DIAGRAM_VIRTUALLY_FRAME" val="{&quot;height&quot;:366.7974853515625,&quot;left&quot;:53.091577148437594,&quot;top&quot;:118.55125732421875,&quot;width&quot;:856.0168457031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TYPE" val="1"/>
  <p:tag name="KSO_WM_UNIT_FILL_FORE_SCHEMECOLOR_INDEX" val="14"/>
  <p:tag name="KSO_WM_UNIT_FILL_FORE_SCHEMECOLOR_INDEX_BRIGHTNESS" val="0"/>
  <p:tag name="KSO_WM_UNIT_USESOURCEFORMAT_APPLY" val="1"/>
</p:tagLst>
</file>

<file path=ppt/tags/tag649.xml><?xml version="1.0" encoding="utf-8"?>
<p:tagLst xmlns:p="http://schemas.openxmlformats.org/presentationml/2006/main">
  <p:tag name="KSO_WM_SLIDE_ID" val="diagram20231057_4"/>
  <p:tag name="KSO_WM_TEMPLATE_SUBCATEGORY" val="0"/>
  <p:tag name="KSO_WM_TEMPLATE_MASTER_TYPE" val="0"/>
  <p:tag name="KSO_WM_TEMPLATE_COLOR_TYPE" val="0"/>
  <p:tag name="KSO_WM_SLIDE_ITEM_CNT" val="5"/>
  <p:tag name="KSO_WM_SLIDE_INDEX" val="4"/>
  <p:tag name="KSO_WM_TAG_VERSION" val="3.0"/>
  <p:tag name="KSO_WM_BEAUTIFY_FLAG" val="#wm#"/>
  <p:tag name="KSO_WM_TEMPLATE_CATEGORY" val="diagram"/>
  <p:tag name="KSO_WM_TEMPLATE_INDEX" val="20231057"/>
  <p:tag name="KSO_WM_SLIDE_TYPE" val="text"/>
  <p:tag name="KSO_WM_SLIDE_SUBTYPE" val="diag"/>
  <p:tag name="KSO_WM_SLIDE_SIZE" val="830.479*342.65"/>
  <p:tag name="KSO_WM_SLIDE_POSITION" val="65.8605*131"/>
  <p:tag name="KSO_WM_SLIDE_LAYOUT" val="a_l"/>
  <p:tag name="KSO_WM_SLIDE_LAYOUT_CNT" val="1_1"/>
  <p:tag name="KSO_WM_SPECIAL_SOURCE" val="bdnull"/>
  <p:tag name="KSO_WM_DIAGRAM_GROUP_CODE" val="l1-1"/>
  <p:tag name="KSO_WM_SLIDE_DIAGTYPE" val="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0.xml><?xml version="1.0" encoding="utf-8"?>
<p:tagLst xmlns:p="http://schemas.openxmlformats.org/presentationml/2006/main">
  <p:tag name="KSO_WM_BEAUTIFY_FLAG" val="#wm#"/>
  <p:tag name="KSO_WM_UNIT_LINE_FORE_SCHEMECOLOR_INDEX_BRIGHTNESS" val="0.35"/>
  <p:tag name="KSO_WM_UNIT_LINE_FILL_TYPE" val="2"/>
  <p:tag name="KSO_WM_UNIT_HIGHLIGHT" val="0"/>
  <p:tag name="KSO_WM_UNIT_COMPATIBLE" val="0"/>
  <p:tag name="KSO_WM_UNIT_DIAGRAM_ISNUMVISUAL" val="0"/>
  <p:tag name="KSO_WM_UNIT_DIAGRAM_ISREFERUNIT" val="0"/>
  <p:tag name="KSO_WM_UNIT_ID" val="diagram20231058_5*l_i*1_1"/>
  <p:tag name="KSO_WM_TEMPLATE_CATEGORY" val="diagram"/>
  <p:tag name="KSO_WM_TEMPLATE_INDEX" val="20231058"/>
  <p:tag name="KSO_WM_UNIT_LAYERLEVEL" val="1_1"/>
  <p:tag name="KSO_WM_TAG_VERSION" val="3.0"/>
  <p:tag name="KSO_WM_UNIT_TYPE" val="l_i"/>
  <p:tag name="KSO_WM_UNIT_INDEX" val="1_1"/>
  <p:tag name="KSO_WM_DIAGRAM_GROUP_CODE" val="l1-1"/>
  <p:tag name="KSO_WM_DIAGRAM_VERSION" val="3"/>
  <p:tag name="KSO_WM_DIAGRAM_COLOR_TRICK" val="4"/>
  <p:tag name="KSO_WM_DIAGRAM_COLOR_TEXT_CAN_REMOVE" val="n"/>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type&quot;:0},&quot;glow&quot;:{&quot;colorType&quot;:0},&quot;line&quot;:{&quot;solidLine&quot;:{&quot;brightness&quot;:0.5,&quot;colorType&quot;:1,&quot;foreColorIndex&quot;:15,&quot;transparency&quot;:0.800000011920929},&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15"/>
  <p:tag name="KSO_WM_UNIT_USESOURCEFORMAT_APPLY" val="1"/>
</p:tagLst>
</file>

<file path=ppt/tags/tag65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058_5*l_h_f*1_1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35"/>
  <p:tag name="KSO_WM_DIAGRAM_GROUP_CODE" val="l1-1"/>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UNIT_USESOURCEFORMAT_APPLY" val="1"/>
</p:tagLst>
</file>

<file path=ppt/tags/tag652.xml><?xml version="1.0" encoding="utf-8"?>
<p:tagLst xmlns:p="http://schemas.openxmlformats.org/presentationml/2006/main">
  <p:tag name="KSO_WM_BEAUTIFY_FLAG" val="#wm#"/>
  <p:tag name="KSO_WM_UNIT_SHADOW_SCHEMECOLOR_INDEX_BRIGHTNESS" val="-0.25"/>
  <p:tag name="KSO_WM_UNIT_SHADOW_SCHEMECOLOR_INDEX" val="5"/>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5*l_h_i*1_1_2"/>
  <p:tag name="KSO_WM_TEMPLATE_CATEGORY" val="diagram"/>
  <p:tag name="KSO_WM_TEMPLATE_INDEX" val="20231058"/>
  <p:tag name="KSO_WM_UNIT_LAYERLEVEL" val="1_1_1"/>
  <p:tag name="KSO_WM_TAG_VERSION" val="3.0"/>
  <p:tag name="KSO_WM_UNIT_TYPE" val="l_h_i"/>
  <p:tag name="KSO_WM_UNIT_INDEX" val="1_1_2"/>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solid&quot;:{&quot;brightness&quot;:0,&quot;colorType&quot;:1,&quot;foreColorIndex&quot;:5,&quot;transparency&quot;:0},&quot;type&quot;:1},&quot;glow&quot;:{&quot;colorType&quot;:0},&quot;line&quot;:{&quot;type&quot;:0},&quot;shadow&quot;:{&quot;brightness&quot;:-0.25,&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USESOURCEFORMAT_APPLY" val="1"/>
</p:tagLst>
</file>

<file path=ppt/tags/tag653.xml><?xml version="1.0" encoding="utf-8"?>
<p:tagLst xmlns:p="http://schemas.openxmlformats.org/presentationml/2006/main">
  <p:tag name="KSO_WM_BEAUTIFY_FLAG" val="#wm#"/>
  <p:tag name="KSO_WM_UNIT_FILL_FORE_SCHEMECOLOR_INDEX_1_BRIGHTNESS" val="0.4"/>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5"/>
  <p:tag name="KSO_WM_UNIT_TEXT_FILL_FORE_SCHEMECOLOR_INDEX_BRIGHTNESS" val="0"/>
  <p:tag name="KSO_WM_UNIT_HIGHLIGHT" val="0"/>
  <p:tag name="KSO_WM_UNIT_COMPATIBLE" val="0"/>
  <p:tag name="KSO_WM_UNIT_DIAGRAM_ISNUMVISUAL" val="0"/>
  <p:tag name="KSO_WM_UNIT_DIAGRAM_ISREFERUNIT" val="0"/>
  <p:tag name="KSO_WM_UNIT_ID" val="diagram20231058_5*l_h_i*1_1_1"/>
  <p:tag name="KSO_WM_TEMPLATE_CATEGORY" val="diagram"/>
  <p:tag name="KSO_WM_TEMPLATE_INDEX" val="20231058"/>
  <p:tag name="KSO_WM_UNIT_LAYERLEVEL" val="1_1_1"/>
  <p:tag name="KSO_WM_TAG_VERSION" val="3.0"/>
  <p:tag name="KSO_WM_UNIT_TYPE" val="l_h_i"/>
  <p:tag name="KSO_WM_UNIT_INDEX" val="1_1_1"/>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gradient&quot;:[{&quot;brightness&quot;:0.6000000238418579,&quot;colorType&quot;:1,&quot;foreColorIndex&quot;:5,&quot;pos&quot;:0,&quot;transparency&quot;:0},{&quot;brightness&quot;:0,&quot;colorType&quot;:1,&quot;foreColorIndex&quot;:5,&quot;pos&quot;:0.8999999761581421,&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USESOURCEFORMAT_APPLY" val="1"/>
</p:tagLst>
</file>

<file path=ppt/tags/tag6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058_5*l_h_f*1_2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35"/>
  <p:tag name="KSO_WM_DIAGRAM_GROUP_CODE" val="l1-1"/>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UNIT_USESOURCEFORMAT_APPLY" val="1"/>
</p:tagLst>
</file>

<file path=ppt/tags/tag655.xml><?xml version="1.0" encoding="utf-8"?>
<p:tagLst xmlns:p="http://schemas.openxmlformats.org/presentationml/2006/main">
  <p:tag name="KSO_WM_BEAUTIFY_FLAG" val="#wm#"/>
  <p:tag name="KSO_WM_UNIT_SHADOW_SCHEMECOLOR_INDEX_BRIGHTNESS" val="-0.25"/>
  <p:tag name="KSO_WM_UNIT_SHADOW_SCHEMECOLOR_INDEX" val="6"/>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5*l_h_i*1_2_2"/>
  <p:tag name="KSO_WM_TEMPLATE_CATEGORY" val="diagram"/>
  <p:tag name="KSO_WM_TEMPLATE_INDEX" val="20231058"/>
  <p:tag name="KSO_WM_UNIT_LAYERLEVEL" val="1_1_1"/>
  <p:tag name="KSO_WM_TAG_VERSION" val="3.0"/>
  <p:tag name="KSO_WM_UNIT_TYPE" val="l_h_i"/>
  <p:tag name="KSO_WM_UNIT_INDEX" val="1_2_2"/>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solid&quot;:{&quot;brightness&quot;:0,&quot;colorType&quot;:1,&quot;foreColorIndex&quot;:6,&quot;transparency&quot;:0},&quot;type&quot;:1},&quot;glow&quot;:{&quot;colorType&quot;:0},&quot;line&quot;:{&quot;type&quot;:0},&quot;shadow&quot;:{&quot;brightness&quot;:-0.25,&quot;colorType&quot;:1,&quot;foreColorIndex&quot;:6,&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 name="KSO_WM_UNIT_USESOURCEFORMAT_APPLY" val="1"/>
</p:tagLst>
</file>

<file path=ppt/tags/tag656.xml><?xml version="1.0" encoding="utf-8"?>
<p:tagLst xmlns:p="http://schemas.openxmlformats.org/presentationml/2006/main">
  <p:tag name="KSO_WM_BEAUTIFY_FLAG" val="#wm#"/>
  <p:tag name="KSO_WM_UNIT_FILL_FORE_SCHEMECOLOR_INDEX_1_BRIGHTNESS" val="0.4"/>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6"/>
  <p:tag name="KSO_WM_UNIT_TEXT_FILL_FORE_SCHEMECOLOR_INDEX_BRIGHTNESS" val="0"/>
  <p:tag name="KSO_WM_UNIT_HIGHLIGHT" val="0"/>
  <p:tag name="KSO_WM_UNIT_COMPATIBLE" val="0"/>
  <p:tag name="KSO_WM_UNIT_DIAGRAM_ISNUMVISUAL" val="0"/>
  <p:tag name="KSO_WM_UNIT_DIAGRAM_ISREFERUNIT" val="0"/>
  <p:tag name="KSO_WM_UNIT_ID" val="diagram20231058_5*l_h_i*1_2_1"/>
  <p:tag name="KSO_WM_TEMPLATE_CATEGORY" val="diagram"/>
  <p:tag name="KSO_WM_TEMPLATE_INDEX" val="20231058"/>
  <p:tag name="KSO_WM_UNIT_LAYERLEVEL" val="1_1_1"/>
  <p:tag name="KSO_WM_TAG_VERSION" val="3.0"/>
  <p:tag name="KSO_WM_UNIT_TYPE" val="l_h_i"/>
  <p:tag name="KSO_WM_UNIT_INDEX" val="1_2_1"/>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gradient&quot;:[{&quot;brightness&quot;:0.6000000238418579,&quot;colorType&quot;:1,&quot;foreColorIndex&quot;:6,&quot;pos&quot;:0,&quot;transparency&quot;:0},{&quot;brightness&quot;:0,&quot;colorType&quot;:1,&quot;foreColorIndex&quot;:6,&quot;pos&quot;:0.8999999761581421,&quot;transparency&quot;:0}],&quot;type&quot;:3},&quot;glow&quot;:{&quot;colorType&quot;:0},&quot;line&quot;:{&quot;type&quot;:0},&quot;shadow&quot;:{&quot;brightness&quot;:-0.25,&quot;colorType&quot;:1,&quot;foreColorIndex&quot;:6,&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USESOURCEFORMAT_APPLY" val="1"/>
</p:tagLst>
</file>

<file path=ppt/tags/tag65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058_5*l_h_f*1_3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35"/>
  <p:tag name="KSO_WM_DIAGRAM_GROUP_CODE" val="l1-1"/>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UNIT_USESOURCEFORMAT_APPLY" val="1"/>
</p:tagLst>
</file>

<file path=ppt/tags/tag658.xml><?xml version="1.0" encoding="utf-8"?>
<p:tagLst xmlns:p="http://schemas.openxmlformats.org/presentationml/2006/main">
  <p:tag name="KSO_WM_BEAUTIFY_FLAG" val="#wm#"/>
  <p:tag name="KSO_WM_UNIT_SHADOW_SCHEMECOLOR_INDEX_BRIGHTNESS" val="-0.5"/>
  <p:tag name="KSO_WM_UNIT_SHADOW_SCHEMECOLOR_INDEX" val="7"/>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5*l_h_i*1_3_2"/>
  <p:tag name="KSO_WM_TEMPLATE_CATEGORY" val="diagram"/>
  <p:tag name="KSO_WM_TEMPLATE_INDEX" val="20231058"/>
  <p:tag name="KSO_WM_UNIT_LAYERLEVEL" val="1_1_1"/>
  <p:tag name="KSO_WM_TAG_VERSION" val="3.0"/>
  <p:tag name="KSO_WM_UNIT_TYPE" val="l_h_i"/>
  <p:tag name="KSO_WM_UNIT_INDEX" val="1_3_2"/>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solid&quot;:{&quot;brightness&quot;:0,&quot;colorType&quot;:1,&quot;foreColorIndex&quot;:7,&quot;transparency&quot;:0},&quot;type&quot;:1},&quot;glow&quot;:{&quot;colorType&quot;:0},&quot;line&quot;:{&quot;type&quot;:0},&quot;shadow&quot;:{&quot;brightness&quot;:-0.5,&quot;colorType&quot;:1,&quot;foreColorIndex&quot;:7,&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7"/>
  <p:tag name="KSO_WM_UNIT_FILL_FORE_SCHEMECOLOR_INDEX_BRIGHTNESS" val="0"/>
  <p:tag name="KSO_WM_UNIT_USESOURCEFORMAT_APPLY" val="1"/>
</p:tagLst>
</file>

<file path=ppt/tags/tag659.xml><?xml version="1.0" encoding="utf-8"?>
<p:tagLst xmlns:p="http://schemas.openxmlformats.org/presentationml/2006/main">
  <p:tag name="KSO_WM_BEAUTIFY_FLAG" val="#wm#"/>
  <p:tag name="KSO_WM_UNIT_FILL_FORE_SCHEMECOLOR_INDEX_1_BRIGHTNESS" val="0.4"/>
  <p:tag name="KSO_WM_UNIT_FILL_FORE_SCHEMECOLOR_INDEX_1" val="7"/>
  <p:tag name="KSO_WM_UNIT_FILL_FORE_SCHEMECOLOR_INDEX_1_POS" val="0"/>
  <p:tag name="KSO_WM_UNIT_FILL_FORE_SCHEMECOLOR_INDEX_1_TRANS" val="0"/>
  <p:tag name="KSO_WM_UNIT_FILL_FORE_SCHEMECOLOR_INDEX_2_BRIGHTNESS" val="0"/>
  <p:tag name="KSO_WM_UNIT_FILL_FORE_SCHEMECOLOR_INDEX_2" val="7"/>
  <p:tag name="KSO_WM_UNIT_FILL_FORE_SCHEMECOLOR_INDEX_2_POS" val="0.8"/>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7"/>
  <p:tag name="KSO_WM_UNIT_TEXT_FILL_FORE_SCHEMECOLOR_INDEX_BRIGHTNESS" val="0"/>
  <p:tag name="KSO_WM_UNIT_HIGHLIGHT" val="0"/>
  <p:tag name="KSO_WM_UNIT_COMPATIBLE" val="0"/>
  <p:tag name="KSO_WM_UNIT_DIAGRAM_ISNUMVISUAL" val="0"/>
  <p:tag name="KSO_WM_UNIT_DIAGRAM_ISREFERUNIT" val="0"/>
  <p:tag name="KSO_WM_UNIT_ID" val="diagram20231058_5*l_h_i*1_3_1"/>
  <p:tag name="KSO_WM_TEMPLATE_CATEGORY" val="diagram"/>
  <p:tag name="KSO_WM_TEMPLATE_INDEX" val="20231058"/>
  <p:tag name="KSO_WM_UNIT_LAYERLEVEL" val="1_1_1"/>
  <p:tag name="KSO_WM_TAG_VERSION" val="3.0"/>
  <p:tag name="KSO_WM_UNIT_TYPE" val="l_h_i"/>
  <p:tag name="KSO_WM_UNIT_INDEX" val="1_3_1"/>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gradient&quot;:[{&quot;brightness&quot;:0.6000000238418579,&quot;colorType&quot;:1,&quot;foreColorIndex&quot;:7,&quot;pos&quot;:0,&quot;transparency&quot;:0},{&quot;brightness&quot;:0,&quot;colorType&quot;:1,&quot;foreColorIndex&quot;:7,&quot;pos&quot;:0.800000011920929,&quot;transparency&quot;:0}],&quot;type&quot;:3},&quot;glow&quot;:{&quot;colorType&quot;:0},&quot;line&quot;:{&quot;type&quot;:0},&quot;shadow&quot;:{&quot;brightness&quot;:-0.25,&quot;colorType&quot;:1,&quot;foreColorIndex&quot;:7,&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6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058_5*l_h_f*1_4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35"/>
  <p:tag name="KSO_WM_DIAGRAM_GROUP_CODE" val="l1-1"/>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UNIT_USESOURCEFORMAT_APPLY" val="1"/>
</p:tagLst>
</file>

<file path=ppt/tags/tag661.xml><?xml version="1.0" encoding="utf-8"?>
<p:tagLst xmlns:p="http://schemas.openxmlformats.org/presentationml/2006/main">
  <p:tag name="KSO_WM_BEAUTIFY_FLAG" val="#wm#"/>
  <p:tag name="KSO_WM_UNIT_SHADOW_SCHEMECOLOR_INDEX_BRIGHTNESS" val="-0.25"/>
  <p:tag name="KSO_WM_UNIT_SHADOW_SCHEMECOLOR_INDEX" val="8"/>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5*l_h_i*1_4_2"/>
  <p:tag name="KSO_WM_TEMPLATE_CATEGORY" val="diagram"/>
  <p:tag name="KSO_WM_TEMPLATE_INDEX" val="20231058"/>
  <p:tag name="KSO_WM_UNIT_LAYERLEVEL" val="1_1_1"/>
  <p:tag name="KSO_WM_TAG_VERSION" val="3.0"/>
  <p:tag name="KSO_WM_UNIT_TYPE" val="l_h_i"/>
  <p:tag name="KSO_WM_UNIT_INDEX" val="1_4_2"/>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solid&quot;:{&quot;brightness&quot;:0,&quot;colorType&quot;:1,&quot;foreColorIndex&quot;:8,&quot;transparency&quot;:0},&quot;type&quot;:1},&quot;glow&quot;:{&quot;colorType&quot;:0},&quot;line&quot;:{&quot;type&quot;:0},&quot;shadow&quot;:{&quot;brightness&quot;:-0.25,&quot;colorType&quot;:1,&quot;foreColorIndex&quot;:8,&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8"/>
  <p:tag name="KSO_WM_UNIT_FILL_FORE_SCHEMECOLOR_INDEX_BRIGHTNESS" val="0"/>
  <p:tag name="KSO_WM_UNIT_USESOURCEFORMAT_APPLY" val="1"/>
</p:tagLst>
</file>

<file path=ppt/tags/tag662.xml><?xml version="1.0" encoding="utf-8"?>
<p:tagLst xmlns:p="http://schemas.openxmlformats.org/presentationml/2006/main">
  <p:tag name="KSO_WM_BEAUTIFY_FLAG" val="#wm#"/>
  <p:tag name="KSO_WM_UNIT_FILL_FORE_SCHEMECOLOR_INDEX_1_BRIGHTNESS" val="0.4"/>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8"/>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8"/>
  <p:tag name="KSO_WM_UNIT_TEXT_FILL_FORE_SCHEMECOLOR_INDEX_BRIGHTNESS" val="0"/>
  <p:tag name="KSO_WM_UNIT_HIGHLIGHT" val="0"/>
  <p:tag name="KSO_WM_UNIT_COMPATIBLE" val="0"/>
  <p:tag name="KSO_WM_UNIT_DIAGRAM_ISNUMVISUAL" val="0"/>
  <p:tag name="KSO_WM_UNIT_DIAGRAM_ISREFERUNIT" val="0"/>
  <p:tag name="KSO_WM_UNIT_ID" val="diagram20231058_5*l_h_i*1_4_1"/>
  <p:tag name="KSO_WM_TEMPLATE_CATEGORY" val="diagram"/>
  <p:tag name="KSO_WM_TEMPLATE_INDEX" val="20231058"/>
  <p:tag name="KSO_WM_UNIT_LAYERLEVEL" val="1_1_1"/>
  <p:tag name="KSO_WM_TAG_VERSION" val="3.0"/>
  <p:tag name="KSO_WM_UNIT_TYPE" val="l_h_i"/>
  <p:tag name="KSO_WM_UNIT_INDEX" val="1_4_1"/>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gradient&quot;:[{&quot;brightness&quot;:0.6000000238418579,&quot;colorType&quot;:1,&quot;foreColorIndex&quot;:8,&quot;pos&quot;:0,&quot;transparency&quot;:0},{&quot;brightness&quot;:0,&quot;colorType&quot;:1,&quot;foreColorIndex&quot;:8,&quot;pos&quot;:0.8999999761581421,&quot;transparency&quot;:0}],&quot;type&quot;:3},&quot;glow&quot;:{&quot;colorType&quot;:0},&quot;line&quot;:{&quot;type&quot;:0},&quot;shadow&quot;:{&quot;brightness&quot;:-0.25,&quot;colorType&quot;:1,&quot;foreColorIndex&quot;:8,&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USESOURCEFORMAT_APPLY" val="1"/>
</p:tagLst>
</file>

<file path=ppt/tags/tag66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5_1"/>
  <p:tag name="KSO_WM_UNIT_ID" val="diagram20231058_5*l_h_f*1_5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35"/>
  <p:tag name="KSO_WM_DIAGRAM_GROUP_CODE" val="l1-1"/>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UNIT_USESOURCEFORMAT_APPLY" val="1"/>
</p:tagLst>
</file>

<file path=ppt/tags/tag664.xml><?xml version="1.0" encoding="utf-8"?>
<p:tagLst xmlns:p="http://schemas.openxmlformats.org/presentationml/2006/main">
  <p:tag name="KSO_WM_BEAUTIFY_FLAG" val="#wm#"/>
  <p:tag name="KSO_WM_UNIT_SHADOW_SCHEMECOLOR_INDEX_BRIGHTNESS" val="-0.25"/>
  <p:tag name="KSO_WM_UNIT_SHADOW_SCHEMECOLOR_INDEX" val="8"/>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5*l_h_i*1_5_2"/>
  <p:tag name="KSO_WM_TEMPLATE_CATEGORY" val="diagram"/>
  <p:tag name="KSO_WM_TEMPLATE_INDEX" val="20231058"/>
  <p:tag name="KSO_WM_UNIT_LAYERLEVEL" val="1_1_1"/>
  <p:tag name="KSO_WM_TAG_VERSION" val="3.0"/>
  <p:tag name="KSO_WM_UNIT_TYPE" val="l_h_i"/>
  <p:tag name="KSO_WM_UNIT_INDEX" val="1_5_2"/>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solid&quot;:{&quot;brightness&quot;:0,&quot;colorType&quot;:1,&quot;foreColorIndex&quot;:9,&quot;transparency&quot;:0},&quot;type&quot;:1},&quot;glow&quot;:{&quot;colorType&quot;:0},&quot;line&quot;:{&quot;type&quot;:0},&quot;shadow&quot;:{&quot;brightness&quot;:-0.25,&quot;colorType&quot;:1,&quot;foreColorIndex&quot;:9,&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9"/>
  <p:tag name="KSO_WM_UNIT_FILL_FORE_SCHEMECOLOR_INDEX_BRIGHTNESS" val="0"/>
  <p:tag name="KSO_WM_UNIT_USESOURCEFORMAT_APPLY" val="1"/>
</p:tagLst>
</file>

<file path=ppt/tags/tag665.xml><?xml version="1.0" encoding="utf-8"?>
<p:tagLst xmlns:p="http://schemas.openxmlformats.org/presentationml/2006/main">
  <p:tag name="KSO_WM_BEAUTIFY_FLAG" val="#wm#"/>
  <p:tag name="KSO_WM_UNIT_FILL_FORE_SCHEMECOLOR_INDEX_1_BRIGHTNESS" val="0.4"/>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8"/>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8"/>
  <p:tag name="KSO_WM_UNIT_TEXT_FILL_FORE_SCHEMECOLOR_INDEX_BRIGHTNESS" val="0"/>
  <p:tag name="KSO_WM_UNIT_HIGHLIGHT" val="0"/>
  <p:tag name="KSO_WM_UNIT_COMPATIBLE" val="0"/>
  <p:tag name="KSO_WM_UNIT_DIAGRAM_ISNUMVISUAL" val="0"/>
  <p:tag name="KSO_WM_UNIT_DIAGRAM_ISREFERUNIT" val="0"/>
  <p:tag name="KSO_WM_UNIT_ID" val="diagram20231058_5*l_h_i*1_5_1"/>
  <p:tag name="KSO_WM_TEMPLATE_CATEGORY" val="diagram"/>
  <p:tag name="KSO_WM_TEMPLATE_INDEX" val="20231058"/>
  <p:tag name="KSO_WM_UNIT_LAYERLEVEL" val="1_1_1"/>
  <p:tag name="KSO_WM_TAG_VERSION" val="3.0"/>
  <p:tag name="KSO_WM_UNIT_TYPE" val="l_h_i"/>
  <p:tag name="KSO_WM_UNIT_INDEX" val="1_5_1"/>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gradient&quot;:[{&quot;brightness&quot;:0.6000000238418579,&quot;colorType&quot;:1,&quot;foreColorIndex&quot;:9,&quot;pos&quot;:0,&quot;transparency&quot;:0},{&quot;brightness&quot;:0,&quot;colorType&quot;:1,&quot;foreColorIndex&quot;:9,&quot;pos&quot;:0.8999999761581421,&quot;transparency&quot;:0}],&quot;type&quot;:3},&quot;glow&quot;:{&quot;colorType&quot;:0},&quot;line&quot;:{&quot;type&quot;:0},&quot;shadow&quot;:{&quot;brightness&quot;:-0.25,&quot;colorType&quot;:1,&quot;foreColorIndex&quot;:9,&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USESOURCEFORMAT_APPLY" val="1"/>
</p:tagLst>
</file>

<file path=ppt/tags/tag66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6_1"/>
  <p:tag name="KSO_WM_UNIT_ID" val="diagram20231058_5*l_h_f*1_6_1"/>
  <p:tag name="KSO_WM_TEMPLATE_CATEGORY" val="diagram"/>
  <p:tag name="KSO_WM_TEMPLATE_INDEX" val="20231058"/>
  <p:tag name="KSO_WM_UNIT_LAYERLEVEL" val="1_1_1"/>
  <p:tag name="KSO_WM_TAG_VERSION" val="3.0"/>
  <p:tag name="KSO_WM_BEAUTIFY_FLAG" val="#wm#"/>
  <p:tag name="KSO_WM_DIAGRAM_VERSION" val="3"/>
  <p:tag name="KSO_WM_DIAGRAM_COLOR_TRICK" val="4"/>
  <p:tag name="KSO_WM_DIAGRAM_COLOR_TEXT_CAN_REMOVE" val="n"/>
  <p:tag name="KSO_WM_UNIT_TEXT_FILL_FORE_SCHEMECOLOR_INDEX_BRIGHTNESS" val="0.35"/>
  <p:tag name="KSO_WM_DIAGRAM_GROUP_CODE" val="l1-1"/>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UNIT_USESOURCEFORMAT_APPLY" val="1"/>
</p:tagLst>
</file>

<file path=ppt/tags/tag667.xml><?xml version="1.0" encoding="utf-8"?>
<p:tagLst xmlns:p="http://schemas.openxmlformats.org/presentationml/2006/main">
  <p:tag name="KSO_WM_BEAUTIFY_FLAG" val="#wm#"/>
  <p:tag name="KSO_WM_UNIT_SHADOW_SCHEMECOLOR_INDEX_BRIGHTNESS" val="-0.25"/>
  <p:tag name="KSO_WM_UNIT_SHADOW_SCHEMECOLOR_INDEX" val="8"/>
  <p:tag name="KSO_WM_UNIT_TEXT_FILL_FORE_SCHEMECOLOR_INDEX_BRIGHTNESS" val="0"/>
  <p:tag name="KSO_WM_UNIT_TEXT_FILL_TYPE" val="1"/>
  <p:tag name="KSO_WM_UNIT_HIGHLIGHT" val="0"/>
  <p:tag name="KSO_WM_UNIT_COMPATIBLE" val="0"/>
  <p:tag name="KSO_WM_UNIT_DIAGRAM_ISNUMVISUAL" val="0"/>
  <p:tag name="KSO_WM_UNIT_DIAGRAM_ISREFERUNIT" val="0"/>
  <p:tag name="KSO_WM_UNIT_ID" val="diagram20231058_5*l_h_i*1_6_2"/>
  <p:tag name="KSO_WM_TEMPLATE_CATEGORY" val="diagram"/>
  <p:tag name="KSO_WM_TEMPLATE_INDEX" val="20231058"/>
  <p:tag name="KSO_WM_UNIT_LAYERLEVEL" val="1_1_1"/>
  <p:tag name="KSO_WM_TAG_VERSION" val="3.0"/>
  <p:tag name="KSO_WM_UNIT_TYPE" val="l_h_i"/>
  <p:tag name="KSO_WM_UNIT_INDEX" val="1_6_2"/>
  <p:tag name="KSO_WM_DIAGRAM_VERSION" val="3"/>
  <p:tag name="KSO_WM_DIAGRAM_COLOR_TRICK" val="4"/>
  <p:tag name="KSO_WM_DIAGRAM_COLOR_TEXT_CAN_REMOVE" val="n"/>
  <p:tag name="KSO_WM_DIAGRAM_GROUP_CODE" val="l1-1"/>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solid&quot;:{&quot;brightness&quot;:0,&quot;colorType&quot;:1,&quot;foreColorIndex&quot;:10,&quot;transparency&quot;:0},&quot;type&quot;:1},&quot;glow&quot;:{&quot;colorType&quot;:0},&quot;line&quot;:{&quot;type&quot;:0},&quot;shadow&quot;:{&quot;brightness&quot;:-0.25,&quot;colorType&quot;:1,&quot;foreColorIndex&quot;:10,&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10"/>
  <p:tag name="KSO_WM_UNIT_FILL_FORE_SCHEMECOLOR_INDEX_BRIGHTNESS" val="0"/>
  <p:tag name="KSO_WM_UNIT_USESOURCEFORMAT_APPLY" val="1"/>
</p:tagLst>
</file>

<file path=ppt/tags/tag668.xml><?xml version="1.0" encoding="utf-8"?>
<p:tagLst xmlns:p="http://schemas.openxmlformats.org/presentationml/2006/main">
  <p:tag name="KSO_WM_BEAUTIFY_FLAG" val="#wm#"/>
  <p:tag name="KSO_WM_UNIT_FILL_FORE_SCHEMECOLOR_INDEX_1_BRIGHTNESS" val="0.4"/>
  <p:tag name="KSO_WM_UNIT_FILL_FORE_SCHEMECOLOR_INDEX_1" val="8"/>
  <p:tag name="KSO_WM_UNIT_FILL_FORE_SCHEMECOLOR_INDEX_1_POS" val="0"/>
  <p:tag name="KSO_WM_UNIT_FILL_FORE_SCHEMECOLOR_INDEX_1_TRANS" val="0"/>
  <p:tag name="KSO_WM_UNIT_FILL_FORE_SCHEMECOLOR_INDEX_2_BRIGHTNESS" val="0"/>
  <p:tag name="KSO_WM_UNIT_FILL_FORE_SCHEMECOLOR_INDEX_2" val="8"/>
  <p:tag name="KSO_WM_UNIT_FILL_FORE_SCHEMECOLOR_INDEX_2_POS" val="0.9"/>
  <p:tag name="KSO_WM_UNIT_FILL_FORE_SCHEMECOLOR_INDEX_2_TRANS" val="0"/>
  <p:tag name="KSO_WM_UNIT_FILL_GRADIENT_TYPE" val="0"/>
  <p:tag name="KSO_WM_UNIT_FILL_GRADIENT_ANGLE" val="135"/>
  <p:tag name="KSO_WM_UNIT_FILL_GRADIENT_DIRECTION" val="2"/>
  <p:tag name="KSO_WM_UNIT_SHADOW_SCHEMECOLOR_INDEX_BRIGHTNESS" val="-0.25"/>
  <p:tag name="KSO_WM_UNIT_SHADOW_SCHEMECOLOR_INDEX" val="8"/>
  <p:tag name="KSO_WM_UNIT_TEXT_FILL_FORE_SCHEMECOLOR_INDEX_BRIGHTNESS" val="0"/>
  <p:tag name="KSO_WM_UNIT_HIGHLIGHT" val="0"/>
  <p:tag name="KSO_WM_UNIT_COMPATIBLE" val="0"/>
  <p:tag name="KSO_WM_UNIT_DIAGRAM_ISNUMVISUAL" val="0"/>
  <p:tag name="KSO_WM_UNIT_DIAGRAM_ISREFERUNIT" val="0"/>
  <p:tag name="KSO_WM_UNIT_ID" val="diagram20231058_5*l_h_i*1_6_1"/>
  <p:tag name="KSO_WM_TEMPLATE_CATEGORY" val="diagram"/>
  <p:tag name="KSO_WM_TEMPLATE_INDEX" val="20231058"/>
  <p:tag name="KSO_WM_UNIT_LAYERLEVEL" val="1_1_1"/>
  <p:tag name="KSO_WM_TAG_VERSION" val="3.0"/>
  <p:tag name="KSO_WM_UNIT_TYPE" val="l_h_i"/>
  <p:tag name="KSO_WM_UNIT_INDEX" val="1_6_1"/>
  <p:tag name="KSO_WM_DIAGRAM_VERSION" val="3"/>
  <p:tag name="KSO_WM_DIAGRAM_COLOR_TRICK" val="4"/>
  <p:tag name="KSO_WM_DIAGRAM_COLOR_TEXT_CAN_REMOVE" val="n"/>
  <p:tag name="KSO_WM_DIAGRAM_GROUP_CODE" val="l1-1"/>
  <p:tag name="KSO_WM_UNIT_SUBTYPE" val="d"/>
  <p:tag name="KSO_WM_DIAGRAM_MAX_ITEMCNT" val="6"/>
  <p:tag name="KSO_WM_DIAGRAM_MIN_ITEMCNT" val="2"/>
  <p:tag name="KSO_WM_DIAGRAM_VIRTUALLY_FRAME" val="{&quot;height&quot;:387.52500610351564,&quot;left&quot;:48.34998779296875,&quot;top&quot;:71.3,&quot;width&quot;:862.4000244140625}"/>
  <p:tag name="KSO_WM_DIAGRAM_COLOR_MATCH_VALUE" val="{&quot;shape&quot;:{&quot;fill&quot;:{&quot;gradient&quot;:[{&quot;brightness&quot;:0.6000000238418579,&quot;colorType&quot;:1,&quot;foreColorIndex&quot;:10,&quot;pos&quot;:0,&quot;transparency&quot;:0},{&quot;brightness&quot;:0,&quot;colorType&quot;:1,&quot;foreColorIndex&quot;:10,&quot;pos&quot;:0.8999999761581421,&quot;transparency&quot;:0}],&quot;type&quot;:3},&quot;glow&quot;:{&quot;colorType&quot;:0},&quot;line&quot;:{&quot;type&quot;:0},&quot;shadow&quot;:{&quot;brightness&quot;:0,&quot;colorType&quot;:1,&quot;foreColorIndex&quot;:10,&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FILL_FORE_SCHEMECOLOR_INDEX" val="1"/>
  <p:tag name="KSO_WM_UNIT_TEXT_FILL_TYPE" val="1"/>
  <p:tag name="KSO_WM_UNIT_USESOURCEFORMAT_APPLY" val="1"/>
</p:tagLst>
</file>

<file path=ppt/tags/tag66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058_5*a*1"/>
  <p:tag name="KSO_WM_TEMPLATE_CATEGORY" val="diagram"/>
  <p:tag name="KSO_WM_TEMPLATE_INDEX" val="20231058"/>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70.xml><?xml version="1.0" encoding="utf-8"?>
<p:tagLst xmlns:p="http://schemas.openxmlformats.org/presentationml/2006/main">
  <p:tag name="KSO_WM_SLIDE_ID" val="diagram20231058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1058"/>
  <p:tag name="KSO_WM_SLIDE_TYPE" val="text"/>
  <p:tag name="KSO_WM_SLIDE_SUBTYPE" val="diag"/>
  <p:tag name="KSO_WM_SLIDE_SIZE" val="862.4*276.75"/>
  <p:tag name="KSO_WM_SLIDE_POSITION" val="48.35*181.1"/>
  <p:tag name="KSO_WM_SLIDE_LAYOUT" val="a_l"/>
  <p:tag name="KSO_WM_SLIDE_LAYOUT_CNT" val="1_1"/>
  <p:tag name="KSO_WM_SPECIAL_SOURCE" val="bdnull"/>
  <p:tag name="KSO_WM_DIAGRAM_GROUP_CODE" val="l1-1"/>
  <p:tag name="KSO_WM_SLIDE_DIAGTYPE" val="l"/>
</p:tagLst>
</file>

<file path=ppt/tags/tag67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058_5*a*1"/>
  <p:tag name="KSO_WM_TEMPLATE_CATEGORY" val="diagram"/>
  <p:tag name="KSO_WM_TEMPLATE_INDEX" val="20231058"/>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1"/>
</p:tagLst>
</file>

<file path=ppt/tags/tag672.xml><?xml version="1.0" encoding="utf-8"?>
<p:tagLst xmlns:p="http://schemas.openxmlformats.org/presentationml/2006/main">
  <p:tag name="KSO_WM_SLIDE_ID" val="diagram20231058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1058"/>
  <p:tag name="KSO_WM_SLIDE_TYPE" val="text"/>
  <p:tag name="KSO_WM_SLIDE_SUBTYPE" val="diag"/>
  <p:tag name="KSO_WM_SLIDE_SIZE" val="862.4*276.75"/>
  <p:tag name="KSO_WM_SLIDE_POSITION" val="48.35*181.1"/>
  <p:tag name="KSO_WM_SLIDE_LAYOUT" val="a_l"/>
  <p:tag name="KSO_WM_SLIDE_LAYOUT_CNT" val="1_1"/>
  <p:tag name="KSO_WM_SPECIAL_SOURCE" val="bdnull"/>
  <p:tag name="KSO_WM_DIAGRAM_GROUP_CODE" val="l1-1"/>
  <p:tag name="KSO_WM_SLIDE_DIAGTYPE" val="l"/>
</p:tagLst>
</file>

<file path=ppt/tags/tag67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556_1*a*1"/>
  <p:tag name="KSO_WM_TEMPLATE_CATEGORY" val="diagram"/>
  <p:tag name="KSO_WM_TEMPLATE_INDEX" val="20233556"/>
  <p:tag name="KSO_WM_UNIT_LAYERLEVEL" val="1"/>
  <p:tag name="KSO_WM_TAG_VERSION" val="3.0"/>
  <p:tag name="KSO_WM_BEAUTIFY_FLAG" val="#wm#"/>
  <p:tag name="KSO_WM_UNIT_VALUE" val="29"/>
  <p:tag name="KSO_WM_UNIT_PRESET_TEXT" val="单击此处添加标题"/>
  <p:tag name="KSO_WM_UNIT_TEXT_TYPE" val="1"/>
  <p:tag name="KSO_WM_UNIT_TEXT_FILL_FORE_SCHEMECOLOR_INDEX" val="13"/>
  <p:tag name="KSO_WM_UNIT_TEXT_FILL_TYPE" val="1"/>
  <p:tag name="KSO_WM_UNIT_USESOURCEFORMAT_APPLY" val="1"/>
</p:tagLst>
</file>

<file path=ppt/tags/tag6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556_1*l_h_i*1_1_1"/>
  <p:tag name="KSO_WM_TEMPLATE_CATEGORY" val="diagram"/>
  <p:tag name="KSO_WM_TEMPLATE_INDEX" val="20233556"/>
  <p:tag name="KSO_WM_UNIT_LAYERLEVEL" val="1_1_1"/>
  <p:tag name="KSO_WM_TAG_VERSION" val="3.0"/>
  <p:tag name="KSO_WM_BEAUTIFY_FLAG" val="#wm#"/>
  <p:tag name="KSO_WM_DIAGRAM_VERSION" val="3"/>
  <p:tag name="KSO_WM_DIAGRAM_COLOR_TRICK" val="1"/>
  <p:tag name="KSO_WM_DIAGRAM_COLOR_TEXT_CAN_REMOVE" val="n"/>
  <p:tag name="KSO_WM_UNIT_FILL_TYPE" val="3"/>
  <p:tag name="KSO_WM_DIAGRAM_MAX_ITEMCNT" val="2"/>
  <p:tag name="KSO_WM_DIAGRAM_MIN_ITEMCNT" val="2"/>
  <p:tag name="KSO_WM_DIAGRAM_VIRTUALLY_FRAME" val="{&quot;height&quot;:388.45001220703125,&quot;left&quot;:88.39998779296874,&quot;top&quot;:106.84999389648438,&quot;width&quot;:783.1500244140625}"/>
  <p:tag name="KSO_WM_DIAGRAM_COLOR_MATCH_VALUE" val="{&quot;shape&quot;:{&quot;fill&quot;:{&quot;gradient&quot;:[{&quot;brightness&quot;:0,&quot;colorType&quot;:1,&quot;foreColorIndex&quot;:5,&quot;pos&quot;:0,&quot;transparency&quot;:0.4000000059604645},{&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6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556_1*l_h_i*1_2_1"/>
  <p:tag name="KSO_WM_TEMPLATE_CATEGORY" val="diagram"/>
  <p:tag name="KSO_WM_TEMPLATE_INDEX" val="20233556"/>
  <p:tag name="KSO_WM_UNIT_LAYERLEVEL" val="1_1_1"/>
  <p:tag name="KSO_WM_TAG_VERSION" val="3.0"/>
  <p:tag name="KSO_WM_BEAUTIFY_FLAG" val="#wm#"/>
  <p:tag name="KSO_WM_DIAGRAM_VERSION" val="3"/>
  <p:tag name="KSO_WM_DIAGRAM_COLOR_TRICK" val="1"/>
  <p:tag name="KSO_WM_DIAGRAM_COLOR_TEXT_CAN_REMOVE" val="n"/>
  <p:tag name="KSO_WM_UNIT_FILL_TYPE" val="3"/>
  <p:tag name="KSO_WM_DIAGRAM_MAX_ITEMCNT" val="2"/>
  <p:tag name="KSO_WM_DIAGRAM_MIN_ITEMCNT" val="2"/>
  <p:tag name="KSO_WM_DIAGRAM_VIRTUALLY_FRAME" val="{&quot;height&quot;:388.45001220703125,&quot;left&quot;:88.39998779296874,&quot;top&quot;:106.84999389648438,&quot;width&quot;:783.1500244140625}"/>
  <p:tag name="KSO_WM_DIAGRAM_COLOR_MATCH_VALUE" val="{&quot;shape&quot;:{&quot;fill&quot;:{&quot;gradient&quot;:[{&quot;brightness&quot;:0,&quot;colorType&quot;:1,&quot;foreColorIndex&quot;:5,&quot;pos&quot;:0,&quot;transparency&quot;:0.4000000059604645},{&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67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556_1*l_h_f*1_2_1"/>
  <p:tag name="KSO_WM_TEMPLATE_CATEGORY" val="diagram"/>
  <p:tag name="KSO_WM_TEMPLATE_INDEX" val="20233556"/>
  <p:tag name="KSO_WM_UNIT_LAYERLEVEL" val="1_1_1"/>
  <p:tag name="KSO_WM_TAG_VERSION" val="3.0"/>
  <p:tag name="KSO_WM_BEAUTIFY_FLAG" val="#wm#"/>
  <p:tag name="KSO_WM_UNIT_SUBTYPE" val="a"/>
  <p:tag name="KSO_WM_DIAGRAM_VERSION" val="3"/>
  <p:tag name="KSO_WM_DIAGRAM_COLOR_TRICK" val="1"/>
  <p:tag name="KSO_WM_DIAGRAM_COLOR_TEXT_CAN_REMOVE" val="n"/>
  <p:tag name="KSO_WM_UNIT_FILL_TYPE" val="1"/>
  <p:tag name="KSO_WM_UNIT_FILL_FORE_SCHEMECOLOR_INDEX" val="14"/>
  <p:tag name="KSO_WM_UNIT_FILL_FORE_SCHEMECOLOR_INDEX_BRIGHTNESS" val="0"/>
  <p:tag name="KSO_WM_UNIT_TEXT_FILL_FORE_SCHEMECOLOR_INDEX" val="1"/>
  <p:tag name="KSO_WM_UNIT_TEXT_FILL_TYPE" val="1"/>
  <p:tag name="KSO_WM_DIAGRAM_MAX_ITEMCNT" val="2"/>
  <p:tag name="KSO_WM_DIAGRAM_MIN_ITEMCNT" val="2"/>
  <p:tag name="KSO_WM_DIAGRAM_VIRTUALLY_FRAME" val="{&quot;height&quot;:388.45001220703125,&quot;left&quot;:88.39998779296874,&quot;top&quot;:106.84999389648438,&quot;width&quot;:783.15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7"/>
  <p:tag name="KSO_WM_UNIT_PRESET_TEXT" val="单击此处输入您的项正文文字是您思想的提炼"/>
  <p:tag name="KSO_WM_UNIT_TEXT_TYPE" val="1"/>
  <p:tag name="KSO_WM_UNIT_TEXT_LAYER_COUNT" val="1"/>
  <p:tag name="KSO_WM_UNIT_USESOURCEFORMAT_APPLY" val="1"/>
</p:tagLst>
</file>

<file path=ppt/tags/tag67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556_1*l_h_f*1_1_1"/>
  <p:tag name="KSO_WM_TEMPLATE_CATEGORY" val="diagram"/>
  <p:tag name="KSO_WM_TEMPLATE_INDEX" val="20233556"/>
  <p:tag name="KSO_WM_UNIT_LAYERLEVEL" val="1_1_1"/>
  <p:tag name="KSO_WM_TAG_VERSION" val="3.0"/>
  <p:tag name="KSO_WM_BEAUTIFY_FLAG" val="#wm#"/>
  <p:tag name="KSO_WM_UNIT_SUBTYPE" val="a"/>
  <p:tag name="KSO_WM_DIAGRAM_VERSION" val="3"/>
  <p:tag name="KSO_WM_DIAGRAM_COLOR_TRICK" val="1"/>
  <p:tag name="KSO_WM_DIAGRAM_COLOR_TEXT_CAN_REMOVE" val="n"/>
  <p:tag name="KSO_WM_UNIT_FILL_TYPE" val="1"/>
  <p:tag name="KSO_WM_UNIT_FILL_FORE_SCHEMECOLOR_INDEX" val="14"/>
  <p:tag name="KSO_WM_UNIT_FILL_FORE_SCHEMECOLOR_INDEX_BRIGHTNESS" val="0"/>
  <p:tag name="KSO_WM_UNIT_TEXT_FILL_FORE_SCHEMECOLOR_INDEX" val="1"/>
  <p:tag name="KSO_WM_UNIT_TEXT_FILL_TYPE" val="1"/>
  <p:tag name="KSO_WM_DIAGRAM_MAX_ITEMCNT" val="2"/>
  <p:tag name="KSO_WM_DIAGRAM_MIN_ITEMCNT" val="2"/>
  <p:tag name="KSO_WM_DIAGRAM_VIRTUALLY_FRAME" val="{&quot;height&quot;:388.45001220703125,&quot;left&quot;:88.39998779296874,&quot;top&quot;:106.84999389648438,&quot;width&quot;:783.150024414062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000000&quot;,&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77"/>
  <p:tag name="KSO_WM_UNIT_PRESET_TEXT" val="单击此处输入您的项正文文字是您思想的提炼"/>
  <p:tag name="KSO_WM_UNIT_TEXT_TYPE" val="1"/>
  <p:tag name="KSO_WM_UNIT_TEXT_LAYER_COUNT" val="1"/>
  <p:tag name="KSO_WM_UNIT_USESOURCEFORMAT_APPLY" val="1"/>
</p:tagLst>
</file>

<file path=ppt/tags/tag6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556_1*l_h_d*1_1_1"/>
  <p:tag name="KSO_WM_TEMPLATE_CATEGORY" val="diagram"/>
  <p:tag name="KSO_WM_TEMPLATE_INDEX" val="20233556"/>
  <p:tag name="KSO_WM_UNIT_LAYERLEVEL" val="1_1_1"/>
  <p:tag name="KSO_WM_TAG_VERSION" val="3.0"/>
  <p:tag name="KSO_WM_BEAUTIFY_FLAG" val="#wm#"/>
  <p:tag name="KSO_WM_UNIT_VALUE" val="393*393"/>
  <p:tag name="KSO_WM_DIAGRAM_VERSION" val="3"/>
  <p:tag name="KSO_WM_DIAGRAM_COLOR_TRICK" val="1"/>
  <p:tag name="KSO_WM_DIAGRAM_COLOR_TEXT_CAN_REMOVE" val="n"/>
  <p:tag name="KSO_WM_UNIT_LINE_FORE_SCHEMECOLOR_INDEX" val="5"/>
  <p:tag name="KSO_WM_DIAGRAM_MAX_ITEMCNT" val="2"/>
  <p:tag name="KSO_WM_DIAGRAM_MIN_ITEMCNT" val="2"/>
  <p:tag name="KSO_WM_DIAGRAM_VIRTUALLY_FRAME" val="{&quot;height&quot;:388.45001220703125,&quot;left&quot;:88.39998779296874,&quot;top&quot;:106.84999389648438,&quot;width&quot;:783.150024414062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UNIT_LINE_FILL_TYPE" val="2"/>
  <p:tag name="KSO_WM_UNIT_USESOURCEFORMAT_APPLY" val="1"/>
</p:tagLst>
</file>

<file path=ppt/tags/tag67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3556_1*l_h_d*1_2_1"/>
  <p:tag name="KSO_WM_TEMPLATE_CATEGORY" val="diagram"/>
  <p:tag name="KSO_WM_TEMPLATE_INDEX" val="20233556"/>
  <p:tag name="KSO_WM_UNIT_LAYERLEVEL" val="1_1_1"/>
  <p:tag name="KSO_WM_TAG_VERSION" val="3.0"/>
  <p:tag name="KSO_WM_BEAUTIFY_FLAG" val="#wm#"/>
  <p:tag name="KSO_WM_UNIT_VALUE" val="393*393"/>
  <p:tag name="KSO_WM_DIAGRAM_VERSION" val="3"/>
  <p:tag name="KSO_WM_DIAGRAM_COLOR_TRICK" val="1"/>
  <p:tag name="KSO_WM_DIAGRAM_COLOR_TEXT_CAN_REMOVE" val="n"/>
  <p:tag name="KSO_WM_UNIT_LINE_FORE_SCHEMECOLOR_INDEX" val="5"/>
  <p:tag name="KSO_WM_DIAGRAM_MAX_ITEMCNT" val="2"/>
  <p:tag name="KSO_WM_DIAGRAM_MIN_ITEMCNT" val="2"/>
  <p:tag name="KSO_WM_DIAGRAM_VIRTUALLY_FRAME" val="{&quot;height&quot;:388.45001220703125,&quot;left&quot;:88.39998779296874,&quot;top&quot;:106.84999389648438,&quot;width&quot;:783.150024414062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PICTURE_SUBTYPE" val="b"/>
  <p:tag name="KSO_WM_UNIT_LINE_FILL_TYPE" val="2"/>
  <p:tag name="KSO_WM_UNIT_USESOURCEFORMAT_APPLY"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0.xml><?xml version="1.0" encoding="utf-8"?>
<p:tagLst xmlns:p="http://schemas.openxmlformats.org/presentationml/2006/main">
  <p:tag name="KSO_WM_SLIDE_ID" val="diagram20233556_1"/>
  <p:tag name="KSO_WM_TEMPLATE_SUBCATEGORY" val="0"/>
  <p:tag name="KSO_WM_TEMPLATE_MASTER_TYPE" val="0"/>
  <p:tag name="KSO_WM_TEMPLATE_COLOR_TYPE" val="0"/>
  <p:tag name="KSO_WM_SLIDE_ITEM_CNT" val="2"/>
  <p:tag name="KSO_WM_SLIDE_INDEX" val="1"/>
  <p:tag name="KSO_WM_TAG_VERSION" val="3.0"/>
  <p:tag name="KSO_WM_BEAUTIFY_FLAG" val="#wm#"/>
  <p:tag name="KSO_WM_TEMPLATE_CATEGORY" val="diagram"/>
  <p:tag name="KSO_WM_TEMPLATE_INDEX" val="20233556"/>
  <p:tag name="KSO_WM_SLIDE_TYPE" val="text"/>
  <p:tag name="KSO_WM_SLIDE_SUBTYPE" val="diag"/>
  <p:tag name="KSO_WM_SLIDE_SIZE" val="783.15*388.45"/>
  <p:tag name="KSO_WM_SLIDE_POSITION" val="88.4*106.85"/>
  <p:tag name="KSO_WM_SLIDE_LAYOUT" val="a_l"/>
  <p:tag name="KSO_WM_SLIDE_LAYOUT_CNT" val="1_1"/>
  <p:tag name="KSO_WM_SPECIAL_SOURCE" val="bdnull"/>
  <p:tag name="KSO_WM_DIAGRAM_GROUP_CODE" val="l1-1"/>
  <p:tag name="KSO_WM_SLIDE_DIAGTYPE" val="l"/>
</p:tagLst>
</file>

<file path=ppt/tags/tag6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7*e*1"/>
  <p:tag name="KSO_WM_TEMPLATE_CATEGORY" val="custom"/>
  <p:tag name="KSO_WM_TEMPLATE_INDEX" val="20202675"/>
  <p:tag name="KSO_WM_UNIT_LAYERLEVEL" val="1"/>
  <p:tag name="KSO_WM_TAG_VERSION" val="1.0"/>
  <p:tag name="KSO_WM_BEAUTIFY_FLAG" val="#wm#"/>
  <p:tag name="KSO_WM_UNIT_PRESET_TEXT" val="PART 01"/>
  <p:tag name="KSO_WM_UNIT_NOCLEAR" val="0"/>
  <p:tag name="KSO_WM_UNIT_VALUE" val="5"/>
  <p:tag name="KSO_WM_UNIT_TYPE" val="e"/>
  <p:tag name="KSO_WM_UNIT_INDEX" val="1"/>
  <p:tag name="KSO_WM_UNIT_TEXT_FILL_FORE_SCHEMECOLOR_INDEX_BRIGHTNESS" val="0"/>
  <p:tag name="KSO_WM_UNIT_TEXT_FILL_FORE_SCHEMECOLOR_INDEX" val="5"/>
  <p:tag name="KSO_WM_UNIT_TEXT_FILL_TYPE" val="1"/>
</p:tagLst>
</file>

<file path=ppt/tags/tag6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7*a*1"/>
  <p:tag name="KSO_WM_TEMPLATE_CATEGORY" val="custom"/>
  <p:tag name="KSO_WM_TEMPLATE_INDEX" val="20202675"/>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 name="KSO_WM_UNIT_TEXT_FILL_FORE_SCHEMECOLOR_INDEX_BRIGHTNESS" val="0"/>
  <p:tag name="KSO_WM_UNIT_TEXT_FILL_FORE_SCHEMECOLOR_INDEX" val="5"/>
  <p:tag name="KSO_WM_UNIT_TEXT_FILL_TYPE" val="1"/>
</p:tagLst>
</file>

<file path=ppt/tags/tag6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4.xml><?xml version="1.0" encoding="utf-8"?>
<p:tagLst xmlns:p="http://schemas.openxmlformats.org/presentationml/2006/main">
  <p:tag name="KSO_WM_TAG_VERSION" val="1.0"/>
  <p:tag name="KSO_WM_SLIDE_ITEM_CNT" val="0"/>
  <p:tag name="KSO_WM_SLIDE_LAYOUT" val="a_b_e"/>
  <p:tag name="KSO_WM_SLIDE_LAYOUT_CNT" val="1_1_1"/>
  <p:tag name="KSO_WM_SLIDE_TYPE" val="sectionTitle"/>
  <p:tag name="KSO_WM_BEAUTIFY_FLAG" val="#wm#"/>
  <p:tag name="KSO_WM_COMBINE_RELATE_SLIDE_ID" val="background20180947_6"/>
  <p:tag name="KSO_WM_TEMPLATE_CATEGORY" val="custom"/>
  <p:tag name="KSO_WM_TEMPLATE_INDEX" val="20202675"/>
  <p:tag name="KSO_WM_SLIDE_ID" val="custom20202675_7"/>
  <p:tag name="KSO_WM_SLIDE_INDEX" val="7"/>
  <p:tag name="KSO_WM_TEMPLATE_SUBCATEGORY" val="0"/>
  <p:tag name="KSO_WM_SLIDE_SUBTYPE" val="pureTxt"/>
  <p:tag name="KSO_WM_TEMPLATE_MASTER_TYPE" val="1"/>
  <p:tag name="KSO_WM_TEMPLATE_COLOR_TYPE" val="1"/>
</p:tagLst>
</file>

<file path=ppt/tags/tag6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2"/>
  <p:tag name="KSO_WM_UNIT_ID" val="custom20234868_1*i*12"/>
  <p:tag name="KSO_WM_TEMPLATE_CATEGORY" val="custom"/>
  <p:tag name="KSO_WM_TEMPLATE_INDEX" val="20234868"/>
  <p:tag name="KSO_WM_UNIT_LAYERLEVEL" val="1"/>
  <p:tag name="KSO_WM_TAG_VERSION" val="3.0"/>
  <p:tag name="KSO_WM_BEAUTIFY_FLAG" val="#wm#"/>
</p:tagLst>
</file>

<file path=ppt/tags/tag68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3261_1*n_h_h_f*1_2_2_1"/>
  <p:tag name="KSO_WM_TEMPLATE_CATEGORY" val="diagram"/>
  <p:tag name="KSO_WM_TEMPLATE_INDEX" val="20233261"/>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3"/>
  <p:tag name="KSO_WM_DIAGRAM_MIN_ITEMCNT" val="3"/>
  <p:tag name="KSO_WM_DIAGRAM_VIRTUALLY_FRAME" val="{&quot;height&quot;:436.5330361818329,&quot;left&quot;:24.728818897637794,&quot;top&quot;:70.05,&quot;width&quot;:910.521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TEXT_TYPE" val="1"/>
  <p:tag name="KSO_WM_UNIT_USESOURCEFORMAT_APPLY" val="1"/>
</p:tagLst>
</file>

<file path=ppt/tags/tag68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3261_1*n_h_h_f*1_2_3_1"/>
  <p:tag name="KSO_WM_TEMPLATE_CATEGORY" val="diagram"/>
  <p:tag name="KSO_WM_TEMPLATE_INDEX" val="20233261"/>
  <p:tag name="KSO_WM_UNIT_LAYERLEVEL" val="1_1_1_1"/>
  <p:tag name="KSO_WM_TAG_VERSION" val="3.0"/>
  <p:tag name="KSO_WM_DIAGRAM_GROUP_CODE" val="n1-1"/>
  <p:tag name="KSO_WM_DIAGRAM_VERSION" val="3"/>
  <p:tag name="KSO_WM_DIAGRAM_COLOR_TRICK" val="1"/>
  <p:tag name="KSO_WM_DIAGRAM_COLOR_TEXT_CAN_REMOVE" val="n"/>
  <p:tag name="KSO_WM_DIAGRAM_MAX_ITEMCNT" val="3"/>
  <p:tag name="KSO_WM_DIAGRAM_MIN_ITEMCNT" val="3"/>
  <p:tag name="KSO_WM_DIAGRAM_VIRTUALLY_FRAME" val="{&quot;height&quot;:388.3464660644531,&quot;left&quot;:61.12881889763779,&quot;top&quot;:118.23657011737978,&quot;width&quot;:837.811102362204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TEXT_TYPE" val="1"/>
  <p:tag name="KSO_WM_UNIT_USESOURCEFORMAT_APPLY" val="1"/>
</p:tagLst>
</file>

<file path=ppt/tags/tag68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3261_1*n_h_h_i*1_2_2_1"/>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436.5330361818329,&quot;left&quot;:24.728818897637794,&quot;top&quot;:70.05,&quot;width&quot;:910.5211811023622}"/>
  <p:tag name="KSO_WM_DIAGRAM_COLOR_MATCH_VALUE" val="{&quot;shape&quot;:{&quot;fill&quot;:{&quot;solid&quot;:{&quot;brightness&quot;:0,&quot;colorType&quot;:1,&quot;foreColorIndex&quot;:5,&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68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3261_1*n_h_h_i*1_2_1_1"/>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436.5330361818329,&quot;left&quot;:24.728818897637794,&quot;top&quot;:70.05,&quot;width&quot;:910.5211811023622}"/>
  <p:tag name="KSO_WM_DIAGRAM_COLOR_MATCH_VALUE" val="{&quot;shape&quot;:{&quot;fill&quot;:{&quot;solid&quot;:{&quot;brightness&quot;:0,&quot;colorType&quot;:1,&quot;foreColorIndex&quot;:5,&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3261_1*n_h_a*1_1_1"/>
  <p:tag name="KSO_WM_TEMPLATE_CATEGORY" val="diagram"/>
  <p:tag name="KSO_WM_TEMPLATE_INDEX" val="20233261"/>
  <p:tag name="KSO_WM_UNIT_LAYERLEVEL" val="1_1_1"/>
  <p:tag name="KSO_WM_TAG_VERSION" val="3.0"/>
  <p:tag name="KSO_WM_BEAUTIFY_FLAG" val="#wm#"/>
  <p:tag name="KSO_WM_DIAGRAM_MAX_ITEMCNT" val="3"/>
  <p:tag name="KSO_WM_DIAGRAM_MIN_ITEMCNT" val="3"/>
  <p:tag name="KSO_WM_DIAGRAM_VIRTUALLY_FRAME" val="{&quot;height&quot;:436.5330361818329,&quot;left&quot;:24.728818897637794,&quot;top&quot;:70.05,&quot;width&quot;:910.521181102362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PRESET_TEXT" val="单击此处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1"/>
</p:tagLst>
</file>

<file path=ppt/tags/tag69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2"/>
  <p:tag name="KSO_WM_UNIT_ID" val="diagram20233261_1*n_h_h_i*1_2_3_2"/>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436.5330361818329,&quot;left&quot;:24.728818897637794,&quot;top&quot;:70.05,&quot;width&quot;:910.521181102362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69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2"/>
  <p:tag name="KSO_WM_UNIT_ID" val="diagram20233261_1*n_h_h_i*1_2_2_2"/>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436.5330361818329,&quot;left&quot;:24.728818897637794,&quot;top&quot;:70.05,&quot;width&quot;:910.521181102362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693.xml><?xml version="1.0" encoding="utf-8"?>
<p:tagLst xmlns:p="http://schemas.openxmlformats.org/presentationml/2006/main">
  <p:tag name="KSO_WM_DIAGRAM_VERSION" val="3"/>
  <p:tag name="KSO_WM_DIAGRAM_COLOR_TRICK" val="1"/>
  <p:tag name="KSO_WM_DIAGRAM_COLOR_TEXT_CAN_REMOVE" val="n"/>
  <p:tag name="KSO_WM_UNIT_VALUE" val="84*81"/>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3261_1*n_h_h_x*1_2_1_1"/>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436.5330361818329,&quot;left&quot;:24.728818897637794,&quot;top&quot;:70.05,&quot;width&quot;:910.521181102362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1"/>
</p:tagLst>
</file>

<file path=ppt/tags/tag69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2"/>
  <p:tag name="KSO_WM_UNIT_ID" val="diagram20233261_1*n_h_h_i*1_2_1_2"/>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436.5330361818329,&quot;left&quot;:24.728818897637794,&quot;top&quot;:70.05,&quot;width&quot;:910.521181102362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695.xml><?xml version="1.0" encoding="utf-8"?>
<p:tagLst xmlns:p="http://schemas.openxmlformats.org/presentationml/2006/main">
  <p:tag name="KSO_WM_DIAGRAM_VERSION" val="3"/>
  <p:tag name="KSO_WM_DIAGRAM_COLOR_TRICK" val="1"/>
  <p:tag name="KSO_WM_DIAGRAM_COLOR_TEXT_CAN_REMOVE" val="n"/>
  <p:tag name="KSO_WM_UNIT_VALUE" val="84*81"/>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3261_1*n_h_h_x*1_2_2_1"/>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436.5330361818329,&quot;left&quot;:24.728818897637794,&quot;top&quot;:70.05,&quot;width&quot;:910.521181102362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1"/>
</p:tagLst>
</file>

<file path=ppt/tags/tag69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3261_1*n_h_h_i*1_2_3_1"/>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436.5330361818329,&quot;left&quot;:24.728818897637794,&quot;top&quot;:70.05,&quot;width&quot;:910.5211811023622}"/>
  <p:tag name="KSO_WM_DIAGRAM_COLOR_MATCH_VALUE" val="{&quot;shape&quot;:{&quot;fill&quot;:{&quot;solid&quot;:{&quot;brightness&quot;:0,&quot;colorType&quot;:1,&quot;foreColorIndex&quot;:5,&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697.xml><?xml version="1.0" encoding="utf-8"?>
<p:tagLst xmlns:p="http://schemas.openxmlformats.org/presentationml/2006/main">
  <p:tag name="KSO_WM_DIAGRAM_VERSION" val="3"/>
  <p:tag name="KSO_WM_DIAGRAM_COLOR_TRICK" val="1"/>
  <p:tag name="KSO_WM_DIAGRAM_COLOR_TEXT_CAN_REMOVE" val="n"/>
  <p:tag name="KSO_WM_UNIT_VALUE" val="84*81"/>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ID" val="diagram20233261_1*n_h_h_x*1_2_3_1"/>
  <p:tag name="KSO_WM_TEMPLATE_CATEGORY" val="diagram"/>
  <p:tag name="KSO_WM_TEMPLATE_INDEX" val="20233261"/>
  <p:tag name="KSO_WM_UNIT_LAYERLEVEL" val="1_1_1_1"/>
  <p:tag name="KSO_WM_TAG_VERSION" val="3.0"/>
  <p:tag name="KSO_WM_BEAUTIFY_FLAG" val="#wm#"/>
  <p:tag name="KSO_WM_DIAGRAM_MAX_ITEMCNT" val="3"/>
  <p:tag name="KSO_WM_DIAGRAM_MIN_ITEMCNT" val="3"/>
  <p:tag name="KSO_WM_DIAGRAM_VIRTUALLY_FRAME" val="{&quot;height&quot;:436.5330361818329,&quot;left&quot;:24.728818897637794,&quot;top&quot;:70.05,&quot;width&quot;:910.521181102362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1"/>
</p:tagLst>
</file>

<file path=ppt/tags/tag6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9.xml><?xml version="1.0" encoding="utf-8"?>
<p:tagLst xmlns:p="http://schemas.openxmlformats.org/presentationml/2006/main">
  <p:tag name="KSO_WM_UNIT_ISCONTENTSTITLE" val="0"/>
  <p:tag name="KSO_WM_UNIT_ISNUMDGMTITLE" val="0"/>
  <p:tag name="KSO_WM_UNIT_PRESET_TEXT" val="单击此处添加标题"/>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4868_1*a*1"/>
  <p:tag name="KSO_WM_TEMPLATE_CATEGORY" val="custom"/>
  <p:tag name="KSO_WM_TEMPLATE_INDEX" val="20234868"/>
  <p:tag name="KSO_WM_UNIT_LAYERLEVEL" val="1"/>
  <p:tag name="KSO_WM_TAG_VERSION" val="3.0"/>
  <p:tag name="KSO_WM_BEAUTIFY_FLAG" val="#wm#"/>
  <p:tag name="KSO_WM_UNIT_TEXT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0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3261_1*n_h_h_f*1_2_1_1"/>
  <p:tag name="KSO_WM_TEMPLATE_CATEGORY" val="diagram"/>
  <p:tag name="KSO_WM_TEMPLATE_INDEX" val="20233261"/>
  <p:tag name="KSO_WM_UNIT_LAYERLEVEL" val="1_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3"/>
  <p:tag name="KSO_WM_DIAGRAM_MIN_ITEMCNT" val="3"/>
  <p:tag name="KSO_WM_DIAGRAM_VIRTUALLY_FRAME" val="{&quot;height&quot;:436.5330361818329,&quot;left&quot;:24.728818897637794,&quot;top&quot;:70.05,&quot;width&quot;:910.521181102362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TEXT_TYPE" val="1"/>
  <p:tag name="KSO_WM_UNIT_USESOURCEFORMAT_APPLY" val="1"/>
</p:tagLst>
</file>

<file path=ppt/tags/tag701.xml><?xml version="1.0" encoding="utf-8"?>
<p:tagLst xmlns:p="http://schemas.openxmlformats.org/presentationml/2006/main">
  <p:tag name="KSO_WM_SLIDE_ID" val="custom20234868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55*462"/>
  <p:tag name="KSO_WM_SLIDE_POSITION" val="51*28"/>
  <p:tag name="KSO_WM_TAG_VERSION" val="3.0"/>
  <p:tag name="KSO_WM_BEAUTIFY_FLAG" val="#wm#"/>
  <p:tag name="KSO_WM_TEMPLATE_CATEGORY" val="custom"/>
  <p:tag name="KSO_WM_TEMPLATE_INDEX" val="20234868"/>
  <p:tag name="KSO_WM_SLIDE_LAYOUT" val="a_d_f"/>
  <p:tag name="KSO_WM_SLIDE_LAYOUT_CNT" val="1_1_1"/>
</p:tagLst>
</file>

<file path=ppt/tags/tag7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a*1"/>
  <p:tag name="KSO_WM_TEMPLATE_CATEGORY" val="diagram"/>
  <p:tag name="KSO_WM_TEMPLATE_INDEX" val="20231861"/>
  <p:tag name="KSO_WM_UNIT_LAYERLEVEL" val="1"/>
  <p:tag name="KSO_WM_TAG_VERSION" val="3.0"/>
  <p:tag name="KSO_WM_BEAUTIFY_FLAG" val="#wm#"/>
  <p:tag name="KSO_WM_UNIT_ISCONTENTSTITLE" val="0"/>
  <p:tag name="KSO_WM_UNIT_ISNUMDGMTITLE" val="0"/>
  <p:tag name="KSO_WM_UNIT_NOCLEAR" val="0"/>
  <p:tag name="KSO_WM_DIAGRAM_GROUP_CODE" val="l1-1"/>
  <p:tag name="KSO_WM_UNIT_TYPE" val="a"/>
  <p:tag name="KSO_WM_UNIT_INDEX" val="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7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l_h_i*1_1_2"/>
  <p:tag name="KSO_WM_TEMPLATE_CATEGORY" val="diagram"/>
  <p:tag name="KSO_WM_TEMPLATE_INDEX" val="20231861"/>
  <p:tag name="KSO_WM_UNIT_LAYERLEVEL" val="1_1_1"/>
  <p:tag name="KSO_WM_TAG_VERSION" val="3.0"/>
  <p:tag name="KSO_WM_DIAGRAM_GROUP_CODE" val="l1-1"/>
  <p:tag name="KSO_WM_UNIT_TYPE" val="l_h_i"/>
  <p:tag name="KSO_WM_UNIT_INDEX" val="1_1_2"/>
  <p:tag name="KSO_WM_DIAGRAM_VERSION" val="3"/>
  <p:tag name="KSO_WM_DIAGRAM_COLOR_TRICK" val="1"/>
  <p:tag name="KSO_WM_DIAGRAM_COLOR_TEXT_CAN_REMOVE" val="n"/>
  <p:tag name="KSO_WM_DIAGRAM_MAX_ITEMCNT" val="3"/>
  <p:tag name="KSO_WM_DIAGRAM_MIN_ITEMCNT" val="2"/>
  <p:tag name="KSO_WM_DIAGRAM_VIRTUALLY_FRAME" val="{&quot;height&quot;:356.1499938964844,&quot;width&quot;:843.7999877929688}"/>
  <p:tag name="KSO_WM_DIAGRAM_COLOR_MATCH_VALUE" val="{&quot;shape&quot;:{&quot;fill&quot;:{&quot;gradient&quot;:[{&quot;brightness&quot;:0,&quot;colorType&quot;:1,&quot;foreColorIndex&quot;:5,&quot;pos&quot;:1,&quot;transparency&quot;:1},{&quot;brightness&quot;:0,&quot;colorType&quot;:1,&quot;foreColorIndex&quot;:5,&quot;pos&quot;:1,&quot;transparency&quot;:0},{&quot;brightness&quot;:0.800000011920929,&quot;colorType&quot;:1,&quot;foreColorIndex&quot;:5,&quot;pos&quot;:0,&quot;transparency&quot;:0.8999999761581421}],&quot;type&quot;:3},&quot;glow&quot;:{&quot;colorType&quot;:0},&quot;line&quot;:{&quot;gradient&quot;:[{&quot;brightness&quot;:0,&quot;colorType&quot;:1,&quot;foreColorIndex&quot;:5,&quot;pos&quot;:0.20000000298023224,&quot;transparency&quot;:1},{&quot;brightness&quot;:0.4000000059604645,&quot;colorType&quot;:1,&quot;foreColorIndex&quot;:5,&quot;pos&quot;:1,&quot;transparency&quot;:0}],&quot;type&quot;:2},&quot;shadow&quot;:{&quot;brightness&quot;:-0.25,&quot;colorType&quot;:1,&quot;foreColorIndex&quot;:5,&quot;transparency&quot;:0.9300000071525574},&quot;threeD&quot;:{&quot;curvedSurface&quot;:{&quot;brightness&quot;:0,&quot;colorType&quot;:2,&quot;rgb&quot;:&quot;#000000&quot;},&quot;depth&quot;:{&quot;colorType&quot;:0}}},&quot;text&quot;:{&quot;fill&quot;:{&quot;solid&quot;:{&quot;brightness&quot;:0,&quot;colorType&quot;:2,&quot;rgb&quot;:&quot;#292929&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 name="KSO_WM_BEAUTIFY_FLAG" val="#wm#"/>
  <p:tag name="KSO_WM_UNIT_FILL_TYPE" val="3"/>
  <p:tag name="KSO_WM_UNIT_LINE_FORE_SCHEMECOLOR_INDEX" val="5"/>
  <p:tag name="KSO_WM_UNIT_SHADOW_SCHEMECOLOR_INDEX" val="5"/>
  <p:tag name="KSO_WM_UNIT_USESOURCEFORMAT_APPLY" val="1"/>
</p:tagLst>
</file>

<file path=ppt/tags/tag7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l_h_a*1_1_1"/>
  <p:tag name="KSO_WM_TEMPLATE_CATEGORY" val="diagram"/>
  <p:tag name="KSO_WM_TEMPLATE_INDEX" val="20231861"/>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1_1"/>
  <p:tag name="KSO_WM_DIAGRAM_VERSION" val="3"/>
  <p:tag name="KSO_WM_DIAGRAM_COLOR_TRICK" val="1"/>
  <p:tag name="KSO_WM_DIAGRAM_COLOR_TEXT_CAN_REMOVE" val="n"/>
  <p:tag name="KSO_WM_UNIT_VALUE" val="10"/>
  <p:tag name="KSO_WM_UNIT_TEXT_TYPE" val="1"/>
  <p:tag name="KSO_WM_DIAGRAM_MAX_ITEMCNT" val="3"/>
  <p:tag name="KSO_WM_DIAGRAM_MIN_ITEMCNT" val="2"/>
  <p:tag name="KSO_WM_DIAGRAM_VIRTUALLY_FRAME" val="{&quot;height&quot;:356.1499938964844,&quot;width&quot;:843.7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 name="KSO_WM_BEAUTIFY_FLAG" val="#wm#"/>
  <p:tag name="KSO_WM_UNIT_PRESET_TEXT" val="添加标题内容"/>
  <p:tag name="KSO_WM_UNIT_TEXT_FILL_FORE_SCHEMECOLOR_INDEX" val="1"/>
  <p:tag name="KSO_WM_UNIT_TEXT_FILL_TYPE" val="1"/>
  <p:tag name="KSO_WM_UNIT_USESOURCEFORMAT_APPLY" val="1"/>
</p:tagLst>
</file>

<file path=ppt/tags/tag7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l_h_i*1_1_1"/>
  <p:tag name="KSO_WM_TEMPLATE_CATEGORY" val="diagram"/>
  <p:tag name="KSO_WM_TEMPLATE_INDEX" val="20231861"/>
  <p:tag name="KSO_WM_UNIT_LAYERLEVEL" val="1_1_1"/>
  <p:tag name="KSO_WM_TAG_VERSION" val="3.0"/>
  <p:tag name="KSO_WM_DIAGRAM_GROUP_CODE" val="l1-1"/>
  <p:tag name="KSO_WM_UNIT_TYPE" val="l_h_i"/>
  <p:tag name="KSO_WM_UNIT_INDEX" val="1_1_1"/>
  <p:tag name="KSO_WM_DIAGRAM_VERSION" val="3"/>
  <p:tag name="KSO_WM_DIAGRAM_COLOR_TRICK" val="1"/>
  <p:tag name="KSO_WM_DIAGRAM_COLOR_TEXT_CAN_REMOVE" val="n"/>
  <p:tag name="KSO_WM_DIAGRAM_MAX_ITEMCNT" val="3"/>
  <p:tag name="KSO_WM_DIAGRAM_MIN_ITEMCNT" val="2"/>
  <p:tag name="KSO_WM_DIAGRAM_VIRTUALLY_FRAME" val="{&quot;height&quot;:356.1499938964844,&quot;width&quot;:843.7999877929688}"/>
  <p:tag name="KSO_WM_DIAGRAM_COLOR_MATCH_VALUE" val="{&quot;shape&quot;:{&quot;fill&quot;:{&quot;type&quot;:0},&quot;glow&quot;:{&quot;colorType&quot;:0},&quot;line&quot;:{&quot;gradient&quot;:[{&quot;brightness&quot;:0,&quot;colorType&quot;:1,&quot;foreColorIndex&quot;:5,&quot;pos&quot;:0,&quot;transparency&quot;:0.8999999761581421},{&quot;brightness&quot;:0,&quot;colorType&quot;:1,&quot;foreColorIndex&quot;:5,&quot;pos&quot;:1,&quot;transparency&quot;:0.20000000298023224}],&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 name="KSO_WM_BEAUTIFY_FLAG" val="#wm#"/>
  <p:tag name="KSO_WM_UNIT_LINE_FORE_SCHEMECOLOR_INDEX" val="5"/>
  <p:tag name="KSO_WM_UNIT_USESOURCEFORMAT_APPLY" val="1"/>
</p:tagLst>
</file>

<file path=ppt/tags/tag7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l_h_f*1_1_1"/>
  <p:tag name="KSO_WM_TEMPLATE_CATEGORY" val="diagram"/>
  <p:tag name="KSO_WM_TEMPLATE_INDEX" val="20231861"/>
  <p:tag name="KSO_WM_UNIT_LAYERLEVEL" val="1_1_1"/>
  <p:tag name="KSO_WM_TAG_VERSION" val="3.0"/>
  <p:tag name="KSO_WM_UNIT_SUBTYPE" val="a"/>
  <p:tag name="KSO_WM_UNIT_NOCLEAR" val="0"/>
  <p:tag name="KSO_WM_DIAGRAM_GROUP_CODE" val="l1-1"/>
  <p:tag name="KSO_WM_UNIT_TYPE" val="l_h_f"/>
  <p:tag name="KSO_WM_UNIT_INDEX" val="1_1_1"/>
  <p:tag name="KSO_WM_DIAGRAM_VERSION" val="3"/>
  <p:tag name="KSO_WM_DIAGRAM_COLOR_TRICK" val="1"/>
  <p:tag name="KSO_WM_DIAGRAM_COLOR_TEXT_CAN_REMOVE" val="n"/>
  <p:tag name="KSO_WM_UNIT_VALUE" val="96"/>
  <p:tag name="KSO_WM_UNIT_TEXT_TYPE" val="1"/>
  <p:tag name="KSO_WM_DIAGRAM_MAX_ITEMCNT" val="3"/>
  <p:tag name="KSO_WM_DIAGRAM_MIN_ITEMCNT" val="2"/>
  <p:tag name="KSO_WM_DIAGRAM_VIRTUALLY_FRAME" val="{&quot;height&quot;:356.1499938964844,&quot;width&quot;:843.7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USESOURCEFORMAT_APPLY" val="1"/>
</p:tagLst>
</file>

<file path=ppt/tags/tag7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l_h_i*1_2_2"/>
  <p:tag name="KSO_WM_TEMPLATE_CATEGORY" val="diagram"/>
  <p:tag name="KSO_WM_TEMPLATE_INDEX" val="20231861"/>
  <p:tag name="KSO_WM_UNIT_LAYERLEVEL" val="1_1_1"/>
  <p:tag name="KSO_WM_TAG_VERSION" val="3.0"/>
  <p:tag name="KSO_WM_DIAGRAM_GROUP_CODE" val="l1-1"/>
  <p:tag name="KSO_WM_UNIT_TYPE" val="l_h_i"/>
  <p:tag name="KSO_WM_UNIT_INDEX" val="1_2_2"/>
  <p:tag name="KSO_WM_DIAGRAM_VERSION" val="3"/>
  <p:tag name="KSO_WM_DIAGRAM_COLOR_TRICK" val="1"/>
  <p:tag name="KSO_WM_DIAGRAM_COLOR_TEXT_CAN_REMOVE" val="n"/>
  <p:tag name="KSO_WM_DIAGRAM_MAX_ITEMCNT" val="3"/>
  <p:tag name="KSO_WM_DIAGRAM_MIN_ITEMCNT" val="2"/>
  <p:tag name="KSO_WM_DIAGRAM_VIRTUALLY_FRAME" val="{&quot;height&quot;:356.1499938964844,&quot;width&quot;:843.7999877929688}"/>
  <p:tag name="KSO_WM_DIAGRAM_COLOR_MATCH_VALUE" val="{&quot;shape&quot;:{&quot;fill&quot;:{&quot;gradient&quot;:[{&quot;brightness&quot;:0,&quot;colorType&quot;:1,&quot;foreColorIndex&quot;:5,&quot;pos&quot;:1,&quot;transparency&quot;:1},{&quot;brightness&quot;:0,&quot;colorType&quot;:1,&quot;foreColorIndex&quot;:5,&quot;pos&quot;:1,&quot;transparency&quot;:0},{&quot;brightness&quot;:0.800000011920929,&quot;colorType&quot;:1,&quot;foreColorIndex&quot;:5,&quot;pos&quot;:0,&quot;transparency&quot;:0.8999999761581421}],&quot;type&quot;:3},&quot;glow&quot;:{&quot;colorType&quot;:0},&quot;line&quot;:{&quot;gradient&quot;:[{&quot;brightness&quot;:0,&quot;colorType&quot;:1,&quot;foreColorIndex&quot;:5,&quot;pos&quot;:0.20000000298023224,&quot;transparency&quot;:1},{&quot;brightness&quot;:0.4000000059604645,&quot;colorType&quot;:1,&quot;foreColorIndex&quot;:5,&quot;pos&quot;:1,&quot;transparency&quot;:0}],&quot;type&quot;:2},&quot;shadow&quot;:{&quot;brightness&quot;:-0.25,&quot;colorType&quot;:1,&quot;foreColorIndex&quot;:5,&quot;transparency&quot;:0.9300000071525574},&quot;threeD&quot;:{&quot;curvedSurface&quot;:{&quot;brightness&quot;:0,&quot;colorType&quot;:2,&quot;rgb&quot;:&quot;#000000&quot;},&quot;depth&quot;:{&quot;colorType&quot;:0}}},&quot;text&quot;:{&quot;fill&quot;:{&quot;solid&quot;:{&quot;brightness&quot;:0,&quot;colorType&quot;:2,&quot;rgb&quot;:&quot;#292929&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 name="KSO_WM_BEAUTIFY_FLAG" val="#wm#"/>
  <p:tag name="KSO_WM_UNIT_FILL_TYPE" val="3"/>
  <p:tag name="KSO_WM_UNIT_LINE_FORE_SCHEMECOLOR_INDEX" val="5"/>
  <p:tag name="KSO_WM_UNIT_SHADOW_SCHEMECOLOR_INDEX" val="5"/>
  <p:tag name="KSO_WM_UNIT_USESOURCEFORMAT_APPLY" val="1"/>
</p:tagLst>
</file>

<file path=ppt/tags/tag7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l_h_i*1_3_2"/>
  <p:tag name="KSO_WM_TEMPLATE_CATEGORY" val="diagram"/>
  <p:tag name="KSO_WM_TEMPLATE_INDEX" val="20231861"/>
  <p:tag name="KSO_WM_UNIT_LAYERLEVEL" val="1_1_1"/>
  <p:tag name="KSO_WM_TAG_VERSION" val="3.0"/>
  <p:tag name="KSO_WM_DIAGRAM_GROUP_CODE" val="l1-1"/>
  <p:tag name="KSO_WM_UNIT_TYPE" val="l_h_i"/>
  <p:tag name="KSO_WM_UNIT_INDEX" val="1_3_2"/>
  <p:tag name="KSO_WM_DIAGRAM_VERSION" val="3"/>
  <p:tag name="KSO_WM_DIAGRAM_COLOR_TRICK" val="1"/>
  <p:tag name="KSO_WM_DIAGRAM_COLOR_TEXT_CAN_REMOVE" val="n"/>
  <p:tag name="KSO_WM_DIAGRAM_MAX_ITEMCNT" val="3"/>
  <p:tag name="KSO_WM_DIAGRAM_MIN_ITEMCNT" val="2"/>
  <p:tag name="KSO_WM_DIAGRAM_VIRTUALLY_FRAME" val="{&quot;height&quot;:356.1499938964844,&quot;width&quot;:843.7999877929688}"/>
  <p:tag name="KSO_WM_DIAGRAM_COLOR_MATCH_VALUE" val="{&quot;shape&quot;:{&quot;fill&quot;:{&quot;gradient&quot;:[{&quot;brightness&quot;:0,&quot;colorType&quot;:1,&quot;foreColorIndex&quot;:5,&quot;pos&quot;:1,&quot;transparency&quot;:1},{&quot;brightness&quot;:0,&quot;colorType&quot;:1,&quot;foreColorIndex&quot;:5,&quot;pos&quot;:1,&quot;transparency&quot;:0},{&quot;brightness&quot;:0.800000011920929,&quot;colorType&quot;:1,&quot;foreColorIndex&quot;:5,&quot;pos&quot;:0,&quot;transparency&quot;:0.8999999761581421}],&quot;type&quot;:3},&quot;glow&quot;:{&quot;colorType&quot;:0},&quot;line&quot;:{&quot;gradient&quot;:[{&quot;brightness&quot;:0,&quot;colorType&quot;:1,&quot;foreColorIndex&quot;:5,&quot;pos&quot;:0.20000000298023224,&quot;transparency&quot;:1},{&quot;brightness&quot;:0.4000000059604645,&quot;colorType&quot;:1,&quot;foreColorIndex&quot;:5,&quot;pos&quot;:1,&quot;transparency&quot;:0}],&quot;type&quot;:2},&quot;shadow&quot;:{&quot;brightness&quot;:-0.25,&quot;colorType&quot;:1,&quot;foreColorIndex&quot;:5,&quot;transparency&quot;:0.9300000071525574},&quot;threeD&quot;:{&quot;curvedSurface&quot;:{&quot;brightness&quot;:0,&quot;colorType&quot;:2,&quot;rgb&quot;:&quot;#000000&quot;},&quot;depth&quot;:{&quot;colorType&quot;:0}}},&quot;text&quot;:{&quot;fill&quot;:{&quot;solid&quot;:{&quot;brightness&quot;:0,&quot;colorType&quot;:2,&quot;rgb&quot;:&quot;#292929&quot;,&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 name="KSO_WM_BEAUTIFY_FLAG" val="#wm#"/>
  <p:tag name="KSO_WM_UNIT_FILL_TYPE" val="3"/>
  <p:tag name="KSO_WM_UNIT_LINE_FORE_SCHEMECOLOR_INDEX" val="5"/>
  <p:tag name="KSO_WM_UNIT_SHADOW_SCHEMECOLOR_INDEX" val="5"/>
  <p:tag name="KSO_WM_UNIT_USESOURCEFORMAT_APPLY" val="1"/>
</p:tagLst>
</file>

<file path=ppt/tags/tag7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l_h_a*1_2_1"/>
  <p:tag name="KSO_WM_TEMPLATE_CATEGORY" val="diagram"/>
  <p:tag name="KSO_WM_TEMPLATE_INDEX" val="20231861"/>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2_1"/>
  <p:tag name="KSO_WM_DIAGRAM_VERSION" val="3"/>
  <p:tag name="KSO_WM_DIAGRAM_COLOR_TRICK" val="1"/>
  <p:tag name="KSO_WM_DIAGRAM_COLOR_TEXT_CAN_REMOVE" val="n"/>
  <p:tag name="KSO_WM_UNIT_VALUE" val="10"/>
  <p:tag name="KSO_WM_UNIT_TEXT_TYPE" val="1"/>
  <p:tag name="KSO_WM_DIAGRAM_MAX_ITEMCNT" val="3"/>
  <p:tag name="KSO_WM_DIAGRAM_MIN_ITEMCNT" val="2"/>
  <p:tag name="KSO_WM_DIAGRAM_VIRTUALLY_FRAME" val="{&quot;height&quot;:356.1499938964844,&quot;width&quot;:843.7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 name="KSO_WM_BEAUTIFY_FLAG" val="#wm#"/>
  <p:tag name="KSO_WM_UNIT_PRESET_TEXT" val="添加标题内容"/>
  <p:tag name="KSO_WM_UNIT_TEXT_FILL_FORE_SCHEMECOLOR_INDEX" val="1"/>
  <p:tag name="KSO_WM_UNIT_TEXT_FILL_TYPE" val="1"/>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l_h_i*1_2_1"/>
  <p:tag name="KSO_WM_TEMPLATE_CATEGORY" val="diagram"/>
  <p:tag name="KSO_WM_TEMPLATE_INDEX" val="20231861"/>
  <p:tag name="KSO_WM_UNIT_LAYERLEVEL" val="1_1_1"/>
  <p:tag name="KSO_WM_TAG_VERSION" val="3.0"/>
  <p:tag name="KSO_WM_DIAGRAM_GROUP_CODE" val="l1-1"/>
  <p:tag name="KSO_WM_UNIT_TYPE" val="l_h_i"/>
  <p:tag name="KSO_WM_UNIT_INDEX" val="1_2_1"/>
  <p:tag name="KSO_WM_DIAGRAM_VERSION" val="3"/>
  <p:tag name="KSO_WM_DIAGRAM_COLOR_TRICK" val="1"/>
  <p:tag name="KSO_WM_DIAGRAM_COLOR_TEXT_CAN_REMOVE" val="n"/>
  <p:tag name="KSO_WM_DIAGRAM_MAX_ITEMCNT" val="3"/>
  <p:tag name="KSO_WM_DIAGRAM_MIN_ITEMCNT" val="2"/>
  <p:tag name="KSO_WM_DIAGRAM_VIRTUALLY_FRAME" val="{&quot;height&quot;:356.1499938964844,&quot;width&quot;:843.7999877929688}"/>
  <p:tag name="KSO_WM_DIAGRAM_COLOR_MATCH_VALUE" val="{&quot;shape&quot;:{&quot;fill&quot;:{&quot;type&quot;:0},&quot;glow&quot;:{&quot;colorType&quot;:0},&quot;line&quot;:{&quot;gradient&quot;:[{&quot;brightness&quot;:0,&quot;colorType&quot;:1,&quot;foreColorIndex&quot;:5,&quot;pos&quot;:0,&quot;transparency&quot;:0.8999999761581421},{&quot;brightness&quot;:0,&quot;colorType&quot;:1,&quot;foreColorIndex&quot;:5,&quot;pos&quot;:1,&quot;transparency&quot;:0.20000000298023224}],&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 name="KSO_WM_BEAUTIFY_FLAG" val="#wm#"/>
  <p:tag name="KSO_WM_UNIT_LINE_FORE_SCHEMECOLOR_INDEX" val="5"/>
  <p:tag name="KSO_WM_UNIT_USESOURCEFORMAT_APPLY" val="1"/>
</p:tagLst>
</file>

<file path=ppt/tags/tag7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l_h_f*1_2_1"/>
  <p:tag name="KSO_WM_TEMPLATE_CATEGORY" val="diagram"/>
  <p:tag name="KSO_WM_TEMPLATE_INDEX" val="20231861"/>
  <p:tag name="KSO_WM_UNIT_LAYERLEVEL" val="1_1_1"/>
  <p:tag name="KSO_WM_TAG_VERSION" val="3.0"/>
  <p:tag name="KSO_WM_UNIT_SUBTYPE" val="a"/>
  <p:tag name="KSO_WM_UNIT_NOCLEAR" val="0"/>
  <p:tag name="KSO_WM_DIAGRAM_GROUP_CODE" val="l1-1"/>
  <p:tag name="KSO_WM_UNIT_TYPE" val="l_h_f"/>
  <p:tag name="KSO_WM_UNIT_INDEX" val="1_2_1"/>
  <p:tag name="KSO_WM_DIAGRAM_VERSION" val="3"/>
  <p:tag name="KSO_WM_DIAGRAM_COLOR_TRICK" val="1"/>
  <p:tag name="KSO_WM_DIAGRAM_COLOR_TEXT_CAN_REMOVE" val="n"/>
  <p:tag name="KSO_WM_UNIT_VALUE" val="96"/>
  <p:tag name="KSO_WM_UNIT_TEXT_TYPE" val="1"/>
  <p:tag name="KSO_WM_DIAGRAM_MAX_ITEMCNT" val="3"/>
  <p:tag name="KSO_WM_DIAGRAM_MIN_ITEMCNT" val="2"/>
  <p:tag name="KSO_WM_DIAGRAM_VIRTUALLY_FRAME" val="{&quot;height&quot;:356.1499938964844,&quot;width&quot;:843.7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USESOURCEFORMAT_APPLY" val="1"/>
</p:tagLst>
</file>

<file path=ppt/tags/tag7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l_h_a*1_3_1"/>
  <p:tag name="KSO_WM_TEMPLATE_CATEGORY" val="diagram"/>
  <p:tag name="KSO_WM_TEMPLATE_INDEX" val="20231861"/>
  <p:tag name="KSO_WM_UNIT_LAYERLEVEL" val="1_1_1"/>
  <p:tag name="KSO_WM_TAG_VERSION" val="3.0"/>
  <p:tag name="KSO_WM_UNIT_ISCONTENTSTITLE" val="0"/>
  <p:tag name="KSO_WM_UNIT_ISNUMDGMTITLE" val="0"/>
  <p:tag name="KSO_WM_UNIT_NOCLEAR" val="0"/>
  <p:tag name="KSO_WM_DIAGRAM_GROUP_CODE" val="l1-1"/>
  <p:tag name="KSO_WM_UNIT_TYPE" val="l_h_a"/>
  <p:tag name="KSO_WM_UNIT_INDEX" val="1_3_1"/>
  <p:tag name="KSO_WM_DIAGRAM_VERSION" val="3"/>
  <p:tag name="KSO_WM_DIAGRAM_COLOR_TRICK" val="1"/>
  <p:tag name="KSO_WM_DIAGRAM_COLOR_TEXT_CAN_REMOVE" val="n"/>
  <p:tag name="KSO_WM_UNIT_VALUE" val="10"/>
  <p:tag name="KSO_WM_UNIT_TEXT_TYPE" val="1"/>
  <p:tag name="KSO_WM_DIAGRAM_MAX_ITEMCNT" val="3"/>
  <p:tag name="KSO_WM_DIAGRAM_MIN_ITEMCNT" val="2"/>
  <p:tag name="KSO_WM_DIAGRAM_VIRTUALLY_FRAME" val="{&quot;height&quot;:356.1499938964844,&quot;width&quot;:843.7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 name="KSO_WM_BEAUTIFY_FLAG" val="#wm#"/>
  <p:tag name="KSO_WM_UNIT_PRESET_TEXT" val="添加标题内容"/>
  <p:tag name="KSO_WM_UNIT_TEXT_FILL_FORE_SCHEMECOLOR_INDEX" val="1"/>
  <p:tag name="KSO_WM_UNIT_TEXT_FILL_TYPE" val="1"/>
  <p:tag name="KSO_WM_UNIT_USESOURCEFORMAT_APPLY" val="1"/>
</p:tagLst>
</file>

<file path=ppt/tags/tag7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l_h_i*1_3_1"/>
  <p:tag name="KSO_WM_TEMPLATE_CATEGORY" val="diagram"/>
  <p:tag name="KSO_WM_TEMPLATE_INDEX" val="20231861"/>
  <p:tag name="KSO_WM_UNIT_LAYERLEVEL" val="1_1_1"/>
  <p:tag name="KSO_WM_TAG_VERSION" val="3.0"/>
  <p:tag name="KSO_WM_DIAGRAM_GROUP_CODE" val="l1-1"/>
  <p:tag name="KSO_WM_UNIT_TYPE" val="l_h_i"/>
  <p:tag name="KSO_WM_UNIT_INDEX" val="1_3_1"/>
  <p:tag name="KSO_WM_DIAGRAM_VERSION" val="3"/>
  <p:tag name="KSO_WM_DIAGRAM_COLOR_TRICK" val="1"/>
  <p:tag name="KSO_WM_DIAGRAM_COLOR_TEXT_CAN_REMOVE" val="n"/>
  <p:tag name="KSO_WM_DIAGRAM_MAX_ITEMCNT" val="3"/>
  <p:tag name="KSO_WM_DIAGRAM_MIN_ITEMCNT" val="2"/>
  <p:tag name="KSO_WM_DIAGRAM_VIRTUALLY_FRAME" val="{&quot;height&quot;:356.1499938964844,&quot;width&quot;:843.7999877929688}"/>
  <p:tag name="KSO_WM_DIAGRAM_COLOR_MATCH_VALUE" val="{&quot;shape&quot;:{&quot;fill&quot;:{&quot;type&quot;:0},&quot;glow&quot;:{&quot;colorType&quot;:0},&quot;line&quot;:{&quot;gradient&quot;:[{&quot;brightness&quot;:0,&quot;colorType&quot;:1,&quot;foreColorIndex&quot;:5,&quot;pos&quot;:0,&quot;transparency&quot;:0.8999999761581421},{&quot;brightness&quot;:0,&quot;colorType&quot;:1,&quot;foreColorIndex&quot;:5,&quot;pos&quot;:1,&quot;transparency&quot;:0.20000000298023224}],&quot;type&quot;:2},&quot;shadow&quot;:{&quot;colorType&quot;:0},&quot;threeD&quot;:{&quot;curvedSurface&quot;:{&quot;brightness&quot;:0,&quot;colorType&quot;:2,&quot;rgb&quot;:&quot;#000000&quot;},&quot;depth&quot;:{&quot;colorType&quot;:0}}},&quot;text&quot;:{&quot;fill&quot;:{},&quot;glow&quot;:{},&quot;line&quot;:{},&quot;shadow&quot;:{},&quot;threeD&quot;:{}}}"/>
  <p:tag name="KSO_WM_DIAGRAM_USE_COLOR_VALUE" val="{&quot;color_scheme&quot;:1,&quot;color_type&quot;:1,&quot;theme_color_indexes&quot;:[5,6,5,6,5,6]}"/>
  <p:tag name="KSO_WM_BEAUTIFY_FLAG" val="#wm#"/>
  <p:tag name="KSO_WM_UNIT_LINE_FORE_SCHEMECOLOR_INDEX" val="5"/>
  <p:tag name="KSO_WM_UNIT_USESOURCEFORMAT_APPLY" val="1"/>
</p:tagLst>
</file>

<file path=ppt/tags/tag7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861_2*l_h_f*1_3_1"/>
  <p:tag name="KSO_WM_TEMPLATE_CATEGORY" val="diagram"/>
  <p:tag name="KSO_WM_TEMPLATE_INDEX" val="20231861"/>
  <p:tag name="KSO_WM_UNIT_LAYERLEVEL" val="1_1_1"/>
  <p:tag name="KSO_WM_TAG_VERSION" val="3.0"/>
  <p:tag name="KSO_WM_UNIT_SUBTYPE" val="a"/>
  <p:tag name="KSO_WM_UNIT_NOCLEAR" val="0"/>
  <p:tag name="KSO_WM_DIAGRAM_GROUP_CODE" val="l1-1"/>
  <p:tag name="KSO_WM_UNIT_TYPE" val="l_h_f"/>
  <p:tag name="KSO_WM_UNIT_INDEX" val="1_3_1"/>
  <p:tag name="KSO_WM_DIAGRAM_VERSION" val="3"/>
  <p:tag name="KSO_WM_DIAGRAM_COLOR_TRICK" val="1"/>
  <p:tag name="KSO_WM_DIAGRAM_COLOR_TEXT_CAN_REMOVE" val="n"/>
  <p:tag name="KSO_WM_UNIT_VALUE" val="96"/>
  <p:tag name="KSO_WM_UNIT_TEXT_TYPE" val="1"/>
  <p:tag name="KSO_WM_DIAGRAM_MAX_ITEMCNT" val="3"/>
  <p:tag name="KSO_WM_DIAGRAM_MIN_ITEMCNT" val="2"/>
  <p:tag name="KSO_WM_DIAGRAM_VIRTUALLY_FRAME" val="{&quot;height&quot;:356.1499938964844,&quot;width&quot;:843.7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color_type&quot;:1,&quot;theme_color_indexes&quot;:[5,6,5,6,5,6]}"/>
  <p:tag name="KSO_WM_UNIT_TEXT_LAYER_COUNT" val="1"/>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USESOURCEFORMAT_APPLY" val="1"/>
</p:tagLst>
</file>

<file path=ppt/tags/tag715.xml><?xml version="1.0" encoding="utf-8"?>
<p:tagLst xmlns:p="http://schemas.openxmlformats.org/presentationml/2006/main">
  <p:tag name="KSO_WM_SLIDE_ID" val="diagram20231861_2"/>
  <p:tag name="KSO_WM_TEMPLATE_SUBCATEGORY" val="0"/>
  <p:tag name="KSO_WM_TEMPLATE_MASTER_TYPE" val="0"/>
  <p:tag name="KSO_WM_TEMPLATE_COLOR_TYPE" val="0"/>
  <p:tag name="KSO_WM_SLIDE_ITEM_CNT" val="3"/>
  <p:tag name="KSO_WM_SLIDE_INDEX" val="2"/>
  <p:tag name="KSO_WM_TAG_VERSION" val="3.0"/>
  <p:tag name="KSO_WM_BEAUTIFY_FLAG" val="#wm#"/>
  <p:tag name="KSO_WM_TEMPLATE_CATEGORY" val="diagram"/>
  <p:tag name="KSO_WM_TEMPLATE_INDEX" val="20231861"/>
  <p:tag name="KSO_WM_DIAGRAM_GROUP_CODE" val="l1-1"/>
  <p:tag name="KSO_WM_SLIDE_DIAGTYPE" val="l"/>
  <p:tag name="KSO_WM_SLIDE_LAYOUT" val="a_l"/>
  <p:tag name="KSO_WM_SLIDE_LAYOUT_CNT" val="1_1"/>
  <p:tag name="KSO_WM_SLIDE_TYPE" val="text"/>
  <p:tag name="KSO_WM_SLIDE_SUBTYPE" val="diag"/>
  <p:tag name="KSO_WM_SLIDE_SIZE" val="843.8*356.15"/>
  <p:tag name="KSO_WM_SLIDE_POSITION" val="59.7*128.9"/>
</p:tagLst>
</file>

<file path=ppt/tags/tag71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872_3*a*1"/>
  <p:tag name="KSO_WM_TEMPLATE_CATEGORY" val="diagram"/>
  <p:tag name="KSO_WM_TEMPLATE_INDEX" val="20231872"/>
  <p:tag name="KSO_WM_UNIT_LAYERLEVEL" val="1"/>
  <p:tag name="KSO_WM_TAG_VERSION" val="3.0"/>
  <p:tag name="KSO_WM_BEAUTIFY_FLAG" val="#wm#"/>
  <p:tag name="KSO_WM_DIAGRAM_GROUP_CODE" val="l1-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7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1_1"/>
  <p:tag name="KSO_WM_UNIT_ID" val="diagram20233304_1*n_h_h_i*1_2_1_1"/>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71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3304_1*n_h_h_f*1_2_1_1"/>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TEXT_TYPE" val="1"/>
  <p:tag name="KSO_WM_UNIT_USESOURCEFORMAT_APPLY" val="1"/>
</p:tagLst>
</file>

<file path=ppt/tags/tag71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3304_1*n_h_h_f*1_2_3_1"/>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TEXT_TYPE" val="1"/>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3304_1*n_h_h_f*1_2_2_1"/>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GROUP_CODE" val="n1-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TEXT_TYPE" val="1"/>
  <p:tag name="KSO_WM_UNIT_USESOURCEFORMAT_APPLY" val="1"/>
</p:tagLst>
</file>

<file path=ppt/tags/tag7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2_1"/>
  <p:tag name="KSO_WM_UNIT_ID" val="diagram20233304_1*n_h_h_i*1_2_2_1"/>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type&quot;:0},&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UNIT_LINE_FILL_TYPE" val="2"/>
  <p:tag name="KSO_WM_UNIT_USESOURCEFORMAT_APPLY" val="1"/>
</p:tagLst>
</file>

<file path=ppt/tags/tag7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1_2"/>
  <p:tag name="KSO_WM_UNIT_ID" val="diagram20233304_1*n_h_h_i*1_2_1_2"/>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7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2_2"/>
  <p:tag name="KSO_WM_UNIT_ID" val="diagram20233304_1*n_h_h_i*1_2_2_2"/>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solid&quot;:{&quot;brightness&quot;:0,&quot;colorType&quot;:1,&quot;foreColorIndex&quot;:5,&quot;transparency&quot;:0.30000001192092896},&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7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x"/>
  <p:tag name="KSO_WM_UNIT_INDEX" val="1_2_1_1"/>
  <p:tag name="KSO_WM_UNIT_ID" val="diagram20233304_1*n_h_h_x*1_2_1_1"/>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UNIT_VALUE" val="105*105"/>
  <p:tag name="KSO_WM_DIAGRAM_GROUP_CODE" val="n1-1"/>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7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3_1"/>
  <p:tag name="KSO_WM_UNIT_ID" val="diagram20233304_1*n_h_h_i*1_2_3_1"/>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solid&quot;:{&quot;brightness&quot;:0,&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726.xml><?xml version="1.0" encoding="utf-8"?>
<p:tagLst xmlns:p="http://schemas.openxmlformats.org/presentationml/2006/main">
  <p:tag name="KSO_WM_UNIT_VALUE" val="89*96"/>
  <p:tag name="KSO_WM_UNIT_HIGHLIGHT" val="0"/>
  <p:tag name="KSO_WM_UNIT_COMPATIBLE" val="0"/>
  <p:tag name="KSO_WM_UNIT_DIAGRAM_ISNUMVISUAL" val="0"/>
  <p:tag name="KSO_WM_UNIT_DIAGRAM_ISREFERUNIT" val="0"/>
  <p:tag name="KSO_WM_UNIT_TYPE" val="n_h_h_x"/>
  <p:tag name="KSO_WM_UNIT_INDEX" val="1_2_2_1"/>
  <p:tag name="KSO_WM_UNIT_ID" val="diagram20233304_1*n_h_h_x*1_2_2_1"/>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7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a"/>
  <p:tag name="KSO_WM_UNIT_INDEX" val="1_1_1"/>
  <p:tag name="KSO_WM_UNIT_ID" val="diagram20233304_1*n_h_a*1_1_1"/>
  <p:tag name="KSO_WM_TEMPLATE_CATEGORY" val="diagram"/>
  <p:tag name="KSO_WM_TEMPLATE_INDEX" val="20233304"/>
  <p:tag name="KSO_WM_UNIT_LAYERLEVEL" val="1_1_1"/>
  <p:tag name="KSO_WM_TAG_VERSION" val="3.0"/>
  <p:tag name="KSO_WM_UNIT_ISCONTENTSTITLE" val="0"/>
  <p:tag name="KSO_WM_UNIT_ISNUMDGMTITLE" val="0"/>
  <p:tag name="KSO_WM_UNIT_NOCLEAR" val="0"/>
  <p:tag name="KSO_WM_UNIT_VALUE" val="42"/>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标题"/>
  <p:tag name="KSO_WM_UNIT_FILL_TYPE" val="1"/>
  <p:tag name="KSO_WM_UNIT_FILL_FORE_SCHEMECOLOR_INDEX" val="5"/>
  <p:tag name="KSO_WM_UNIT_FILL_FORE_SCHEMECOLOR_INDEX_BRIGHTNESS" val="0"/>
  <p:tag name="KSO_WM_UNIT_TEXT_FILL_FORE_SCHEMECOLOR_INDEX" val="1"/>
  <p:tag name="KSO_WM_UNIT_TEXT_FILL_TYPE" val="1"/>
  <p:tag name="KSO_WM_UNIT_TEXT_TYPE" val="1"/>
  <p:tag name="KSO_WM_UNIT_USESOURCEFORMAT_APPLY" val="1"/>
</p:tagLst>
</file>

<file path=ppt/tags/tag728.xml><?xml version="1.0" encoding="utf-8"?>
<p:tagLst xmlns:p="http://schemas.openxmlformats.org/presentationml/2006/main">
  <p:tag name="KSO_WM_UNIT_VALUE" val="78*115"/>
  <p:tag name="KSO_WM_UNIT_HIGHLIGHT" val="0"/>
  <p:tag name="KSO_WM_UNIT_COMPATIBLE" val="0"/>
  <p:tag name="KSO_WM_UNIT_DIAGRAM_ISNUMVISUAL" val="0"/>
  <p:tag name="KSO_WM_UNIT_DIAGRAM_ISREFERUNIT" val="0"/>
  <p:tag name="KSO_WM_UNIT_TYPE" val="n_h_h_x"/>
  <p:tag name="KSO_WM_UNIT_INDEX" val="1_2_3_1"/>
  <p:tag name="KSO_WM_UNIT_ID" val="diagram20233304_1*n_h_h_x*1_2_3_1"/>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7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n_h_h_i"/>
  <p:tag name="KSO_WM_UNIT_INDEX" val="1_2_3_2"/>
  <p:tag name="KSO_WM_UNIT_ID" val="diagram20233304_1*n_h_h_i*1_2_3_2"/>
  <p:tag name="KSO_WM_TEMPLATE_CATEGORY" val="diagram"/>
  <p:tag name="KSO_WM_TEMPLATE_INDEX" val="20233304"/>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3"/>
  <p:tag name="KSO_WM_DIAGRAM_MIN_ITEMCNT" val="3"/>
  <p:tag name="KSO_WM_DIAGRAM_VIRTUALLY_FRAME" val="{&quot;height&quot;:440.0246456692913,&quot;left&quot;:-1.7000787401574826,&quot;top&quot;:85.30007874015749,&quot;width&quot;:940.000078740157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LINE_FILL_TYPE" val="2"/>
  <p:tag name="KSO_WM_UNIT_TEXT_FILL_FORE_SCHEMECOLOR_INDEX" val="2"/>
  <p:tag name="KSO_WM_UNIT_TEXT_FILL_TYPE" val="1"/>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30.xml><?xml version="1.0" encoding="utf-8"?>
<p:tagLst xmlns:p="http://schemas.openxmlformats.org/presentationml/2006/main">
  <p:tag name="KSO_WM_SLIDE_ID" val="diagram20231872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872"/>
  <p:tag name="KSO_WM_SLIDE_TYPE" val="text"/>
  <p:tag name="KSO_WM_SLIDE_SUBTYPE" val="diag"/>
  <p:tag name="KSO_WM_SLIDE_SIZE" val="848.35*388.45"/>
  <p:tag name="KSO_WM_SLIDE_POSITION" val="56.25*113.4"/>
  <p:tag name="KSO_WM_SLIDE_LAYOUT" val="a_l"/>
  <p:tag name="KSO_WM_SLIDE_LAYOUT_CNT" val="1_1"/>
  <p:tag name="KSO_WM_SPECIAL_SOURCE" val="bdnull"/>
  <p:tag name="KSO_WM_DIAGRAM_GROUP_CODE" val="l1-1"/>
  <p:tag name="KSO_WM_SLIDE_DIAGTYPE" val="l"/>
</p:tagLst>
</file>

<file path=ppt/tags/tag7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7*e*1"/>
  <p:tag name="KSO_WM_TEMPLATE_CATEGORY" val="custom"/>
  <p:tag name="KSO_WM_TEMPLATE_INDEX" val="20202675"/>
  <p:tag name="KSO_WM_UNIT_LAYERLEVEL" val="1"/>
  <p:tag name="KSO_WM_TAG_VERSION" val="1.0"/>
  <p:tag name="KSO_WM_BEAUTIFY_FLAG" val="#wm#"/>
  <p:tag name="KSO_WM_UNIT_PRESET_TEXT" val="PART 01"/>
  <p:tag name="KSO_WM_UNIT_NOCLEAR" val="0"/>
  <p:tag name="KSO_WM_UNIT_VALUE" val="5"/>
  <p:tag name="KSO_WM_UNIT_TYPE" val="e"/>
  <p:tag name="KSO_WM_UNIT_INDEX" val="1"/>
  <p:tag name="KSO_WM_UNIT_TEXT_FILL_FORE_SCHEMECOLOR_INDEX_BRIGHTNESS" val="0"/>
  <p:tag name="KSO_WM_UNIT_TEXT_FILL_FORE_SCHEMECOLOR_INDEX" val="5"/>
  <p:tag name="KSO_WM_UNIT_TEXT_FILL_TYPE" val="1"/>
</p:tagLst>
</file>

<file path=ppt/tags/tag7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7*a*1"/>
  <p:tag name="KSO_WM_TEMPLATE_CATEGORY" val="custom"/>
  <p:tag name="KSO_WM_TEMPLATE_INDEX" val="20202675"/>
  <p:tag name="KSO_WM_UNIT_LAYERLEVEL" val="1"/>
  <p:tag name="KSO_WM_TAG_VERSION" val="1.0"/>
  <p:tag name="KSO_WM_BEAUTIFY_FLAG" val="#wm#"/>
  <p:tag name="KSO_WM_UNIT_ISCONTENTSTITLE" val="0"/>
  <p:tag name="KSO_WM_UNIT_PRESET_TEXT" val="单击此处添加标题"/>
  <p:tag name="KSO_WM_UNIT_NOCLEAR" val="0"/>
  <p:tag name="KSO_WM_UNIT_VALUE" val="10"/>
  <p:tag name="KSO_WM_UNIT_TYPE" val="a"/>
  <p:tag name="KSO_WM_UNIT_INDEX" val="1"/>
  <p:tag name="KSO_WM_UNIT_ISNUMDGMTITLE" val="0"/>
  <p:tag name="KSO_WM_UNIT_TEXT_FILL_FORE_SCHEMECOLOR_INDEX_BRIGHTNESS" val="0"/>
  <p:tag name="KSO_WM_UNIT_TEXT_FILL_FORE_SCHEMECOLOR_INDEX" val="5"/>
  <p:tag name="KSO_WM_UNIT_TEXT_FILL_TYPE" val="1"/>
</p:tagLst>
</file>

<file path=ppt/tags/tag734.xml><?xml version="1.0" encoding="utf-8"?>
<p:tagLst xmlns:p="http://schemas.openxmlformats.org/presentationml/2006/main">
  <p:tag name="KSO_WM_SLIDE_BACKGROUND_TYPE" val="general"/>
  <p:tag name="KSO_WM_SLIDE_ID" val="custom20202675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75"/>
  <p:tag name="KSO_WM_SLIDE_TYPE" val="sectionTitle"/>
  <p:tag name="KSO_WM_SLIDE_SUBTYPE" val="pureTxt"/>
  <p:tag name="KSO_WM_SLIDE_LAYOUT" val="a_b_e"/>
  <p:tag name="KSO_WM_SLIDE_LAYOUT_CNT" val="1_1_1"/>
</p:tagLst>
</file>

<file path=ppt/tags/tag735.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203_3*a*1"/>
  <p:tag name="KSO_WM_TEMPLATE_CATEGORY" val="diagram"/>
  <p:tag name="KSO_WM_TEMPLATE_INDEX" val="20233203"/>
  <p:tag name="KSO_WM_UNIT_LAYERLEVEL" val="1"/>
  <p:tag name="KSO_WM_TAG_VERSION" val="3.0"/>
  <p:tag name="KSO_WM_BEAUTIFY_FLAG" val="#wm#"/>
  <p:tag name="KSO_WM_UNIT_PRESET_TEXT" val="单击此处添加标题"/>
  <p:tag name="KSO_WM_UNIT_TEXT_TYPE" val="1"/>
  <p:tag name="KSO_WM_UNIT_TEXT_FILL_FORE_SCHEMECOLOR_INDEX" val="13"/>
  <p:tag name="KSO_WM_UNIT_TEXT_FILL_TYPE" val="1"/>
  <p:tag name="KSO_WM_UNIT_USESOURCEFORMAT_APPLY" val="1"/>
</p:tagLst>
</file>

<file path=ppt/tags/tag7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2_1"/>
  <p:tag name="KSO_WM_UNIT_ID" val="diagram20233203_1*l_h_i*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width&quot;:840.2999877929688}"/>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7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l_h_i"/>
  <p:tag name="KSO_WM_UNIT_INDEX" val="1_1_1"/>
  <p:tag name="KSO_WM_UNIT_ID" val="diagram20233203_1*l_h_i*1_1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width&quot;:840.2999877929688}"/>
  <p:tag name="KSO_WM_DIAGRAM_COLOR_MATCH_VALUE" val="{&quot;shape&quot;:{&quot;fill&quot;:{&quot;solid&quot;:{&quot;brightness&quot;:0,&quot;colorType&quot;:1,&quot;foreColorIndex&quot;:5,&quot;transparency&quot;:0.20000000298023224},&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1"/>
</p:tagLst>
</file>

<file path=ppt/tags/tag738.xml><?xml version="1.0" encoding="utf-8"?>
<p:tagLst xmlns:p="http://schemas.openxmlformats.org/presentationml/2006/main">
  <p:tag name="KSO_WM_BEAUTIFY_FLAG" val="#wm#"/>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2_1"/>
  <p:tag name="KSO_WM_UNIT_ID" val="diagram20233203_1*l_h_f*1_2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UNIT_VALUE" val="170"/>
  <p:tag name="KSO_WM_DIAGRAM_MAX_ITEMCNT" val="4"/>
  <p:tag name="KSO_WM_DIAGRAM_MIN_ITEMCNT" val="2"/>
  <p:tag name="KSO_WM_DIAGRAM_VIRTUALLY_FRAME" val="{&quot;height&quot;:375.45001220703125,&quot;width&quot;:840.2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UNIT_TEXT_TYPE" val="1"/>
  <p:tag name="KSO_WM_UNIT_USESOURCEFORMAT_APPLY" val="1"/>
</p:tagLst>
</file>

<file path=ppt/tags/tag73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3203_1*l_h_a*1_2_1"/>
  <p:tag name="KSO_WM_TEMPLATE_CATEGORY" val="diagram"/>
  <p:tag name="KSO_WM_TEMPLATE_INDEX" val="202332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width&quot;:840.2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UNIT_USESOURCEFORMAT_APPLY"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40.xml><?xml version="1.0" encoding="utf-8"?>
<p:tagLst xmlns:p="http://schemas.openxmlformats.org/presentationml/2006/main">
  <p:tag name="KSO_WM_BEAUTIFY_FLAG" val="#wm#"/>
  <p:tag name="KSO_WM_UNIT_SUBTYPE" val="a"/>
  <p:tag name="KSO_WM_UNIT_NOCLEAR" val="0"/>
  <p:tag name="KSO_WM_UNIT_HIGHLIGHT" val="0"/>
  <p:tag name="KSO_WM_UNIT_COMPATIBLE" val="0"/>
  <p:tag name="KSO_WM_UNIT_DIAGRAM_ISNUMVISUAL" val="0"/>
  <p:tag name="KSO_WM_UNIT_DIAGRAM_ISREFERUNIT" val="0"/>
  <p:tag name="KSO_WM_UNIT_TYPE" val="l_h_f"/>
  <p:tag name="KSO_WM_UNIT_INDEX" val="1_1_1"/>
  <p:tag name="KSO_WM_UNIT_ID" val="diagram20233203_1*l_h_f*1_1_1"/>
  <p:tag name="KSO_WM_TEMPLATE_CATEGORY" val="diagram"/>
  <p:tag name="KSO_WM_TEMPLATE_INDEX" val="20233203"/>
  <p:tag name="KSO_WM_UNIT_LAYERLEVEL" val="1_1_1"/>
  <p:tag name="KSO_WM_TAG_VERSION" val="3.0"/>
  <p:tag name="KSO_WM_DIAGRAM_VERSION" val="3"/>
  <p:tag name="KSO_WM_DIAGRAM_COLOR_TRICK" val="1"/>
  <p:tag name="KSO_WM_DIAGRAM_COLOR_TEXT_CAN_REMOVE" val="n"/>
  <p:tag name="KSO_WM_DIAGRAM_GROUP_CODE" val="l1-1"/>
  <p:tag name="KSO_WM_UNIT_VALUE" val="170"/>
  <p:tag name="KSO_WM_DIAGRAM_MAX_ITEMCNT" val="4"/>
  <p:tag name="KSO_WM_DIAGRAM_MIN_ITEMCNT" val="2"/>
  <p:tag name="KSO_WM_DIAGRAM_VIRTUALLY_FRAME" val="{&quot;height&quot;:375.45001220703125,&quot;width&quot;:840.2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正文内容，文字是您思想的提炼，请言简意赅的阐述您的观点。单击此处添加正文，文字是您思想的提炼。单击此处添加正文，文字是您思想的提炼，请言简意赅的阐述您的观点。单击此处添加正文，文字是您思想的提炼。单击此处添加正文，文字是您思想的提炼，请言简意赅的阐述您的观点"/>
  <p:tag name="KSO_WM_UNIT_TEXT_FILL_FORE_SCHEMECOLOR_INDEX" val="1"/>
  <p:tag name="KSO_WM_UNIT_TEXT_FILL_TYPE" val="1"/>
  <p:tag name="KSO_WM_UNIT_TEXT_TYPE" val="1"/>
  <p:tag name="KSO_WM_UNIT_USESOURCEFORMAT_APPLY" val="1"/>
</p:tagLst>
</file>

<file path=ppt/tags/tag74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3203_1*l_h_a*1_1_1"/>
  <p:tag name="KSO_WM_TEMPLATE_CATEGORY" val="diagram"/>
  <p:tag name="KSO_WM_TEMPLATE_INDEX" val="202332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width&quot;:840.299987792968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添加项标题"/>
  <p:tag name="KSO_WM_UNIT_TEXT_FILL_FORE_SCHEMECOLOR_INDEX" val="1"/>
  <p:tag name="KSO_WM_UNIT_TEXT_FILL_TYPE" val="1"/>
  <p:tag name="KSO_WM_UNIT_TEXT_TYPE" val="1"/>
  <p:tag name="KSO_WM_UNIT_USESOURCEFORMAT_APPLY" val="1"/>
</p:tagLst>
</file>

<file path=ppt/tags/tag742.xml><?xml version="1.0" encoding="utf-8"?>
<p:tagLst xmlns:p="http://schemas.openxmlformats.org/presentationml/2006/main">
  <p:tag name="KSO_WM_UNIT_VALUE" val="100*108"/>
  <p:tag name="KSO_WM_UNIT_HIGHLIGHT" val="0"/>
  <p:tag name="KSO_WM_UNIT_COMPATIBLE" val="0"/>
  <p:tag name="KSO_WM_UNIT_DIAGRAM_ISNUMVISUAL" val="0"/>
  <p:tag name="KSO_WM_UNIT_DIAGRAM_ISREFERUNIT" val="0"/>
  <p:tag name="KSO_WM_UNIT_TYPE" val="l_h_x"/>
  <p:tag name="KSO_WM_UNIT_INDEX" val="1_1_1"/>
  <p:tag name="KSO_WM_UNIT_ID" val="diagram20233203_1*l_h_x*1_1_1"/>
  <p:tag name="KSO_WM_TEMPLATE_CATEGORY" val="diagram"/>
  <p:tag name="KSO_WM_TEMPLATE_INDEX" val="20233203"/>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width&quot;:840.299987792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743.xml><?xml version="1.0" encoding="utf-8"?>
<p:tagLst xmlns:p="http://schemas.openxmlformats.org/presentationml/2006/main">
  <p:tag name="KSO_WM_UNIT_VALUE" val="108*108"/>
  <p:tag name="KSO_WM_UNIT_HIGHLIGHT" val="0"/>
  <p:tag name="KSO_WM_UNIT_COMPATIBLE" val="0"/>
  <p:tag name="KSO_WM_UNIT_DIAGRAM_ISNUMVISUAL" val="0"/>
  <p:tag name="KSO_WM_UNIT_DIAGRAM_ISREFERUNIT" val="0"/>
  <p:tag name="KSO_WM_UNIT_TYPE" val="l_h_x"/>
  <p:tag name="KSO_WM_UNIT_INDEX" val="1_2_1"/>
  <p:tag name="KSO_WM_UNIT_ID" val="diagram20233203_1*l_h_x*1_2_1"/>
  <p:tag name="KSO_WM_TEMPLATE_CATEGORY" val="diagram"/>
  <p:tag name="KSO_WM_TEMPLATE_INDEX" val="20233203"/>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4"/>
  <p:tag name="KSO_WM_DIAGRAM_MIN_ITEMCNT" val="2"/>
  <p:tag name="KSO_WM_DIAGRAM_VIRTUALLY_FRAME" val="{&quot;height&quot;:375.45001220703125,&quot;width&quot;:840.299987792968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744.xml><?xml version="1.0" encoding="utf-8"?>
<p:tagLst xmlns:p="http://schemas.openxmlformats.org/presentationml/2006/main">
  <p:tag name="KSO_WM_SLIDE_ID" val="diagram20233203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3203"/>
  <p:tag name="KSO_WM_SLIDE_LAYOUT" val="a_l"/>
  <p:tag name="KSO_WM_SLIDE_LAYOUT_CNT" val="1_1"/>
  <p:tag name="KSO_WM_SPECIAL_SOURCE" val="bdnull"/>
  <p:tag name="KSO_WM_SLIDE_TYPE" val="text"/>
  <p:tag name="KSO_WM_SLIDE_SUBTYPE" val="diag"/>
  <p:tag name="KSO_WM_SLIDE_SIZE" val="835.55*339.3"/>
  <p:tag name="KSO_WM_SLIDE_POSITION" val="62.15*153.45"/>
  <p:tag name="KSO_WM_DIAGRAM_GROUP_CODE" val="l1-1"/>
  <p:tag name="KSO_WM_SLIDE_DIAGTYPE" val="l"/>
</p:tagLst>
</file>

<file path=ppt/tags/tag74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35108_1*a*1"/>
  <p:tag name="KSO_WM_TEMPLATE_CATEGORY" val="custom"/>
  <p:tag name="KSO_WM_TEMPLATE_INDEX" val="20235108"/>
  <p:tag name="KSO_WM_UNIT_LAYERLEVEL" val="1"/>
  <p:tag name="KSO_WM_TAG_VERSION" val="3.0"/>
  <p:tag name="KSO_WM_BEAUTIFY_FLAG" val="#wm#"/>
  <p:tag name="KSO_WM_UNIT_VALUE" val="29"/>
  <p:tag name="KSO_WM_UNIT_PRESET_TEXT" val="单击此处添加标题"/>
  <p:tag name="KSO_WM_UNIT_TEXT_TYPE" val="1"/>
  <p:tag name="KSO_WM_UNIT_TEXT_FILL_FORE_SCHEMECOLOR_INDEX" val="13"/>
  <p:tag name="KSO_WM_UNIT_TEXT_FILL_TYPE" val="1"/>
  <p:tag name="KSO_WM_UNIT_USESOURCEFORMAT_APPLY" val="1"/>
</p:tagLst>
</file>

<file path=ppt/tags/tag7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42_2*l_h_i*1_1_1"/>
  <p:tag name="KSO_WM_TEMPLATE_CATEGORY" val="diagram"/>
  <p:tag name="KSO_WM_TEMPLATE_INDEX" val="20235142"/>
  <p:tag name="KSO_WM_UNIT_LAYERLEVEL" val="1_1_1"/>
  <p:tag name="KSO_WM_TAG_VERSION" val="3.0"/>
  <p:tag name="KSO_WM_UNIT_TYPE" val="l_h_i"/>
  <p:tag name="KSO_WM_UNIT_INDEX" val="1_1_1"/>
  <p:tag name="KSO_WM_DIAGRAM_GROUP_CODE" val="l1-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90.5500183105469,&quot;left&quot;:40.733892822265446,&quot;top&quot;:114.98700675560531,&quot;width&quot;:883.3322143554688}"/>
  <p:tag name="KSO_WM_DIAGRAM_COLOR_MATCH_VALUE" val="{&quot;shape&quot;:{&quot;fill&quot;:{&quot;gradient&quot;:[{&quot;brightness&quot;:0.550000011920929,&quot;colorType&quot;:1,&quot;foreColorIndex&quot;:5,&quot;pos&quot;:0,&quot;transparency&quot;:0.800000011920929},{&quot;brightness&quot;:0,&quot;colorType&quot;:1,&quot;foreColorIndex&quot;:5,&quot;pos&quot;:1,&quot;transparency&quot;:0.69999998807907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7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42_2*l_h_i*1_1_2"/>
  <p:tag name="KSO_WM_TEMPLATE_CATEGORY" val="diagram"/>
  <p:tag name="KSO_WM_TEMPLATE_INDEX" val="20235142"/>
  <p:tag name="KSO_WM_UNIT_LAYERLEVEL" val="1_1_1"/>
  <p:tag name="KSO_WM_TAG_VERSION" val="3.0"/>
  <p:tag name="KSO_WM_UNIT_TYPE" val="l_h_i"/>
  <p:tag name="KSO_WM_UNIT_INDEX" val="1_1_2"/>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0.5500183105469,&quot;left&quot;:40.733892822265446,&quot;top&quot;:114.98700675560531,&quot;width&quot;:883.3322143554688}"/>
  <p:tag name="KSO_WM_DIAGRAM_COLOR_MATCH_VALUE" val="{&quot;shape&quot;:{&quot;fill&quot;:{&quot;type&quot;:0},&quot;glow&quot;:{&quot;colorType&quot;:0},&quot;line&quot;:{&quot;type&quot;:0},&quot;shadow&quot;:{&quot;brightness&quot;:-0.25,&quot;colorType&quot;:1,&quot;foreColorIndex&quot;:5,&quot;transparency&quot;:0.8999999761581421},&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13"/>
  <p:tag name="KSO_WM_UNIT_TEXT_FILL_TYPE" val="1"/>
  <p:tag name="KSO_WM_UNIT_USESOURCEFORMAT_APPLY" val="1"/>
</p:tagLst>
</file>

<file path=ppt/tags/tag7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42_2*l_h_f*1_1_1"/>
  <p:tag name="KSO_WM_TEMPLATE_CATEGORY" val="diagram"/>
  <p:tag name="KSO_WM_TEMPLATE_INDEX" val="20235142"/>
  <p:tag name="KSO_WM_UNIT_LAYERLEVEL" val="1_1_1"/>
  <p:tag name="KSO_WM_TAG_VERSION" val="3.0"/>
  <p:tag name="KSO_WM_UNIT_SUBTYPE" val="a"/>
  <p:tag name="KSO_WM_UNIT_TEXT_LAYER_COUNT" val="1"/>
  <p:tag name="KSO_WM_UNIT_NOCLEAR" val="0"/>
  <p:tag name="KSO_WM_UNIT_TYPE" val="l_h_f"/>
  <p:tag name="KSO_WM_UNIT_INDEX" val="1_1_1"/>
  <p:tag name="KSO_WM_DIAGRAM_GROUP_CODE" val="l1-1"/>
  <p:tag name="KSO_WM_DIAGRAM_VERSION" val="3"/>
  <p:tag name="KSO_WM_DIAGRAM_COLOR_TRICK" val="1"/>
  <p:tag name="KSO_WM_DIAGRAM_COLOR_TEXT_CAN_REMOVE" val="n"/>
  <p:tag name="KSO_WM_UNIT_PRESET_TEXT" val="单击此处输入(你的)智能图形项正文，文字是您思想的提炼，请尽量言简意赅的阐述观点。单击此处输入智能图形项正文，文字是您思想的提炼请尽量言简意赅的阐述观点。单击此处输入智能图形项正文文字是您思想的提炼，请尽量言简意赅的阐述观点单击此处输入正文"/>
  <p:tag name="KSO_WM_UNIT_TEXT_FILL_FORE_SCHEMECOLOR_INDEX" val="1"/>
  <p:tag name="KSO_WM_UNIT_TEXT_FILL_TYPE" val="1"/>
  <p:tag name="KSO_WM_UNIT_TEXT_TYPE" val="1"/>
  <p:tag name="KSO_WM_DIAGRAM_MAX_ITEMCNT" val="4"/>
  <p:tag name="KSO_WM_DIAGRAM_MIN_ITEMCNT" val="2"/>
  <p:tag name="KSO_WM_DIAGRAM_VIRTUALLY_FRAME" val="{&quot;height&quot;:390.5500183105469,&quot;left&quot;:40.733892822265446,&quot;top&quot;:114.98700675560531,&quot;width&quot;:883.3322143554688}"/>
  <p:tag name="KSO_WM_DIAGRAM_COLOR_MATCH_VALUE" val="{&quot;shape&quot;:{&quot;fill&quot;:{&quot;gradient&quot;:[{&quot;brightness&quot;:0,&quot;colorType&quot;:2,&quot;pos&quot;:0,&quot;rgb&quot;:&quot;#ffffff&quot;,&quot;transparency&quot;:0.75},{&quot;brightness&quot;:0,&quot;colorType&quot;:2,&quot;pos&quot;:1,&quot;rgb&quot;:&quot;#ffffff&quot;,&quot;transparency&quot;:0.800000011920929}],&quot;type&quot;:3},&quot;glow&quot;:{&quot;colorType&quot;:0},&quot;line&quot;:{&quot;solidLine&quot;:{&quot;brightness&quot;:0,&quot;colorType&quot;:2,&quot;rgb&quot;:&quot;#ffffff&quot;,&quot;transparency&quot;:0.80000001192092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42_2*l_h_i*1_2_1"/>
  <p:tag name="KSO_WM_TEMPLATE_CATEGORY" val="diagram"/>
  <p:tag name="KSO_WM_TEMPLATE_INDEX" val="20235142"/>
  <p:tag name="KSO_WM_UNIT_LAYERLEVEL" val="1_1_1"/>
  <p:tag name="KSO_WM_TAG_VERSION" val="3.0"/>
  <p:tag name="KSO_WM_UNIT_TYPE" val="l_h_i"/>
  <p:tag name="KSO_WM_UNIT_INDEX" val="1_2_1"/>
  <p:tag name="KSO_WM_DIAGRAM_GROUP_CODE" val="l1-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90.5500183105469,&quot;left&quot;:40.733892822265446,&quot;top&quot;:114.98700675560531,&quot;width&quot;:883.3322143554688}"/>
  <p:tag name="KSO_WM_DIAGRAM_COLOR_MATCH_VALUE" val="{&quot;shape&quot;:{&quot;fill&quot;:{&quot;gradient&quot;:[{&quot;brightness&quot;:0.550000011920929,&quot;colorType&quot;:1,&quot;foreColorIndex&quot;:5,&quot;pos&quot;:0,&quot;transparency&quot;:0.800000011920929},{&quot;brightness&quot;:0,&quot;colorType&quot;:1,&quot;foreColorIndex&quot;:5,&quot;pos&quot;:1,&quot;transparency&quot;:0.69999998807907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7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42_2*l_h_i*1_2_2"/>
  <p:tag name="KSO_WM_TEMPLATE_CATEGORY" val="diagram"/>
  <p:tag name="KSO_WM_TEMPLATE_INDEX" val="20235142"/>
  <p:tag name="KSO_WM_UNIT_LAYERLEVEL" val="1_1_1"/>
  <p:tag name="KSO_WM_TAG_VERSION" val="3.0"/>
  <p:tag name="KSO_WM_UNIT_TYPE" val="l_h_i"/>
  <p:tag name="KSO_WM_UNIT_INDEX" val="1_2_2"/>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0.5500183105469,&quot;left&quot;:40.733892822265446,&quot;top&quot;:114.98700675560531,&quot;width&quot;:883.3322143554688}"/>
  <p:tag name="KSO_WM_DIAGRAM_COLOR_MATCH_VALUE" val="{&quot;shape&quot;:{&quot;fill&quot;:{&quot;type&quot;:0},&quot;glow&quot;:{&quot;colorType&quot;:0},&quot;line&quot;:{&quot;type&quot;:0},&quot;shadow&quot;:{&quot;brightness&quot;:-0.25,&quot;colorType&quot;:1,&quot;foreColorIndex&quot;:5,&quot;transparency&quot;:0.8999999761581421},&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13"/>
  <p:tag name="KSO_WM_UNIT_TEXT_FILL_TYPE" val="1"/>
  <p:tag name="KSO_WM_UNIT_USESOURCEFORMAT_APPLY" val="1"/>
</p:tagLst>
</file>

<file path=ppt/tags/tag7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42_2*l_h_f*1_2_1"/>
  <p:tag name="KSO_WM_TEMPLATE_CATEGORY" val="diagram"/>
  <p:tag name="KSO_WM_TEMPLATE_INDEX" val="20235142"/>
  <p:tag name="KSO_WM_UNIT_LAYERLEVEL" val="1_1_1"/>
  <p:tag name="KSO_WM_TAG_VERSION" val="3.0"/>
  <p:tag name="KSO_WM_UNIT_SUBTYPE" val="a"/>
  <p:tag name="KSO_WM_UNIT_TEXT_LAYER_COUNT" val="1"/>
  <p:tag name="KSO_WM_UNIT_NOCLEAR" val="0"/>
  <p:tag name="KSO_WM_UNIT_TYPE" val="l_h_f"/>
  <p:tag name="KSO_WM_UNIT_INDEX" val="1_2_1"/>
  <p:tag name="KSO_WM_DIAGRAM_GROUP_CODE" val="l1-1"/>
  <p:tag name="KSO_WM_DIAGRAM_VERSION" val="3"/>
  <p:tag name="KSO_WM_DIAGRAM_COLOR_TRICK" val="1"/>
  <p:tag name="KSO_WM_DIAGRAM_COLOR_TEXT_CAN_REMOVE" val="n"/>
  <p:tag name="KSO_WM_UNIT_PRESET_TEXT" val="单击此处输入(你的)智能图形项正文，文字是您思想的提炼，请尽量言简意赅的阐述观点。单击此处输入智能图形项正文，文字是您思想的提炼，请尽量言简意赅的阐述观点。单击此处输入(你的)智能图形项正文，文字是您思想的提炼，请尽量言简意赅的阐述观点。"/>
  <p:tag name="KSO_WM_UNIT_TEXT_FILL_FORE_SCHEMECOLOR_INDEX" val="1"/>
  <p:tag name="KSO_WM_UNIT_TEXT_FILL_TYPE" val="1"/>
  <p:tag name="KSO_WM_UNIT_TEXT_TYPE" val="1"/>
  <p:tag name="KSO_WM_DIAGRAM_MAX_ITEMCNT" val="4"/>
  <p:tag name="KSO_WM_DIAGRAM_MIN_ITEMCNT" val="2"/>
  <p:tag name="KSO_WM_DIAGRAM_VIRTUALLY_FRAME" val="{&quot;height&quot;:390.5500183105469,&quot;left&quot;:40.733892822265446,&quot;top&quot;:114.98700675560531,&quot;width&quot;:883.3322143554688}"/>
  <p:tag name="KSO_WM_DIAGRAM_COLOR_MATCH_VALUE" val="{&quot;shape&quot;:{&quot;fill&quot;:{&quot;gradient&quot;:[{&quot;brightness&quot;:0,&quot;colorType&quot;:2,&quot;pos&quot;:0,&quot;rgb&quot;:&quot;#ffffff&quot;,&quot;transparency&quot;:0.75},{&quot;brightness&quot;:0,&quot;colorType&quot;:2,&quot;pos&quot;:1,&quot;rgb&quot;:&quot;#ffffff&quot;,&quot;transparency&quot;:0.800000011920929}],&quot;type&quot;:3},&quot;glow&quot;:{&quot;colorType&quot;:0},&quot;line&quot;:{&quot;solidLine&quot;:{&quot;brightness&quot;:0,&quot;colorType&quot;:2,&quot;rgb&quot;:&quot;#ffffff&quot;,&quot;transparency&quot;:0.80000001192092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42_2*l_h_i*1_3_1"/>
  <p:tag name="KSO_WM_TEMPLATE_CATEGORY" val="diagram"/>
  <p:tag name="KSO_WM_TEMPLATE_INDEX" val="20235142"/>
  <p:tag name="KSO_WM_UNIT_LAYERLEVEL" val="1_1_1"/>
  <p:tag name="KSO_WM_TAG_VERSION" val="3.0"/>
  <p:tag name="KSO_WM_UNIT_TYPE" val="l_h_i"/>
  <p:tag name="KSO_WM_UNIT_INDEX" val="1_3_1"/>
  <p:tag name="KSO_WM_DIAGRAM_GROUP_CODE" val="l1-1"/>
  <p:tag name="KSO_WM_DIAGRAM_VERSION" val="3"/>
  <p:tag name="KSO_WM_DIAGRAM_COLOR_TRICK" val="1"/>
  <p:tag name="KSO_WM_DIAGRAM_COLOR_TEXT_CAN_REMOVE" val="n"/>
  <p:tag name="KSO_WM_UNIT_FILL_TYPE" val="3"/>
  <p:tag name="KSO_WM_DIAGRAM_MAX_ITEMCNT" val="4"/>
  <p:tag name="KSO_WM_DIAGRAM_MIN_ITEMCNT" val="2"/>
  <p:tag name="KSO_WM_DIAGRAM_VIRTUALLY_FRAME" val="{&quot;height&quot;:390.5500183105469,&quot;left&quot;:40.733892822265446,&quot;top&quot;:114.98700675560531,&quot;width&quot;:883.3322143554688}"/>
  <p:tag name="KSO_WM_DIAGRAM_COLOR_MATCH_VALUE" val="{&quot;shape&quot;:{&quot;fill&quot;:{&quot;gradient&quot;:[{&quot;brightness&quot;:0.550000011920929,&quot;colorType&quot;:1,&quot;foreColorIndex&quot;:5,&quot;pos&quot;:0,&quot;transparency&quot;:0.800000011920929},{&quot;brightness&quot;:0,&quot;colorType&quot;:1,&quot;foreColorIndex&quot;:5,&quot;pos&quot;:1,&quot;transparency&quot;:0.69999998807907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2"/>
  <p:tag name="KSO_WM_UNIT_TEXT_FILL_TYPE" val="1"/>
  <p:tag name="KSO_WM_UNIT_USESOURCEFORMAT_APPLY" val="1"/>
</p:tagLst>
</file>

<file path=ppt/tags/tag7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42_2*l_h_i*1_3_2"/>
  <p:tag name="KSO_WM_TEMPLATE_CATEGORY" val="diagram"/>
  <p:tag name="KSO_WM_TEMPLATE_INDEX" val="20235142"/>
  <p:tag name="KSO_WM_UNIT_LAYERLEVEL" val="1_1_1"/>
  <p:tag name="KSO_WM_TAG_VERSION" val="3.0"/>
  <p:tag name="KSO_WM_UNIT_TYPE" val="l_h_i"/>
  <p:tag name="KSO_WM_UNIT_INDEX" val="1_3_2"/>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90.5500183105469,&quot;left&quot;:40.733892822265446,&quot;top&quot;:114.98700675560531,&quot;width&quot;:883.3322143554688}"/>
  <p:tag name="KSO_WM_DIAGRAM_COLOR_MATCH_VALUE" val="{&quot;shape&quot;:{&quot;fill&quot;:{&quot;type&quot;:0},&quot;glow&quot;:{&quot;colorType&quot;:0},&quot;line&quot;:{&quot;type&quot;:0},&quot;shadow&quot;:{&quot;brightness&quot;:-0.25,&quot;colorType&quot;:1,&quot;foreColorIndex&quot;:5,&quot;transparency&quot;:0.8999999761581421},&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SHADOW_SCHEMECOLOR_INDEX" val="5"/>
  <p:tag name="KSO_WM_UNIT_TEXT_FILL_FORE_SCHEMECOLOR_INDEX" val="13"/>
  <p:tag name="KSO_WM_UNIT_TEXT_FILL_TYPE" val="1"/>
  <p:tag name="KSO_WM_UNIT_USESOURCEFORMAT_APPLY" val="1"/>
</p:tagLst>
</file>

<file path=ppt/tags/tag7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42_2*l_h_f*1_3_1"/>
  <p:tag name="KSO_WM_TEMPLATE_CATEGORY" val="diagram"/>
  <p:tag name="KSO_WM_TEMPLATE_INDEX" val="20235142"/>
  <p:tag name="KSO_WM_UNIT_LAYERLEVEL" val="1_1_1"/>
  <p:tag name="KSO_WM_TAG_VERSION" val="3.0"/>
  <p:tag name="KSO_WM_UNIT_SUBTYPE" val="a"/>
  <p:tag name="KSO_WM_UNIT_TEXT_LAYER_COUNT" val="1"/>
  <p:tag name="KSO_WM_UNIT_NOCLEAR" val="0"/>
  <p:tag name="KSO_WM_UNIT_TYPE" val="l_h_f"/>
  <p:tag name="KSO_WM_UNIT_INDEX" val="1_3_1"/>
  <p:tag name="KSO_WM_DIAGRAM_GROUP_CODE" val="l1-1"/>
  <p:tag name="KSO_WM_DIAGRAM_VERSION" val="3"/>
  <p:tag name="KSO_WM_DIAGRAM_COLOR_TRICK" val="1"/>
  <p:tag name="KSO_WM_DIAGRAM_COLOR_TEXT_CAN_REMOVE" val="n"/>
  <p:tag name="KSO_WM_UNIT_PRESET_TEXT" val="单击此处输入(你的)智能图形项正文，文字是您思想的提炼，请尽量言简意赅的阐述观点。单击此处输入智能图形项正文，文字是您思想的提炼请尽量言简意赅的阐述观点。单击此处输入智能图形项正文文字是您思想的提炼，请尽量言简意赅的阐述观点单击此处输入正文"/>
  <p:tag name="KSO_WM_UNIT_TEXT_FILL_FORE_SCHEMECOLOR_INDEX" val="1"/>
  <p:tag name="KSO_WM_UNIT_TEXT_FILL_TYPE" val="1"/>
  <p:tag name="KSO_WM_UNIT_TEXT_TYPE" val="1"/>
  <p:tag name="KSO_WM_DIAGRAM_MAX_ITEMCNT" val="4"/>
  <p:tag name="KSO_WM_DIAGRAM_MIN_ITEMCNT" val="2"/>
  <p:tag name="KSO_WM_DIAGRAM_VIRTUALLY_FRAME" val="{&quot;height&quot;:390.5500183105469,&quot;left&quot;:40.733892822265446,&quot;top&quot;:114.98700675560531,&quot;width&quot;:883.3322143554688}"/>
  <p:tag name="KSO_WM_DIAGRAM_COLOR_MATCH_VALUE" val="{&quot;shape&quot;:{&quot;fill&quot;:{&quot;gradient&quot;:[{&quot;brightness&quot;:0,&quot;colorType&quot;:2,&quot;pos&quot;:0,&quot;rgb&quot;:&quot;#ffffff&quot;,&quot;transparency&quot;:0.75},{&quot;brightness&quot;:0,&quot;colorType&quot;:2,&quot;pos&quot;:1,&quot;rgb&quot;:&quot;#ffffff&quot;,&quot;transparency&quot;:0.800000011920929}],&quot;type&quot;:3},&quot;glow&quot;:{&quot;colorType&quot;:0},&quot;line&quot;:{&quot;solidLine&quot;:{&quot;brightness&quot;:0,&quot;colorType&quot;:2,&quot;rgb&quot;:&quot;#ffffff&quot;,&quot;transparency&quot;:0.800000011920929},&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Lst>
</file>

<file path=ppt/tags/tag756.xml><?xml version="1.0" encoding="utf-8"?>
<p:tagLst xmlns:p="http://schemas.openxmlformats.org/presentationml/2006/main">
  <p:tag name="KSO_WM_SLIDE_ID" val="custom20235108_1"/>
  <p:tag name="KSO_WM_TEMPLATE_SUBCATEGORY" val="0"/>
  <p:tag name="KSO_WM_TEMPLATE_MASTER_TYPE" val="0"/>
  <p:tag name="KSO_WM_TEMPLATE_COLOR_TYPE" val="0"/>
  <p:tag name="KSO_WM_SLIDE_TYPE" val="text"/>
  <p:tag name="KSO_WM_SLIDE_SUBTYPE" val="picTxt"/>
  <p:tag name="KSO_WM_SLIDE_ITEM_CNT" val="3"/>
  <p:tag name="KSO_WM_SLIDE_INDEX" val="1"/>
  <p:tag name="KSO_WM_SLIDE_SIZE" val="640.45*357.15"/>
  <p:tag name="KSO_WM_SLIDE_POSITION" val="263.55*115.6"/>
  <p:tag name="KSO_WM_DIAGRAM_GROUP_CODE" val="l1-1"/>
  <p:tag name="KSO_WM_SLIDE_DIAGTYPE" val="l"/>
  <p:tag name="KSO_WM_TAG_VERSION" val="3.0"/>
  <p:tag name="KSO_WM_BEAUTIFY_FLAG" val="#wm#"/>
  <p:tag name="KSO_WM_TEMPLATE_CATEGORY" val="custom"/>
  <p:tag name="KSO_WM_TEMPLATE_INDEX" val="20235108"/>
  <p:tag name="KSO_WM_SLIDE_LAYOUT" val="a_f_l"/>
  <p:tag name="KSO_WM_SLIDE_LAYOUT_CNT" val="1_1_1"/>
</p:tagLst>
</file>

<file path=ppt/tags/tag757.xml><?xml version="1.0" encoding="utf-8"?>
<p:tagLst xmlns:p="http://schemas.openxmlformats.org/presentationml/2006/main">
  <p:tag name="KSO_WM_BEAUTIFY_FLAG" val="#wm#"/>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n1-1"/>
  <p:tag name="KSO_WM_UNIT_TYPE" val="a"/>
  <p:tag name="KSO_WM_UNIT_INDEX" val="1"/>
  <p:tag name="KSO_WM_UNIT_ID" val="diagram20231087_4*a*1"/>
  <p:tag name="KSO_WM_TEMPLATE_CATEGORY" val="diagram"/>
  <p:tag name="KSO_WM_TEMPLATE_INDEX" val="20231087"/>
  <p:tag name="KSO_WM_UNIT_LAYERLEVEL" val="1"/>
  <p:tag name="KSO_WM_TAG_VERSION" val="3.0"/>
  <p:tag name="KSO_WM_UNIT_TEXT_TYPE" val="1"/>
  <p:tag name="KSO_WM_UNIT_PRESET_TEXT" val="单击此处添加标题"/>
  <p:tag name="KSO_WM_UNIT_TEXT_FILL_FORE_SCHEMECOLOR_INDEX" val="13"/>
  <p:tag name="KSO_WM_UNIT_TEXT_FILL_TYPE" val="1"/>
  <p:tag name="KSO_WM_UNIT_USESOURCEFORMAT_APPLY" val="1"/>
</p:tagLst>
</file>

<file path=ppt/tags/tag7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2_1"/>
  <p:tag name="KSO_WM_TEMPLATE_CATEGORY" val="diagram"/>
  <p:tag name="KSO_WM_TEMPLATE_INDEX" val="20231087"/>
  <p:tag name="KSO_WM_UNIT_LAYERLEVEL" val="1_1_1"/>
  <p:tag name="KSO_WM_TAG_VERSION" val="3.0"/>
  <p:tag name="KSO_WM_DIAGRAM_GROUP_CODE" val="n1-1"/>
  <p:tag name="KSO_WM_UNIT_TYPE" val="n_h_i"/>
  <p:tag name="KSO_WM_UNIT_INDEX" val="1_2_1"/>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0.7300000190734863,&quot;transparency&quot;:0.75},{&quot;brightness&quot;:0,&quot;colorType&quot;:1,&quot;foreColorIndex&quot;:5,&quot;pos&quot;:1,&quot;transparency&quot;:0.6000000238418579},{&quot;brightness&quot;:0,&quot;colorType&quot;:1,&quot;foreColorIndex&quot;:5,&quot;pos&quot;:0.5699999928474426,&quot;transparency&quot;:0.800000011920929},{&quot;brightness&quot;:0,&quot;colorType&quot;:1,&quot;foreColorIndex&quot;:5,&quot;pos&quot;:0.4399999976158142,&quot;transparency&quot;:0.949999988079071}],&quot;type&quot;:2},&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75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1087_2*n_h_h_f*1_2_1_1"/>
  <p:tag name="KSO_WM_TEMPLATE_CATEGORY" val="diagram"/>
  <p:tag name="KSO_WM_TEMPLATE_INDEX" val="20231087"/>
  <p:tag name="KSO_WM_UNIT_LAYERLEVEL" val="1_1_1_1"/>
  <p:tag name="KSO_WM_TAG_VERSION" val="3.0"/>
  <p:tag name="KSO_WM_DIAGRAM_GROUP_CODE" val="n1-1"/>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6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1087_2*n_h_h_f*1_2_2_1"/>
  <p:tag name="KSO_WM_TEMPLATE_CATEGORY" val="diagram"/>
  <p:tag name="KSO_WM_TEMPLATE_INDEX" val="20231087"/>
  <p:tag name="KSO_WM_UNIT_LAYERLEVEL" val="1_1_1_1"/>
  <p:tag name="KSO_WM_TAG_VERSION" val="3.0"/>
  <p:tag name="KSO_WM_DIAGRAM_GROUP_CODE" val="n1-1"/>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USESOURCEFORMAT_APPLY" val="1"/>
</p:tagLst>
</file>

<file path=ppt/tags/tag7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1087_2*n_h_h_i*1_2_1_1"/>
  <p:tag name="KSO_WM_TEMPLATE_CATEGORY" val="diagram"/>
  <p:tag name="KSO_WM_TEMPLATE_INDEX" val="20231087"/>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gradient&quot;:[{&quot;brightness&quot;:0.10000000149011612,&quot;colorType&quot;:1,&quot;foreColorIndex&quot;:5,&quot;pos&quot;:0.009999999776482582,&quot;transparency&quot;:0},{&quot;brightness&quot;:0.699999988079071,&quot;colorType&quot;:1,&quot;foreColorIndex&quot;:5,&quot;pos&quot;:0.8600000143051147,&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SHADOW_SCHEMECOLOR_INDEX" val="5"/>
  <p:tag name="KSO_WM_UNIT_TEXT_FILL_FORE_SCHEMECOLOR_INDEX" val="2"/>
  <p:tag name="KSO_WM_UNIT_TEXT_FILL_TYPE" val="1"/>
  <p:tag name="KSO_WM_UNIT_USESOURCEFORMAT_APPLY" val="1"/>
</p:tagLst>
</file>

<file path=ppt/tags/tag7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1087_2*n_h_h_i*1_2_2_1"/>
  <p:tag name="KSO_WM_TEMPLATE_CATEGORY" val="diagram"/>
  <p:tag name="KSO_WM_TEMPLATE_INDEX" val="20231087"/>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gradient&quot;:[{&quot;brightness&quot;:0.10000000149011612,&quot;colorType&quot;:1,&quot;foreColorIndex&quot;:5,&quot;pos&quot;:0.009999999776482582,&quot;transparency&quot;:0},{&quot;brightness&quot;:0.699999988079071,&quot;colorType&quot;:1,&quot;foreColorIndex&quot;:5,&quot;pos&quot;:0.8600000143051147,&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SHADOW_SCHEMECOLOR_INDEX" val="5"/>
  <p:tag name="KSO_WM_UNIT_TEXT_FILL_FORE_SCHEMECOLOR_INDEX" val="2"/>
  <p:tag name="KSO_WM_UNIT_TEXT_FILL_TYPE" val="1"/>
  <p:tag name="KSO_WM_UNIT_USESOURCEFORMAT_APPLY" val="1"/>
</p:tagLst>
</file>

<file path=ppt/tags/tag76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1087_2*n_h_h_f*1_2_3_1"/>
  <p:tag name="KSO_WM_TEMPLATE_CATEGORY" val="diagram"/>
  <p:tag name="KSO_WM_TEMPLATE_INDEX" val="20231087"/>
  <p:tag name="KSO_WM_UNIT_LAYERLEVEL" val="1_1_1_1"/>
  <p:tag name="KSO_WM_TAG_VERSION" val="3.0"/>
  <p:tag name="KSO_WM_DIAGRAM_GROUP_CODE" val="n1-1"/>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USESOURCEFORMAT_APPLY" val="1"/>
</p:tagLst>
</file>

<file path=ppt/tags/tag7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1087_2*n_h_h_i*1_2_3_1"/>
  <p:tag name="KSO_WM_TEMPLATE_CATEGORY" val="diagram"/>
  <p:tag name="KSO_WM_TEMPLATE_INDEX" val="20231087"/>
  <p:tag name="KSO_WM_UNIT_LAYERLEVEL" val="1_1_1_1"/>
  <p:tag name="KSO_WM_TAG_VERSION" val="3.0"/>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gradient&quot;:[{&quot;brightness&quot;:0.10000000149011612,&quot;colorType&quot;:1,&quot;foreColorIndex&quot;:5,&quot;pos&quot;:0.009999999776482582,&quot;transparency&quot;:0},{&quot;brightness&quot;:0.699999988079071,&quot;colorType&quot;:1,&quot;foreColorIndex&quot;:5,&quot;pos&quot;:0.8600000143051147,&quot;transparency&quot;:0}],&quot;type&quot;:3},&quot;glow&quot;:{&quot;colorType&quot;:0},&quot;line&quot;:{&quot;type&quot;:0},&quot;shadow&quot;:{&quot;brightness&quot;:0,&quot;colorType&quot;:1,&quot;foreColorIndex&quot;:5,&quot;transparency&quot;:0.80000001192092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SHADOW_SCHEMECOLOR_INDEX" val="5"/>
  <p:tag name="KSO_WM_UNIT_TEXT_FILL_FORE_SCHEMECOLOR_INDEX" val="2"/>
  <p:tag name="KSO_WM_UNIT_TEXT_FILL_TYPE" val="1"/>
  <p:tag name="KSO_WM_UNIT_USESOURCEFORMAT_APPLY" val="1"/>
</p:tagLst>
</file>

<file path=ppt/tags/tag7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87_2*n_h_h_x*1_2_1_1"/>
  <p:tag name="KSO_WM_TEMPLATE_CATEGORY" val="diagram"/>
  <p:tag name="KSO_WM_TEMPLATE_INDEX" val="20231087"/>
  <p:tag name="KSO_WM_UNIT_LAYERLEVEL" val="1_1_1_1"/>
  <p:tag name="KSO_WM_TAG_VERSION" val="3.0"/>
  <p:tag name="KSO_WM_DIAGRAM_VERSION" val="3"/>
  <p:tag name="KSO_WM_DIAGRAM_COLOR_TRICK" val="1"/>
  <p:tag name="KSO_WM_DIAGRAM_COLOR_TEXT_CAN_REMOVE" val="n"/>
  <p:tag name="KSO_WM_UNIT_VALUE" val="74*63"/>
  <p:tag name="KSO_WM_UNIT_TYPE" val="n_h_h_x"/>
  <p:tag name="KSO_WM_UNIT_INDEX" val="1_2_1_1"/>
  <p:tag name="KSO_WM_DIAGRAM_MAX_ITEMCNT" val="5"/>
  <p:tag name="KSO_WM_DIAGRAM_MIN_ITEMCNT" val="2"/>
  <p:tag name="KSO_WM_DIAGRAM_VIRTUALLY_FRAME" val="{&quot;height&quot;:383.50054931640625,&quot;width&quot;:860.7416381835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2"/>
  <p:tag name="KSO_WM_UNIT_FILL_FORE_SCHEMECOLOR_INDEX_BRIGHTNESS" val="0"/>
  <p:tag name="KSO_WM_UNIT_USESOURCEFORMAT_APPLY" val="1"/>
</p:tagLst>
</file>

<file path=ppt/tags/tag7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87_2*n_h_h_x*1_2_3_1"/>
  <p:tag name="KSO_WM_TEMPLATE_CATEGORY" val="diagram"/>
  <p:tag name="KSO_WM_TEMPLATE_INDEX" val="20231087"/>
  <p:tag name="KSO_WM_UNIT_LAYERLEVEL" val="1_1_1_1"/>
  <p:tag name="KSO_WM_TAG_VERSION" val="3.0"/>
  <p:tag name="KSO_WM_DIAGRAM_VERSION" val="3"/>
  <p:tag name="KSO_WM_DIAGRAM_COLOR_TRICK" val="1"/>
  <p:tag name="KSO_WM_DIAGRAM_COLOR_TEXT_CAN_REMOVE" val="n"/>
  <p:tag name="KSO_WM_UNIT_VALUE" val="64*64"/>
  <p:tag name="KSO_WM_UNIT_TYPE" val="n_h_h_x"/>
  <p:tag name="KSO_WM_UNIT_INDEX" val="1_2_3_1"/>
  <p:tag name="KSO_WM_DIAGRAM_MAX_ITEMCNT" val="5"/>
  <p:tag name="KSO_WM_DIAGRAM_MIN_ITEMCNT" val="2"/>
  <p:tag name="KSO_WM_DIAGRAM_VIRTUALLY_FRAME" val="{&quot;height&quot;:383.50054931640625,&quot;width&quot;:860.7416381835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2"/>
  <p:tag name="KSO_WM_UNIT_FILL_FORE_SCHEMECOLOR_INDEX_BRIGHTNESS" val="0"/>
  <p:tag name="KSO_WM_UNIT_USESOURCEFORMAT_APPLY" val="1"/>
</p:tagLst>
</file>

<file path=ppt/tags/tag7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1087_2*n_h_h_x*1_2_2_1"/>
  <p:tag name="KSO_WM_TEMPLATE_CATEGORY" val="diagram"/>
  <p:tag name="KSO_WM_TEMPLATE_INDEX" val="20231087"/>
  <p:tag name="KSO_WM_UNIT_LAYERLEVEL" val="1_1_1_1"/>
  <p:tag name="KSO_WM_TAG_VERSION" val="3.0"/>
  <p:tag name="KSO_WM_DIAGRAM_VERSION" val="3"/>
  <p:tag name="KSO_WM_DIAGRAM_COLOR_TRICK" val="1"/>
  <p:tag name="KSO_WM_DIAGRAM_COLOR_TEXT_CAN_REMOVE" val="n"/>
  <p:tag name="KSO_WM_UNIT_VALUE" val="65*58"/>
  <p:tag name="KSO_WM_UNIT_TYPE" val="n_h_h_x"/>
  <p:tag name="KSO_WM_UNIT_INDEX" val="1_2_2_1"/>
  <p:tag name="KSO_WM_DIAGRAM_MAX_ITEMCNT" val="5"/>
  <p:tag name="KSO_WM_DIAGRAM_MIN_ITEMCNT" val="2"/>
  <p:tag name="KSO_WM_DIAGRAM_VIRTUALLY_FRAME" val="{&quot;height&quot;:383.50054931640625,&quot;width&quot;:860.7416381835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FILL_TYPE" val="1"/>
  <p:tag name="KSO_WM_UNIT_FILL_FORE_SCHEMECOLOR_INDEX" val="2"/>
  <p:tag name="KSO_WM_UNIT_FILL_FORE_SCHEMECOLOR_INDEX_BRIGHTNESS" val="0"/>
  <p:tag name="KSO_WM_UNIT_USESOURCEFORMAT_APPLY" val="1"/>
</p:tagLst>
</file>

<file path=ppt/tags/tag7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10"/>
  <p:tag name="KSO_WM_TEMPLATE_CATEGORY" val="diagram"/>
  <p:tag name="KSO_WM_TEMPLATE_INDEX" val="20231087"/>
  <p:tag name="KSO_WM_UNIT_LAYERLEVEL" val="1_1_1"/>
  <p:tag name="KSO_WM_TAG_VERSION" val="3.0"/>
  <p:tag name="KSO_WM_DIAGRAM_GROUP_CODE" val="n1-1"/>
  <p:tag name="KSO_WM_UNIT_TYPE" val="n_h_i"/>
  <p:tag name="KSO_WM_UNIT_INDEX" val="1_1_10"/>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gradient&quot;:[{&quot;brightness&quot;:0.4000000059604645,&quot;colorType&quot;:1,&quot;foreColorIndex&quot;:5,&quot;pos&quot;:0.03999999910593033,&quot;transparency&quot;:0},{&quot;brightness&quot;:-0.019999999552965164,&quot;colorType&quot;:1,&quot;foreColorIndex&quot;:14,&quot;pos&quot;:0.44999998807907104,&quot;transparency&quot;:0.75},{&quot;brightness&quot;:0.4000000059604645,&quot;colorType&quot;:1,&quot;foreColorIndex&quot;:5,&quot;pos&quot;:1,&quot;transparency&quot;:0}],&quot;type&quot;:3},&quot;glow&quot;:{&quot;colorType&quot;:0},&quot;line&quot;:{&quot;gradient&quot;:[{&quot;brightness&quot;:0,&quot;colorType&quot;:1,&quot;foreColorIndex&quot;:5,&quot;pos&quot;:0,&quot;transparency&quot;:1},{&quot;brightness&quot;:0,&quot;colorType&quot;:1,&quot;foreColorIndex&quot;:5,&quot;pos&quot;:0.7300000190734863,&quot;transparency&quot;:0.5},{&quot;brightness&quot;:0,&quot;colorType&quot;:1,&quot;foreColorIndex&quot;:5,&quot;pos&quot;:1,&quot;transparency&quot;:0.6000000238418579},{&quot;brightness&quot;:0,&quot;colorType&quot;:1,&quot;foreColorIndex&quot;:5,&quot;pos&quot;:0.5699999928474426,&quot;transparency&quot;:0.800000011920929},{&quot;brightness&quot;:0,&quot;colorType&quot;:1,&quot;foreColorIndex&quot;:5,&quot;pos&quot;:0.4399999976158142,&quot;transparency&quot;:1}],&quot;type&quot;:2},&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7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11"/>
  <p:tag name="KSO_WM_TEMPLATE_CATEGORY" val="diagram"/>
  <p:tag name="KSO_WM_TEMPLATE_INDEX" val="20231087"/>
  <p:tag name="KSO_WM_UNIT_LAYERLEVEL" val="1_1_1"/>
  <p:tag name="KSO_WM_TAG_VERSION" val="3.0"/>
  <p:tag name="KSO_WM_DIAGRAM_GROUP_CODE" val="n1-1"/>
  <p:tag name="KSO_WM_UNIT_TYPE" val="n_h_i"/>
  <p:tag name="KSO_WM_UNIT_INDEX" val="1_1_11"/>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type&quot;:0},&quot;glow&quot;:{&quot;colorType&quot;:0},&quot;line&quot;:{&quot;gradient&quot;:[{&quot;brightness&quot;:0,&quot;colorType&quot;:1,&quot;foreColorIndex&quot;:5,&quot;pos&quot;:1,&quot;transparency&quot;:1},{&quot;brightness&quot;:0,&quot;colorType&quot;:1,&quot;foreColorIndex&quot;:5,&quot;pos&quot;:0.20000000298023224,&quot;transparency&quot;:0.5899999737739563},{&quot;brightness&quot;:0,&quot;colorType&quot;:1,&quot;foreColorIndex&quot;:5,&quot;pos&quot;:0,&quot;transparency&quot;:0.3499999940395355}],&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6"/>
  <p:tag name="KSO_WM_TEMPLATE_CATEGORY" val="diagram"/>
  <p:tag name="KSO_WM_TEMPLATE_INDEX" val="20231087"/>
  <p:tag name="KSO_WM_UNIT_LAYERLEVEL" val="1_1_1"/>
  <p:tag name="KSO_WM_TAG_VERSION" val="3.0"/>
  <p:tag name="KSO_WM_DIAGRAM_GROUP_CODE" val="n1-1"/>
  <p:tag name="KSO_WM_UNIT_TYPE" val="n_h_i"/>
  <p:tag name="KSO_WM_UNIT_INDEX" val="1_1_6"/>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solid&quot;:{&quot;brightness&quot;:0.800000011920929,&quot;colorType&quot;:1,&quot;foreColorIndex&quot;:5,&quot;transparency&quot;:0.5600000023841858},&quot;type&quot;:1},&quot;glow&quot;:{&quot;colorType&quot;:0},&quot;line&quot;:{&quot;type&quot;:0},&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8"/>
  <p:tag name="KSO_WM_UNIT_SHADOW_SCHEMECOLOR_INDEX" val="5"/>
  <p:tag name="KSO_WM_UNIT_TEXT_FILL_FORE_SCHEMECOLOR_INDEX" val="2"/>
  <p:tag name="KSO_WM_UNIT_TEXT_FILL_TYPE" val="1"/>
  <p:tag name="KSO_WM_UNIT_USESOURCEFORMAT_APPLY" val="1"/>
</p:tagLst>
</file>

<file path=ppt/tags/tag7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9"/>
  <p:tag name="KSO_WM_TEMPLATE_CATEGORY" val="diagram"/>
  <p:tag name="KSO_WM_TEMPLATE_INDEX" val="20231087"/>
  <p:tag name="KSO_WM_UNIT_LAYERLEVEL" val="1_1_1"/>
  <p:tag name="KSO_WM_TAG_VERSION" val="3.0"/>
  <p:tag name="KSO_WM_DIAGRAM_GROUP_CODE" val="n1-1"/>
  <p:tag name="KSO_WM_UNIT_TYPE" val="n_h_i"/>
  <p:tag name="KSO_WM_UNIT_INDEX" val="1_1_9"/>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gradient&quot;:[{&quot;brightness&quot;:0.20000000298023224,&quot;colorType&quot;:1,&quot;foreColorIndex&quot;:5,&quot;pos&quot;:0,&quot;transparency&quot;:0.4000000059604645},{&quot;brightness&quot;:0.699999988079071,&quot;colorType&quot;:1,&quot;foreColorIndex&quot;:5,&quot;pos&quot;:0.7699999809265137,&quot;transparency&quot;:0.5},{&quot;brightness&quot;:0.3799999952316284,&quot;colorType&quot;:1,&quot;foreColorIndex&quot;:5,&quot;pos&quot;:1,&quot;transparency&quot;:0.5}],&quot;type&quot;:3},&quot;glow&quot;:{&quot;colorType&quot;:0},&quot;line&quot;:{&quot;gradient&quot;:[{&quot;brightness&quot;:0,&quot;colorType&quot;:1,&quot;foreColorIndex&quot;:5,&quot;pos&quot;:0,&quot;transparency&quot;:1},{&quot;brightness&quot;:0,&quot;colorType&quot;:1,&quot;foreColorIndex&quot;:5,&quot;pos&quot;:0.7300000190734863,&quot;transparency&quot;:0.75},{&quot;brightness&quot;:0,&quot;colorType&quot;:1,&quot;foreColorIndex&quot;:5,&quot;pos&quot;:1,&quot;transparency&quot;:0.6000000238418579},{&quot;brightness&quot;:0,&quot;colorType&quot;:1,&quot;foreColorIndex&quot;:5,&quot;pos&quot;:0.5699999928474426,&quot;transparency&quot;:0.800000011920929},{&quot;brightness&quot;:0,&quot;colorType&quot;:1,&quot;foreColorIndex&quot;:5,&quot;pos&quot;:0.4399999976158142,&quot;transparency&quot;:1}],&quot;type&quot;:2},&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7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8"/>
  <p:tag name="KSO_WM_TEMPLATE_CATEGORY" val="diagram"/>
  <p:tag name="KSO_WM_TEMPLATE_INDEX" val="20231087"/>
  <p:tag name="KSO_WM_UNIT_LAYERLEVEL" val="1_1_1"/>
  <p:tag name="KSO_WM_TAG_VERSION" val="3.0"/>
  <p:tag name="KSO_WM_DIAGRAM_GROUP_CODE" val="n1-1"/>
  <p:tag name="KSO_WM_UNIT_TYPE" val="n_h_i"/>
  <p:tag name="KSO_WM_UNIT_INDEX" val="1_1_8"/>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type&quot;:0},&quot;glow&quot;:{&quot;colorType&quot;:0},&quot;line&quot;:{&quot;gradient&quot;:[{&quot;brightness&quot;:0,&quot;colorType&quot;:1,&quot;foreColorIndex&quot;:5,&quot;pos&quot;:0,&quot;transparency&quot;:0.949999988079071},{&quot;brightness&quot;:0,&quot;colorType&quot;:1,&quot;foreColorIndex&quot;:5,&quot;pos&quot;:0.6399999856948853,&quot;transparency&quot;:0.75},{&quot;brightness&quot;:0,&quot;colorType&quot;:1,&quot;foreColorIndex&quot;:5,&quot;pos&quot;:1,&quot;transparency&quot;:1},{&quot;brightness&quot;:0,&quot;colorType&quot;:1,&quot;foreColorIndex&quot;:5,&quot;pos&quot;:0.5699999928474426,&quot;transparency&quot;:0.800000011920929},{&quot;brightness&quot;:0,&quot;colorType&quot;:1,&quot;foreColorIndex&quot;:5,&quot;pos&quot;:0.4399999976158142,&quot;transparency&quot;:0.949999988079071}],&quot;type&quot;:2},&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7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7"/>
  <p:tag name="KSO_WM_TEMPLATE_CATEGORY" val="diagram"/>
  <p:tag name="KSO_WM_TEMPLATE_INDEX" val="20231087"/>
  <p:tag name="KSO_WM_UNIT_LAYERLEVEL" val="1_1_1"/>
  <p:tag name="KSO_WM_TAG_VERSION" val="3.0"/>
  <p:tag name="KSO_WM_DIAGRAM_GROUP_CODE" val="n1-1"/>
  <p:tag name="KSO_WM_UNIT_TYPE" val="n_h_i"/>
  <p:tag name="KSO_WM_UNIT_INDEX" val="1_1_7"/>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gradient&quot;:[{&quot;brightness&quot;:0,&quot;colorType&quot;:1,&quot;foreColorIndex&quot;:5,&quot;pos&quot;:0,&quot;transparency&quot;:1},{&quot;brightness&quot;:0,&quot;colorType&quot;:1,&quot;foreColorIndex&quot;:16,&quot;pos&quot;:0.3700000047683716,&quot;transparency&quot;:0},{&quot;brightness&quot;:0,&quot;colorType&quot;:1,&quot;foreColorIndex&quot;:16,&quot;pos&quot;:0.8100000023841858,&quot;transparency&quot;:0},{&quot;brightness&quot;:0.4000000059604645,&quot;colorType&quot;:1,&quot;foreColorIndex&quot;:5,&quot;pos&quot;:1,&quot;transparency&quot;:0}],&quot;type&quot;:3},&quot;glow&quot;:{&quot;colorType&quot;:0},&quot;line&quot;:{&quot;gradient&quot;:[{&quot;brightness&quot;:0,&quot;colorType&quot;:1,&quot;foreColorIndex&quot;:5,&quot;pos&quot;:0,&quot;transparency&quot;:0.800000011920929},{&quot;brightness&quot;:0,&quot;colorType&quot;:1,&quot;foreColorIndex&quot;:5,&quot;pos&quot;:0.7300000190734863,&quot;transparency&quot;:0.75},{&quot;brightness&quot;:0,&quot;colorType&quot;:1,&quot;foreColorIndex&quot;:5,&quot;pos&quot;:1,&quot;transparency&quot;:0.6000000238418579},{&quot;brightness&quot;:0,&quot;colorType&quot;:1,&quot;foreColorIndex&quot;:5,&quot;pos&quot;:0.5699999928474426,&quot;transparency&quot;:0.800000011920929},{&quot;brightness&quot;:0,&quot;colorType&quot;:1,&quot;foreColorIndex&quot;:5,&quot;pos&quot;:0.4399999976158142,&quot;transparency&quot;:0.949999988079071}],&quot;type&quot;:2},&quot;shadow&quot;:{&quot;brightness&quot;:0,&quot;colorType&quot;:1,&quot;foreColorIndex&quot;:5,&quot;transparency&quot;:0.8999999761581421},&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LINE_FORE_SCHEMECOLOR_INDEX" val="5"/>
  <p:tag name="KSO_WM_UNIT_SHADOW_SCHEMECOLOR_INDEX" val="5"/>
  <p:tag name="KSO_WM_UNIT_TEXT_FILL_FORE_SCHEMECOLOR_INDEX" val="2"/>
  <p:tag name="KSO_WM_UNIT_TEXT_FILL_TYPE" val="1"/>
  <p:tag name="KSO_WM_UNIT_USESOURCEFORMAT_APPLY" val="1"/>
</p:tagLst>
</file>

<file path=ppt/tags/tag7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5"/>
  <p:tag name="KSO_WM_TEMPLATE_CATEGORY" val="diagram"/>
  <p:tag name="KSO_WM_TEMPLATE_INDEX" val="20231087"/>
  <p:tag name="KSO_WM_UNIT_LAYERLEVEL" val="1_1_1"/>
  <p:tag name="KSO_WM_TAG_VERSION" val="3.0"/>
  <p:tag name="KSO_WM_DIAGRAM_GROUP_CODE" val="n1-1"/>
  <p:tag name="KSO_WM_UNIT_TYPE" val="n_h_i"/>
  <p:tag name="KSO_WM_UNIT_INDEX" val="1_1_5"/>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gradient&quot;:[{&quot;brightness&quot;:0,&quot;colorType&quot;:1,&quot;foreColorIndex&quot;:5,&quot;pos&quot;:0,&quot;transparency&quot;:0.4699999988079071},{&quot;brightness&quot;:0,&quot;colorType&quot;:1,&quot;foreColorIndex&quot;:14,&quot;pos&quot;:0.6600000262260437,&quot;transparency&quot;:0.8100000023841858},{&quot;brightness&quot;:0,&quot;colorType&quot;:1,&quot;foreColorIndex&quot;:5,&quot;pos&quot;:0.25,&quot;transparency&quot;:0.6899999976158142}],&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7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12"/>
  <p:tag name="KSO_WM_TEMPLATE_CATEGORY" val="diagram"/>
  <p:tag name="KSO_WM_TEMPLATE_INDEX" val="20231087"/>
  <p:tag name="KSO_WM_UNIT_LAYERLEVEL" val="1_1_1"/>
  <p:tag name="KSO_WM_TAG_VERSION" val="3.0"/>
  <p:tag name="KSO_WM_DIAGRAM_GROUP_CODE" val="n1-1"/>
  <p:tag name="KSO_WM_UNIT_TYPE" val="n_h_i"/>
  <p:tag name="KSO_WM_UNIT_INDEX" val="1_1_12"/>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type&quot;:0},&quot;glow&quot;:{&quot;colorType&quot;:0},&quot;line&quot;:{&quot;gradient&quot;:[{&quot;brightness&quot;:0,&quot;colorType&quot;:1,&quot;foreColorIndex&quot;:16,&quot;pos&quot;:1,&quot;transparency&quot;:0},{&quot;brightness&quot;:0,&quot;colorType&quot;:1,&quot;foreColorIndex&quot;:5,&quot;pos&quot;:0.38999998569488525,&quot;transparency&quot;:0.3799999952316284},{&quot;brightness&quot;:0,&quot;colorType&quot;:1,&quot;foreColorIndex&quot;:5,&quot;pos&quot;:0.20000000298023224,&quot;transparency&quot;:0.46000000834465027},{&quot;brightness&quot;:0.5,&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LINE_FORE_SCHEMECOLOR_INDEX" val="5"/>
  <p:tag name="KSO_WM_UNIT_TEXT_FILL_FORE_SCHEMECOLOR_INDEX" val="13"/>
  <p:tag name="KSO_WM_UNIT_TEXT_FILL_TYPE" val="1"/>
  <p:tag name="KSO_WM_UNIT_USESOURCEFORMAT_APPLY" val="1"/>
</p:tagLst>
</file>

<file path=ppt/tags/tag7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2"/>
  <p:tag name="KSO_WM_TEMPLATE_CATEGORY" val="diagram"/>
  <p:tag name="KSO_WM_TEMPLATE_INDEX" val="20231087"/>
  <p:tag name="KSO_WM_UNIT_LAYERLEVEL" val="1_1_1"/>
  <p:tag name="KSO_WM_TAG_VERSION" val="3.0"/>
  <p:tag name="KSO_WM_DIAGRAM_GROUP_CODE" val="n1-1"/>
  <p:tag name="KSO_WM_UNIT_TYPE" val="n_h_i"/>
  <p:tag name="KSO_WM_UNIT_INDEX" val="1_1_2"/>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gradient&quot;:[{&quot;brightness&quot;:0.6000000238418579,&quot;colorType&quot;:1,&quot;foreColorIndex&quot;:5,&quot;pos&quot;:0.009999999776482582,&quot;transparency&quot;:0},{&quot;brightness&quot;:0.8999999761581421,&quot;colorType&quot;:1,&quot;foreColorIndex&quot;:5,&quot;pos&quot;:0.8600000143051147,&quot;transparency&quot;:0.2700000107288360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7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1"/>
  <p:tag name="KSO_WM_TEMPLATE_CATEGORY" val="diagram"/>
  <p:tag name="KSO_WM_TEMPLATE_INDEX" val="20231087"/>
  <p:tag name="KSO_WM_UNIT_LAYERLEVEL" val="1_1_1"/>
  <p:tag name="KSO_WM_TAG_VERSION" val="3.0"/>
  <p:tag name="KSO_WM_DIAGRAM_GROUP_CODE" val="n1-1"/>
  <p:tag name="KSO_WM_UNIT_TYPE" val="n_h_i"/>
  <p:tag name="KSO_WM_UNIT_INDEX" val="1_1_1"/>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gradient&quot;:[{&quot;brightness&quot;:0.4000000059604645,&quot;colorType&quot;:1,&quot;foreColorIndex&quot;:5,&quot;pos&quot;:0.009999999776482582,&quot;transparency&quot;:0},{&quot;brightness&quot;:0.699999988079071,&quot;colorType&quot;:1,&quot;foreColorIndex&quot;:5,&quot;pos&quot;:0.8600000143051147,&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7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4"/>
  <p:tag name="KSO_WM_TEMPLATE_CATEGORY" val="diagram"/>
  <p:tag name="KSO_WM_TEMPLATE_INDEX" val="20231087"/>
  <p:tag name="KSO_WM_UNIT_LAYERLEVEL" val="1_1_1"/>
  <p:tag name="KSO_WM_TAG_VERSION" val="3.0"/>
  <p:tag name="KSO_WM_DIAGRAM_GROUP_CODE" val="n1-1"/>
  <p:tag name="KSO_WM_UNIT_TYPE" val="n_h_i"/>
  <p:tag name="KSO_WM_UNIT_INDEX" val="1_1_4"/>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gradient&quot;:[{&quot;brightness&quot;:0.4000000059604645,&quot;colorType&quot;:1,&quot;foreColorIndex&quot;:5,&quot;pos&quot;:0.009999999776482582,&quot;transparency&quot;:0},{&quot;brightness&quot;:0.699999988079071,&quot;colorType&quot;:1,&quot;foreColorIndex&quot;:5,&quot;pos&quot;:0.8600000143051147,&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7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i*1_1_3"/>
  <p:tag name="KSO_WM_TEMPLATE_CATEGORY" val="diagram"/>
  <p:tag name="KSO_WM_TEMPLATE_INDEX" val="20231087"/>
  <p:tag name="KSO_WM_UNIT_LAYERLEVEL" val="1_1_1"/>
  <p:tag name="KSO_WM_TAG_VERSION" val="3.0"/>
  <p:tag name="KSO_WM_DIAGRAM_GROUP_CODE" val="n1-1"/>
  <p:tag name="KSO_WM_UNIT_TYPE" val="n_h_i"/>
  <p:tag name="KSO_WM_UNIT_INDEX" val="1_1_3"/>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gradient&quot;:[{&quot;brightness&quot;:0.6000000238418579,&quot;colorType&quot;:1,&quot;foreColorIndex&quot;:5,&quot;pos&quot;:0.009999999776482582,&quot;transparency&quot;:0},{&quot;brightness&quot;:0.8999999761581421,&quot;colorType&quot;:1,&quot;foreColorIndex&quot;:5,&quot;pos&quot;:0.8600000143051147,&quot;transparency&quot;:0.2700000107288360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087_2*n_h_a*1_1_1"/>
  <p:tag name="KSO_WM_TEMPLATE_CATEGORY" val="diagram"/>
  <p:tag name="KSO_WM_TEMPLATE_INDEX" val="20231087"/>
  <p:tag name="KSO_WM_UNIT_LAYERLEVEL" val="1_1_1"/>
  <p:tag name="KSO_WM_TAG_VERSION" val="3.0"/>
  <p:tag name="KSO_WM_UNIT_ISCONTENTSTITLE" val="0"/>
  <p:tag name="KSO_WM_UNIT_ISNUMDGMTITLE" val="0"/>
  <p:tag name="KSO_WM_UNIT_NOCLEAR" val="0"/>
  <p:tag name="KSO_WM_UNIT_VALUE" val="24"/>
  <p:tag name="KSO_WM_DIAGRAM_GROUP_CODE" val="n1-1"/>
  <p:tag name="KSO_WM_UNIT_TYPE" val="n_h_a"/>
  <p:tag name="KSO_WM_UNIT_INDEX" val="1_1_1"/>
  <p:tag name="KSO_WM_DIAGRAM_VERSION" val="3"/>
  <p:tag name="KSO_WM_DIAGRAM_COLOR_TRICK" val="1"/>
  <p:tag name="KSO_WM_DIAGRAM_COLOR_TEXT_CAN_REMOVE" val="n"/>
  <p:tag name="KSO_WM_DIAGRAM_MAX_ITEMCNT" val="5"/>
  <p:tag name="KSO_WM_DIAGRAM_MIN_ITEMCNT" val="2"/>
  <p:tag name="KSO_WM_DIAGRAM_VIRTUALLY_FRAME" val="{&quot;height&quot;:383.50054931640625,&quot;width&quot;:860.7416381835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单击此处添&#10;加项标题"/>
  <p:tag name="KSO_WM_UNIT_TEXT_FILL_FORE_SCHEMECOLOR_INDEX" val="1"/>
  <p:tag name="KSO_WM_UNIT_TEXT_FILL_TYPE" val="1"/>
  <p:tag name="KSO_WM_UNIT_USESOURCEFORMAT_APPLY" val="1"/>
</p:tagLst>
</file>

<file path=ppt/tags/tag781.xml><?xml version="1.0" encoding="utf-8"?>
<p:tagLst xmlns:p="http://schemas.openxmlformats.org/presentationml/2006/main">
  <p:tag name="KSO_WM_BEAUTIFY_FLAG" val="#wm#"/>
  <p:tag name="KSO_WM_TEMPLATE_CATEGORY" val="diagram"/>
  <p:tag name="KSO_WM_TEMPLATE_INDEX" val="20231087"/>
  <p:tag name="KSO_WM_SPECIAL_SOURCE" val="bdnull"/>
  <p:tag name="KSO_WM_SLIDE_ID" val="diagram20231087_4"/>
  <p:tag name="KSO_WM_TEMPLATE_SUBCATEGORY" val="0"/>
  <p:tag name="KSO_WM_TEMPLATE_MASTER_TYPE" val="0"/>
  <p:tag name="KSO_WM_TEMPLATE_COLOR_TYPE" val="0"/>
  <p:tag name="KSO_WM_SLIDE_ITEM_CNT" val="5"/>
  <p:tag name="KSO_WM_SLIDE_INDEX" val="4"/>
  <p:tag name="KSO_WM_DIAGRAM_GROUP_CODE" val="n1-1"/>
  <p:tag name="KSO_WM_SLIDE_DIAGTYPE" val="n"/>
  <p:tag name="KSO_WM_TAG_VERSION" val="3.0"/>
  <p:tag name="KSO_WM_SLIDE_LAYOUT" val="a_n"/>
  <p:tag name="KSO_WM_SLIDE_LAYOUT_CNT" val="1_1"/>
  <p:tag name="KSO_WM_SLIDE_TYPE" val="text"/>
  <p:tag name="KSO_WM_SLIDE_SUBTYPE" val="diag"/>
  <p:tag name="KSO_WM_SLIDE_SIZE" val="858.824*356.584"/>
  <p:tag name="KSO_WM_SLIDE_POSITION" val="47.9055*129.741"/>
</p:tagLst>
</file>

<file path=ppt/tags/tag7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69_5*a*1"/>
  <p:tag name="KSO_WM_TEMPLATE_CATEGORY" val="diagram"/>
  <p:tag name="KSO_WM_TEMPLATE_INDEX" val="20235169"/>
  <p:tag name="KSO_WM_UNIT_LAYERLEVEL" val="1"/>
  <p:tag name="KSO_WM_TAG_VERSION" val="3.0"/>
  <p:tag name="KSO_WM_BEAUTIFY_FLAG" val="#wm#"/>
  <p:tag name="KSO_WM_UNIT_ISCONTENTSTITLE" val="0"/>
  <p:tag name="KSO_WM_UNIT_ISNUMDGMTITLE" val="0"/>
  <p:tag name="KSO_WM_UNIT_NOCLEAR" val="0"/>
  <p:tag name="KSO_WM_UNIT_VALUE" val="30"/>
  <p:tag name="KSO_WM_DIAGRAM_GROUP_CODE" val="n1-1"/>
  <p:tag name="KSO_WM_UNIT_TYPE" val="a"/>
  <p:tag name="KSO_WM_UNIT_INDEX" val="1"/>
  <p:tag name="KSO_WM_UNIT_TEXT_TYPE" val="1"/>
  <p:tag name="KSO_WM_UNIT_PRESET_TEXT" val="单击此处添加标题"/>
  <p:tag name="KSO_WM_UNIT_TEXT_FILL_FORE_SCHEMECOLOR_INDEX" val="13"/>
  <p:tag name="KSO_WM_UNIT_TEXT_FILL_TYPE" val="1"/>
  <p:tag name="KSO_WM_UNIT_USESOURCEFORMAT_APPLY" val="1"/>
</p:tagLst>
</file>

<file path=ppt/tags/tag7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5169_4*n_h_i*1_1_1"/>
  <p:tag name="KSO_WM_TEMPLATE_CATEGORY" val="diagram"/>
  <p:tag name="KSO_WM_TEMPLATE_INDEX" val="20235169"/>
  <p:tag name="KSO_WM_UNIT_LAYERLEVEL" val="1_1_1"/>
  <p:tag name="KSO_WM_TAG_VERSION" val="3.0"/>
  <p:tag name="KSO_WM_DIAGRAM_VERSION" val="3"/>
  <p:tag name="KSO_WM_DIAGRAM_COLOR_TRICK" val="1"/>
  <p:tag name="KSO_WM_DIAGRAM_COLOR_TEXT_CAN_REMOVE" val="n"/>
  <p:tag name="KSO_WM_DIAGRAM_GROUP_CODE" val="n1-1"/>
  <p:tag name="KSO_WM_UNIT_TYPE" val="n_h_i"/>
  <p:tag name="KSO_WM_UNIT_INDEX" val="1_1_1"/>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gradient&quot;:[{&quot;brightness&quot;:0.800000011920929,&quot;colorType&quot;:1,&quot;foreColorIndex&quot;:5,&quot;pos&quot;:0,&quot;transparency&quot;:1},{&quot;brightness&quot;:0.800000011920929,&quot;colorType&quot;:1,&quot;foreColorIndex&quot;:5,&quot;pos&quot;:1,&quot;transparency&quot;:0.49000000953674316}],&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UNIT_TEXT_FILL_FORE_SCHEMECOLOR_INDEX" val="2"/>
  <p:tag name="KSO_WM_UNIT_TEXT_FILL_TYPE" val="1"/>
  <p:tag name="KSO_WM_UNIT_USESOURCEFORMAT_APPLY" val="1"/>
</p:tagLst>
</file>

<file path=ppt/tags/tag78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5169_4*n_h_h_a*1_2_2_1"/>
  <p:tag name="KSO_WM_TEMPLATE_CATEGORY" val="diagram"/>
  <p:tag name="KSO_WM_TEMPLATE_INDEX" val="20235169"/>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此处添加项标题"/>
  <p:tag name="KSO_WM_UNIT_TEXT_FILL_FORE_SCHEMECOLOR_INDEX" val="1"/>
  <p:tag name="KSO_WM_UNIT_TEXT_FILL_TYPE" val="1"/>
  <p:tag name="KSO_WM_UNIT_USESOURCEFORMAT_APPLY" val="1"/>
</p:tagLst>
</file>

<file path=ppt/tags/tag78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5169_4*n_h_h_f*1_2_2_1"/>
  <p:tag name="KSO_WM_TEMPLATE_CATEGORY" val="diagram"/>
  <p:tag name="KSO_WM_TEMPLATE_INDEX" val="20235169"/>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USESOURCEFORMAT_APPLY" val="1"/>
</p:tagLst>
</file>

<file path=ppt/tags/tag78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5169_4*n_h_h_a*1_2_3_1"/>
  <p:tag name="KSO_WM_TEMPLATE_CATEGORY" val="diagram"/>
  <p:tag name="KSO_WM_TEMPLATE_INDEX" val="20235169"/>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此处添加项标题"/>
  <p:tag name="KSO_WM_UNIT_TEXT_FILL_FORE_SCHEMECOLOR_INDEX" val="1"/>
  <p:tag name="KSO_WM_UNIT_TEXT_FILL_TYPE" val="1"/>
  <p:tag name="KSO_WM_UNIT_USESOURCEFORMAT_APPLY" val="1"/>
</p:tagLst>
</file>

<file path=ppt/tags/tag78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5169_4*n_h_h_f*1_2_3_1"/>
  <p:tag name="KSO_WM_TEMPLATE_CATEGORY" val="diagram"/>
  <p:tag name="KSO_WM_TEMPLATE_INDEX" val="20235169"/>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USESOURCEFORMAT_APPLY" val="1"/>
</p:tagLst>
</file>

<file path=ppt/tags/tag78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5169_4*n_h_h_a*1_2_1_1"/>
  <p:tag name="KSO_WM_TEMPLATE_CATEGORY" val="diagram"/>
  <p:tag name="KSO_WM_TEMPLATE_INDEX" val="20235169"/>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此处添加项标题"/>
  <p:tag name="KSO_WM_UNIT_TEXT_FILL_FORE_SCHEMECOLOR_INDEX" val="1"/>
  <p:tag name="KSO_WM_UNIT_TEXT_FILL_TYPE" val="1"/>
  <p:tag name="KSO_WM_UNIT_USESOURCEFORMAT_APPLY" val="1"/>
</p:tagLst>
</file>

<file path=ppt/tags/tag78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5169_4*n_h_h_f*1_2_1_1"/>
  <p:tag name="KSO_WM_TEMPLATE_CATEGORY" val="diagram"/>
  <p:tag name="KSO_WM_TEMPLATE_INDEX" val="20235169"/>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5169_4*n_h_i*1_1_2"/>
  <p:tag name="KSO_WM_TEMPLATE_CATEGORY" val="diagram"/>
  <p:tag name="KSO_WM_TEMPLATE_INDEX" val="20235169"/>
  <p:tag name="KSO_WM_UNIT_LAYERLEVEL" val="1_1_1"/>
  <p:tag name="KSO_WM_TAG_VERSION" val="3.0"/>
  <p:tag name="KSO_WM_BEAUTIFY_FLAG" val="#wm#"/>
  <p:tag name="KSO_WM_DIAGRAM_VERSION" val="3"/>
  <p:tag name="KSO_WM_DIAGRAM_COLOR_TRICK" val="1"/>
  <p:tag name="KSO_WM_DIAGRAM_COLOR_TEXT_CAN_REMOVE" val="n"/>
  <p:tag name="KSO_WM_UNIT_TYPE" val="n_h_i"/>
  <p:tag name="KSO_WM_UNIT_INDEX" val="1_1_2"/>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type&quot;:0},&quot;glow&quot;:{&quot;colorType&quot;:0},&quot;line&quot;:{&quot;gradient&quot;:[{&quot;brightness&quot;:0,&quot;colorType&quot;:1,&quot;foreColorIndex&quot;:5,&quot;pos&quot;:1,&quot;transparency&quot;:0.94999998807907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1"/>
</p:tagLst>
</file>

<file path=ppt/tags/tag7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ID" val="diagram20235169_4*n_h_i*1_1_3"/>
  <p:tag name="KSO_WM_TEMPLATE_CATEGORY" val="diagram"/>
  <p:tag name="KSO_WM_TEMPLATE_INDEX" val="20235169"/>
  <p:tag name="KSO_WM_UNIT_LAYERLEVEL" val="1_1_1"/>
  <p:tag name="KSO_WM_TAG_VERSION" val="3.0"/>
  <p:tag name="KSO_WM_BEAUTIFY_FLAG" val="#wm#"/>
  <p:tag name="KSO_WM_DIAGRAM_VERSION" val="3"/>
  <p:tag name="KSO_WM_DIAGRAM_COLOR_TRICK" val="1"/>
  <p:tag name="KSO_WM_DIAGRAM_COLOR_TEXT_CAN_REMOVE" val="n"/>
  <p:tag name="KSO_WM_UNIT_TYPE" val="n_h_i"/>
  <p:tag name="KSO_WM_UNIT_INDEX" val="1_1_3"/>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type&quot;:0},&quot;glow&quot;:{&quot;colorType&quot;:0},&quot;line&quot;:{&quot;gradient&quot;:[{&quot;brightness&quot;:0,&quot;colorType&quot;:1,&quot;foreColorIndex&quot;:5,&quot;pos&quot;:1,&quot;transparency&quot;:0.949999988079071},{&quot;brightness&quot;:0,&quot;colorType&quot;:1,&quot;foreColorIndex&quot;:5,&quot;pos&quot;:0,&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UNIT_TEXT_FILL_FORE_SCHEMECOLOR_INDEX" val="13"/>
  <p:tag name="KSO_WM_UNIT_TEXT_FILL_TYPE" val="1"/>
  <p:tag name="KSO_WM_UNIT_USESOURCEFORMAT_APPLY" val="1"/>
</p:tagLst>
</file>

<file path=ppt/tags/tag79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4_1"/>
  <p:tag name="KSO_WM_UNIT_ID" val="diagram20235169_4*n_h_h_a*1_2_4_1"/>
  <p:tag name="KSO_WM_TEMPLATE_CATEGORY" val="diagram"/>
  <p:tag name="KSO_WM_TEMPLATE_INDEX" val="20235169"/>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此处添加项标题"/>
  <p:tag name="KSO_WM_UNIT_TEXT_FILL_FORE_SCHEMECOLOR_INDEX" val="1"/>
  <p:tag name="KSO_WM_UNIT_TEXT_FILL_TYPE" val="1"/>
  <p:tag name="KSO_WM_UNIT_USESOURCEFORMAT_APPLY" val="1"/>
</p:tagLst>
</file>

<file path=ppt/tags/tag79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5169_4*n_h_h_f*1_2_4_1"/>
  <p:tag name="KSO_WM_TEMPLATE_CATEGORY" val="diagram"/>
  <p:tag name="KSO_WM_TEMPLATE_INDEX" val="20235169"/>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USESOURCEFORMAT_APPLY" val="1"/>
</p:tagLst>
</file>

<file path=ppt/tags/tag79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5_1"/>
  <p:tag name="KSO_WM_UNIT_ID" val="diagram20235169_4*n_h_h_a*1_2_5_1"/>
  <p:tag name="KSO_WM_TEMPLATE_CATEGORY" val="diagram"/>
  <p:tag name="KSO_WM_TEMPLATE_INDEX" val="20235169"/>
  <p:tag name="KSO_WM_UNIT_LAYERLEVEL" val="1_1_1_1"/>
  <p:tag name="KSO_WM_TAG_VERSION" val="3.0"/>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TEXT_TYPE" val="1"/>
  <p:tag name="KSO_WM_UNIT_PRESET_TEXT" val="此处添加项标题"/>
  <p:tag name="KSO_WM_UNIT_TEXT_FILL_FORE_SCHEMECOLOR_INDEX" val="1"/>
  <p:tag name="KSO_WM_UNIT_TEXT_FILL_TYPE" val="1"/>
  <p:tag name="KSO_WM_UNIT_USESOURCEFORMAT_APPLY" val="1"/>
</p:tagLst>
</file>

<file path=ppt/tags/tag79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5_1"/>
  <p:tag name="KSO_WM_UNIT_ID" val="diagram20235169_4*n_h_h_f*1_2_5_1"/>
  <p:tag name="KSO_WM_TEMPLATE_CATEGORY" val="diagram"/>
  <p:tag name="KSO_WM_TEMPLATE_INDEX" val="20235169"/>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UNIT_PRESET_TEXT" val="单击此处添加文本具体内容，简明扼要地阐述您的观点。根据需要可酌情增减文字，以便观者准确地理解您传达的思想。单击此处添加文本具体内容，简明扼要地阐述您的观点。"/>
  <p:tag name="KSO_WM_UNIT_TEXT_FILL_FORE_SCHEMECOLOR_INDEX" val="1"/>
  <p:tag name="KSO_WM_UNIT_TEXT_FILL_TYPE" val="1"/>
  <p:tag name="KSO_WM_UNIT_USESOURCEFORMAT_APPLY" val="1"/>
</p:tagLst>
</file>

<file path=ppt/tags/tag79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235169_4*n_h_a*1_1_1"/>
  <p:tag name="KSO_WM_TEMPLATE_CATEGORY" val="diagram"/>
  <p:tag name="KSO_WM_TEMPLATE_INDEX" val="20235169"/>
  <p:tag name="KSO_WM_UNIT_LAYERLEVEL" val="1_1_1"/>
  <p:tag name="KSO_WM_TAG_VERSION" val="3.0"/>
  <p:tag name="KSO_WM_DIAGRAM_MAX_ITEMCNT" val="6"/>
  <p:tag name="KSO_WM_DIAGRAM_MIN_ITEMCNT" val="2"/>
  <p:tag name="KSO_WM_DIAGRAM_VIRTUALLY_FRAME" val="{&quot;height&quot;:388.34701255978564,&quot;left&quot;:54.096311419629636,&quot;top&quot;:122.65353862131674,&quot;width&quot;:862.9924287378506}"/>
  <p:tag name="KSO_WM_DIAGRAM_COLOR_MATCH_VALUE" val="{&quot;shape&quot;:{&quot;fill&quot;:{&quot;gradient&quot;:[{&quot;brightness&quot;:0,&quot;colorType&quot;:1,&quot;foreColorIndex&quot;:5,&quot;pos&quot;:1,&quot;transparency&quot;:0},{&quot;brightness&quot;:0.20000000298023224,&quot;colorType&quot;:1,&quot;foreColorIndex&quot;:5,&quot;pos&quot;:0.5,&quot;transparency&quot;:0},{&quot;brightness&quot;:0.4000000059604645,&quot;colorType&quot;:1,&quot;foreColorIndex&quot;:5,&quot;pos&quot;:0,&quot;transparency&quot;:0}],&quot;type&quot;:3},&quot;glow&quot;:{&quot;colorType&quot;:0},&quot;line&quot;:{&quot;type&quot;:0},&quot;shadow&quot;:{&quot;brightness&quot;:-0.25,&quot;colorType&quot;:1,&quot;foreColorIndex&quot;:5,&quot;transparency&quot;:0.80000001192092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ISCONTENTSTITLE" val="0"/>
  <p:tag name="KSO_WM_UNIT_ISNUMDGMTITLE" val="0"/>
  <p:tag name="KSO_WM_UNIT_NOCLEAR" val="0"/>
  <p:tag name="KSO_WM_UNIT_VALUE" val="42"/>
  <p:tag name="KSO_WM_UNIT_PRESET_TEXT" val="单击此处&#10;添加项标题"/>
  <p:tag name="KSO_WM_UNIT_FILL_TYPE" val="3"/>
  <p:tag name="KSO_WM_UNIT_TEXT_TYPE" val="1"/>
  <p:tag name="KSO_WM_UNIT_SHADOW_SCHEMECOLOR_INDEX" val="5"/>
  <p:tag name="KSO_WM_UNIT_USESOURCEFORMAT_APPLY" val="1"/>
</p:tagLst>
</file>

<file path=ppt/tags/tag797.xml><?xml version="1.0" encoding="utf-8"?>
<p:tagLst xmlns:p="http://schemas.openxmlformats.org/presentationml/2006/main">
  <p:tag name="KSO_WM_SLIDE_ID" val="diagram20235169_5"/>
  <p:tag name="KSO_WM_TEMPLATE_SUBCATEGORY" val="0"/>
  <p:tag name="KSO_WM_TEMPLATE_MASTER_TYPE" val="0"/>
  <p:tag name="KSO_WM_TEMPLATE_COLOR_TYPE" val="0"/>
  <p:tag name="KSO_WM_SLIDE_ITEM_CNT" val="6"/>
  <p:tag name="KSO_WM_SLIDE_INDEX" val="5"/>
  <p:tag name="KSO_WM_TAG_VERSION" val="3.0"/>
  <p:tag name="KSO_WM_BEAUTIFY_FLAG" val="#wm#"/>
  <p:tag name="KSO_WM_TEMPLATE_CATEGORY" val="diagram"/>
  <p:tag name="KSO_WM_TEMPLATE_INDEX" val="20235169"/>
  <p:tag name="KSO_WM_SLIDE_TYPE" val="text"/>
  <p:tag name="KSO_WM_SLIDE_SUBTYPE" val="diag"/>
  <p:tag name="KSO_WM_SLIDE_SIZE" val="851.1*352.4"/>
  <p:tag name="KSO_WM_SLIDE_POSITION" val="54.1*158.6"/>
  <p:tag name="KSO_WM_SLIDE_LAYOUT" val="a_n"/>
  <p:tag name="KSO_WM_SLIDE_LAYOUT_CNT" val="1_1"/>
  <p:tag name="KSO_WM_SPECIAL_SOURCE" val="bdnull"/>
  <p:tag name="KSO_WM_DIAGRAM_GROUP_CODE" val="n1-1"/>
  <p:tag name="KSO_WM_SLIDE_DIAGTYPE" val="n"/>
</p:tagLst>
</file>

<file path=ppt/tags/tag798.xml><?xml version="1.0" encoding="utf-8"?>
<p:tagLst xmlns:p="http://schemas.openxmlformats.org/presentationml/2006/main">
  <p:tag name="KSO_WM_UNIT_ISCONTENTSTITLE" val="0"/>
  <p:tag name="KSO_WM_UNIT_ISNUMDGMTITLE" val="0"/>
  <p:tag name="KSO_WM_UNIT_NOCLEAR" val="0"/>
  <p:tag name="KSO_WM_UNIT_VALUE" val="29"/>
  <p:tag name="KSO_WM_UNIT_HIGHLIGHT" val="0"/>
  <p:tag name="KSO_WM_UNIT_COMPATIBLE" val="0"/>
  <p:tag name="KSO_WM_UNIT_DIAGRAM_ISNUMVISUAL" val="0"/>
  <p:tag name="KSO_WM_UNIT_DIAGRAM_ISREFERUNIT" val="0"/>
  <p:tag name="KSO_WM_DIAGRAM_GROUP_CODE" val="n1-1"/>
  <p:tag name="KSO_WM_UNIT_TYPE" val="a"/>
  <p:tag name="KSO_WM_UNIT_INDEX" val="1"/>
  <p:tag name="KSO_WM_UNIT_ID" val="diagram20231636_3*a*1"/>
  <p:tag name="KSO_WM_TEMPLATE_CATEGORY" val="diagram"/>
  <p:tag name="KSO_WM_TEMPLATE_INDEX" val="20231636"/>
  <p:tag name="KSO_WM_UNIT_LAYERLEVEL" val="1"/>
  <p:tag name="KSO_WM_TAG_VERSION" val="3.0"/>
  <p:tag name="KSO_WM_BEAUTIFY_FLAG" val="#wm#"/>
  <p:tag name="KSO_WM_UNIT_TEXT_TYPE" val="1"/>
  <p:tag name="KSO_WM_UNIT_PRESET_TEXT" val="单击此处添加标题"/>
  <p:tag name="KSO_WM_UNIT_TEXT_FILL_FORE_SCHEMECOLOR_INDEX" val="13"/>
  <p:tag name="KSO_WM_UNIT_TEXT_FILL_TYPE" val="1"/>
  <p:tag name="KSO_WM_UNIT_USESOURCEFORMAT_APPLY" val="1"/>
</p:tagLst>
</file>

<file path=ppt/tags/tag7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3*n_h_h_f*1_2_4_1"/>
  <p:tag name="KSO_WM_TEMPLATE_CATEGORY" val="diagram"/>
  <p:tag name="KSO_WM_TEMPLATE_INDEX" val="20231636"/>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f"/>
  <p:tag name="KSO_WM_UNIT_INDEX" val="1_2_4_1"/>
  <p:tag name="KSO_WM_UNIT_SUBTYPE" val="a"/>
  <p:tag name="KSO_WM_UNIT_NOCLEAR" val="0"/>
  <p:tag name="KSO_WM_UNIT_VALUE" val="102"/>
  <p:tag name="KSO_WM_DIAGRAM_MAX_ITEMCNT" val="6"/>
  <p:tag name="KSO_WM_DIAGRAM_MIN_ITEMCNT" val="2"/>
  <p:tag name="KSO_WM_DIAGRAM_VIRTUALLY_FRAME" val="{&quot;height&quot;:351.6748962402344,&quot;width&quot;:853.75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LINE_FORE_SCHEMECOLOR_INDEX" val="5"/>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0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3*n_h_h_f*1_2_3_1"/>
  <p:tag name="KSO_WM_TEMPLATE_CATEGORY" val="diagram"/>
  <p:tag name="KSO_WM_TEMPLATE_INDEX" val="20231636"/>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f"/>
  <p:tag name="KSO_WM_UNIT_INDEX" val="1_2_3_1"/>
  <p:tag name="KSO_WM_UNIT_SUBTYPE" val="a"/>
  <p:tag name="KSO_WM_UNIT_NOCLEAR" val="0"/>
  <p:tag name="KSO_WM_UNIT_VALUE" val="108"/>
  <p:tag name="KSO_WM_DIAGRAM_MAX_ITEMCNT" val="6"/>
  <p:tag name="KSO_WM_DIAGRAM_MIN_ITEMCNT" val="2"/>
  <p:tag name="KSO_WM_DIAGRAM_VIRTUALLY_FRAME" val="{&quot;height&quot;:351.6748962402344,&quot;width&quot;:853.75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LINE_FORE_SCHEMECOLOR_INDEX" val="5"/>
  <p:tag name="KSO_WM_UNIT_USESOURCEFORMAT_APPLY" val="1"/>
</p:tagLst>
</file>

<file path=ppt/tags/tag8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3_1"/>
  <p:tag name="KSO_WM_UNIT_ID" val="diagram20231636_3*n_h_h_i*1_2_3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51.6748962402344,&quot;width&quot;:853.75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8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4_1"/>
  <p:tag name="KSO_WM_UNIT_ID" val="diagram20231636_3*n_h_h_i*1_2_4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51.6748962402344,&quot;width&quot;:853.75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8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3*n_h_h_f*1_2_2_1"/>
  <p:tag name="KSO_WM_TEMPLATE_CATEGORY" val="diagram"/>
  <p:tag name="KSO_WM_TEMPLATE_INDEX" val="20231636"/>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f"/>
  <p:tag name="KSO_WM_UNIT_INDEX" val="1_2_2_1"/>
  <p:tag name="KSO_WM_UNIT_SUBTYPE" val="a"/>
  <p:tag name="KSO_WM_UNIT_NOCLEAR" val="0"/>
  <p:tag name="KSO_WM_UNIT_VALUE" val="102"/>
  <p:tag name="KSO_WM_DIAGRAM_MAX_ITEMCNT" val="6"/>
  <p:tag name="KSO_WM_DIAGRAM_MIN_ITEMCNT" val="2"/>
  <p:tag name="KSO_WM_DIAGRAM_VIRTUALLY_FRAME" val="{&quot;height&quot;:351.6748962402344,&quot;width&quot;:853.75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LINE_FORE_SCHEMECOLOR_INDEX" val="5"/>
  <p:tag name="KSO_WM_UNIT_USESOURCEFORMAT_APPLY" val="1"/>
</p:tagLst>
</file>

<file path=ppt/tags/tag80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3*n_h_h_f*1_2_1_1"/>
  <p:tag name="KSO_WM_TEMPLATE_CATEGORY" val="diagram"/>
  <p:tag name="KSO_WM_TEMPLATE_INDEX" val="20231636"/>
  <p:tag name="KSO_WM_UNIT_LAYERLEVEL" val="1_1_1_1"/>
  <p:tag name="KSO_WM_TAG_VERSION" val="3.0"/>
  <p:tag name="KSO_WM_DIAGRAM_VERSION" val="3"/>
  <p:tag name="KSO_WM_DIAGRAM_COLOR_TRICK" val="1"/>
  <p:tag name="KSO_WM_DIAGRAM_COLOR_TEXT_CAN_REMOVE" val="n"/>
  <p:tag name="KSO_WM_DIAGRAM_GROUP_CODE" val="n1-1"/>
  <p:tag name="KSO_WM_UNIT_TYPE" val="n_h_h_f"/>
  <p:tag name="KSO_WM_UNIT_INDEX" val="1_2_1_1"/>
  <p:tag name="KSO_WM_UNIT_SUBTYPE" val="a"/>
  <p:tag name="KSO_WM_UNIT_NOCLEAR" val="0"/>
  <p:tag name="KSO_WM_UNIT_VALUE" val="108"/>
  <p:tag name="KSO_WM_DIAGRAM_MAX_ITEMCNT" val="6"/>
  <p:tag name="KSO_WM_DIAGRAM_MIN_ITEMCNT" val="2"/>
  <p:tag name="KSO_WM_DIAGRAM_VIRTUALLY_FRAME" val="{&quot;height&quot;:351.6748962402344,&quot;width&quot;:853.7556762695312}"/>
  <p:tag name="KSO_WM_DIAGRAM_COLOR_MATCH_VALUE" val="{&quot;shape&quot;:{&quot;fill&quot;:{&quot;type&quot;:0},&quot;glow&quot;:{&quot;colorType&quot;:0},&quot;line&quot;:{&quot;gradient&quot;:[{&quot;brightness&quot;:0.800000011920929,&quot;colorType&quot;:1,&quot;foreColorIndex&quot;:6,&quot;pos&quot;:1,&quot;transparency&quot;:1},{&quot;brightness&quot;:0,&quot;colorType&quot;:1,&quot;foreColorIndex&quot;:5,&quot;pos&quot;:0.019999999552965164,&quot;transparency&quot;:0}],&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 name="KSO_WM_UNIT_TEXT_TYPE" val="1"/>
  <p:tag name="KSO_WM_UNIT_PRESET_TEXT" val="单击此处输入你的项正文，文字是您思想的提炼，请尽量言简意赅的阐述观点"/>
  <p:tag name="KSO_WM_UNIT_TEXT_FILL_FORE_SCHEMECOLOR_INDEX" val="1"/>
  <p:tag name="KSO_WM_UNIT_TEXT_FILL_TYPE" val="1"/>
  <p:tag name="KSO_WM_UNIT_LINE_FORE_SCHEMECOLOR_INDEX" val="5"/>
  <p:tag name="KSO_WM_UNIT_USESOURCEFORMAT_APPLY" val="1"/>
</p:tagLst>
</file>

<file path=ppt/tags/tag8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1_1"/>
  <p:tag name="KSO_WM_UNIT_ID" val="diagram20231636_3*n_h_h_i*1_2_1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51.6748962402344,&quot;width&quot;:853.75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8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n_h_h_i"/>
  <p:tag name="KSO_WM_UNIT_INDEX" val="1_2_2_1"/>
  <p:tag name="KSO_WM_UNIT_ID" val="diagram20231636_3*n_h_h_i*1_2_2_1"/>
  <p:tag name="KSO_WM_TEMPLATE_CATEGORY" val="diagram"/>
  <p:tag name="KSO_WM_TEMPLATE_INDEX" val="20231636"/>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351.6748962402344,&quot;width&quot;:853.7556762695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1"/>
  <p:tag name="KSO_WM_UNIT_TEXT_FILL_TYPE" val="1"/>
  <p:tag name="KSO_WM_UNIT_USESOURCEFORMAT_APPLY" val="1"/>
</p:tagLst>
</file>

<file path=ppt/tags/tag807.xml><?xml version="1.0" encoding="utf-8"?>
<p:tagLst xmlns:p="http://schemas.openxmlformats.org/presentationml/2006/main">
  <p:tag name="KSO_WM_BEAUTIFY_FLAG" val="#wm#"/>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n1-1"/>
  <p:tag name="KSO_WM_UNIT_TYPE" val="n_h_i"/>
  <p:tag name="KSO_WM_UNIT_INDEX" val="1_1_2"/>
  <p:tag name="KSO_WM_UNIT_ID" val="diagram20231636_3*n_h_i*1_1_2"/>
  <p:tag name="KSO_WM_TEMPLATE_CATEGORY" val="diagram"/>
  <p:tag name="KSO_WM_TEMPLATE_INDEX" val="20231636"/>
  <p:tag name="KSO_WM_UNIT_LAYERLEVEL" val="1_1_1"/>
  <p:tag name="KSO_WM_TAG_VERSION" val="3.0"/>
  <p:tag name="KSO_WM_DIAGRAM_VERSION" val="3"/>
  <p:tag name="KSO_WM_DIAGRAM_MAX_ITEMCNT" val="6"/>
  <p:tag name="KSO_WM_DIAGRAM_MIN_ITEMCNT" val="2"/>
  <p:tag name="KSO_WM_DIAGRAM_VIRTUALLY_FRAME" val="{&quot;height&quot;:351.6748962402344,&quot;width&quot;:853.7556762695312}"/>
  <p:tag name="KSO_WM_DIAGRAM_COLOR_MATCH_VALUE" val="{&quot;shape&quot;:{&quot;fill&quot;:{&quot;solid&quot;:{&quot;brightness&quot;:0.699999988079071,&quot;colorType&quot;:1,&quot;foreColorIndex&quot;:5,&quot;transparency&quot;:0.85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7"/>
  <p:tag name="KSO_WM_UNIT_TEXT_FILL_FORE_SCHEMECOLOR_INDEX" val="13"/>
  <p:tag name="KSO_WM_UNIT_TEXT_FILL_TYPE" val="1"/>
  <p:tag name="KSO_WM_UNIT_USESOURCEFORMAT_APPLY" val="1"/>
</p:tagLst>
</file>

<file path=ppt/tags/tag8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636_3*n_h_a*1_1_1"/>
  <p:tag name="KSO_WM_TEMPLATE_CATEGORY" val="diagram"/>
  <p:tag name="KSO_WM_TEMPLATE_INDEX" val="20231636"/>
  <p:tag name="KSO_WM_UNIT_LAYERLEVEL" val="1_1_1"/>
  <p:tag name="KSO_WM_TAG_VERSION" val="3.0"/>
  <p:tag name="KSO_WM_DIAGRAM_GROUP_CODE" val="n1-1"/>
  <p:tag name="KSO_WM_UNIT_TYPE" val="n_h_a"/>
  <p:tag name="KSO_WM_UNIT_INDEX" val="1_1_1"/>
  <p:tag name="KSO_WM_UNIT_ISCONTENTSTITLE" val="0"/>
  <p:tag name="KSO_WM_UNIT_ISNUMDGMTITLE" val="0"/>
  <p:tag name="KSO_WM_UNIT_NOCLEAR" val="0"/>
  <p:tag name="KSO_WM_DIAGRAM_VERSION" val="3"/>
  <p:tag name="KSO_WM_DIAGRAM_COLOR_TRICK" val="1"/>
  <p:tag name="KSO_WM_DIAGRAM_COLOR_TEXT_CAN_REMOVE" val="n"/>
  <p:tag name="KSO_WM_DIAGRAM_MAX_ITEMCNT" val="6"/>
  <p:tag name="KSO_WM_DIAGRAM_MIN_ITEMCNT" val="2"/>
  <p:tag name="KSO_WM_DIAGRAM_VIRTUALLY_FRAME" val="{&quot;height&quot;:351.6748962402344,&quot;width&quot;:853.7556762695312}"/>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3"/>
  <p:tag name="KSO_WM_UNIT_TEXT_TYPE" val="1"/>
  <p:tag name="KSO_WM_UNIT_PRESET_TEXT" val="添加项标题"/>
  <p:tag name="KSO_WM_UNIT_LINE_FORE_SCHEMECOLOR_INDEX" val="5"/>
  <p:tag name="KSO_WM_UNIT_TEXT_FILL_FORE_SCHEMECOLOR_INDEX" val="1"/>
  <p:tag name="KSO_WM_UNIT_TEXT_FILL_TYPE" val="1"/>
  <p:tag name="KSO_WM_UNIT_LINE_FILL_TYPE" val="2"/>
  <p:tag name="KSO_WM_UNIT_USESOURCEFORMAT_APPLY" val="1"/>
</p:tagLst>
</file>

<file path=ppt/tags/tag809.xml><?xml version="1.0" encoding="utf-8"?>
<p:tagLst xmlns:p="http://schemas.openxmlformats.org/presentationml/2006/main">
  <p:tag name="KSO_WM_SLIDE_ID" val="diagram20231636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diagram"/>
  <p:tag name="KSO_WM_TEMPLATE_INDEX" val="20231636"/>
  <p:tag name="KSO_WM_SLIDE_TYPE" val="text"/>
  <p:tag name="KSO_WM_SLIDE_SUBTYPE" val="diag"/>
  <p:tag name="KSO_WM_SLIDE_SIZE" val="850.394*351.675"/>
  <p:tag name="KSO_WM_SLIDE_POSITION" val="54.8031*136.966"/>
  <p:tag name="KSO_WM_SLIDE_LAYOUT" val="a_n"/>
  <p:tag name="KSO_WM_SLIDE_LAYOUT_CNT" val="1_1"/>
  <p:tag name="KSO_WM_SPECIAL_SOURCE" val="bdnull"/>
  <p:tag name="KSO_WM_DIAGRAM_GROUP_CODE" val="n1-1"/>
  <p:tag name="KSO_WM_SLIDE_DIAGTYPE" val="n"/>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1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diagram20233245_1*a*1"/>
  <p:tag name="KSO_WM_TEMPLATE_CATEGORY" val="diagram"/>
  <p:tag name="KSO_WM_TEMPLATE_INDEX" val="20233245"/>
  <p:tag name="KSO_WM_UNIT_LAYERLEVEL" val="1"/>
  <p:tag name="KSO_WM_TAG_VERSION" val="3.0"/>
  <p:tag name="KSO_WM_BEAUTIFY_FLAG" val="#wm#"/>
  <p:tag name="KSO_WM_DIAGRAM_GROUP_CODE" val="n1-1"/>
  <p:tag name="KSO_WM_UNIT_VALUE" val="29"/>
  <p:tag name="KSO_WM_UNIT_PRESET_TEXT" val="单击此处添加标题内容"/>
  <p:tag name="KSO_WM_UNIT_TEXT_TYPE" val="1"/>
  <p:tag name="KSO_WM_UNIT_TEXT_FILL_FORE_SCHEMECOLOR_INDEX" val="13"/>
  <p:tag name="KSO_WM_UNIT_TEXT_FILL_TYPE" val="1"/>
  <p:tag name="KSO_WM_UNIT_USESOURCEFORMAT_APPLY" val="1"/>
</p:tagLst>
</file>

<file path=ppt/tags/tag8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233245_1*n_h_h_i*1_2_1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5"/>
  <p:tag name="KSO_WM_UNIT_TEXT_FILL_TYPE" val="1"/>
  <p:tag name="KSO_WM_UNIT_USESOURCEFORMAT_APPLY" val="1"/>
</p:tagLst>
</file>

<file path=ppt/tags/tag8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233245_1*n_h_h_i*1_2_3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5"/>
  <p:tag name="KSO_WM_UNIT_TEXT_FILL_TYPE" val="1"/>
  <p:tag name="KSO_WM_UNIT_USESOURCEFORMAT_APPLY" val="1"/>
</p:tagLst>
</file>

<file path=ppt/tags/tag81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233245_1*n_h_h_i*1_2_2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5"/>
  <p:tag name="KSO_WM_UNIT_TEXT_FILL_TYPE" val="1"/>
  <p:tag name="KSO_WM_UNIT_USESOURCEFORMAT_APPLY" val="1"/>
</p:tagLst>
</file>

<file path=ppt/tags/tag8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233245_1*n_h_h_i*1_2_5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5"/>
  <p:tag name="KSO_WM_UNIT_TEXT_FILL_TYPE" val="1"/>
  <p:tag name="KSO_WM_UNIT_USESOURCEFORMAT_APPLY" val="1"/>
</p:tagLst>
</file>

<file path=ppt/tags/tag815.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3_1"/>
  <p:tag name="KSO_WM_UNIT_ID" val="diagram20233245_1*n_h_h_x*1_2_3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8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233245_1*n_h_h_i*1_2_4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5"/>
  <p:tag name="KSO_WM_UNIT_TEXT_FILL_TYPE" val="1"/>
  <p:tag name="KSO_WM_UNIT_USESOURCEFORMAT_APPLY" val="1"/>
</p:tagLst>
</file>

<file path=ppt/tags/tag817.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5_1"/>
  <p:tag name="KSO_WM_UNIT_ID" val="diagram20233245_1*n_h_h_x*1_2_5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818.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2_1"/>
  <p:tag name="KSO_WM_UNIT_ID" val="diagram20233245_1*n_h_h_x*1_2_2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8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x"/>
  <p:tag name="KSO_WM_UNIT_INDEX" val="1_1_1"/>
  <p:tag name="KSO_WM_UNIT_ID" val="diagram20233245_1*n_h_x*1_1_1"/>
  <p:tag name="KSO_WM_TEMPLATE_CATEGORY" val="diagram"/>
  <p:tag name="KSO_WM_TEMPLATE_INDEX" val="20233245"/>
  <p:tag name="KSO_WM_UNIT_LAYERLEVEL" val="1_1_1"/>
  <p:tag name="KSO_WM_TAG_VERSION" val="3.0"/>
  <p:tag name="KSO_WM_BEAUTIFY_FLAG" val="#wm#"/>
  <p:tag name="KSO_WM_DIAGRAM_VERSION" val="3"/>
  <p:tag name="KSO_WM_DIAGRAM_COLOR_TRICK" val="1"/>
  <p:tag name="KSO_WM_DIAGRAM_COLOR_TEXT_CAN_REMOVE" val="n"/>
  <p:tag name="KSO_WM_UNIT_VALUE" val="190*205"/>
  <p:tag name="KSO_WM_DIAGRAM_MAX_ITEMCNT" val="5"/>
  <p:tag name="KSO_WM_DIAGRAM_MIN_ITEMCNT" val="5"/>
  <p:tag name="KSO_WM_DIAGRAM_VIRTUALLY_FRAME" val="{&quot;height&quot;:359.04998779296875,&quot;width&quot;:807.8499145507812}"/>
  <p:tag name="KSO_WM_DIAGRAM_COLOR_MATCH_VALUE" val="{&quot;shape&quot;:{&quot;fill&quot;:{&quot;gradient&quot;:[{&quot;brightness&quot;:0,&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FILL_FORE_SCHEMECOLOR_INDEX" val="5"/>
  <p:tag name="KSO_WM_UNIT_FILL_FORE_SCHEMECOLOR_INDEX_BRIGHTNESS" val="0"/>
  <p:tag name="KSO_WM_UNIT_FILL_TYPE" val="1"/>
  <p:tag name="KSO_WM_UNIT_USESOURCEFORMAT_APPLY"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1_1"/>
  <p:tag name="KSO_WM_UNIT_ID" val="diagram20233245_1*n_h_h_f*1_2_1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UNIT_TEXT_TYPE" val="1"/>
  <p:tag name="KSO_WM_UNIT_USESOURCEFORMAT_APPLY" val="1"/>
</p:tagLst>
</file>

<file path=ppt/tags/tag82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2_1"/>
  <p:tag name="KSO_WM_UNIT_ID" val="diagram20233245_1*n_h_h_f*1_2_2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UNIT_TEXT_TYPE" val="1"/>
  <p:tag name="KSO_WM_UNIT_USESOURCEFORMAT_APPLY" val="1"/>
</p:tagLst>
</file>

<file path=ppt/tags/tag82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3_1"/>
  <p:tag name="KSO_WM_UNIT_ID" val="diagram20233245_1*n_h_h_f*1_2_3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UNIT_TEXT_TYPE" val="1"/>
  <p:tag name="KSO_WM_UNIT_USESOURCEFORMAT_APPLY" val="1"/>
</p:tagLst>
</file>

<file path=ppt/tags/tag82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5_1"/>
  <p:tag name="KSO_WM_UNIT_ID" val="diagram20233245_1*n_h_h_f*1_2_5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UNIT_TEXT_TYPE" val="1"/>
  <p:tag name="KSO_WM_UNIT_USESOURCEFORMAT_APPLY" val="1"/>
</p:tagLst>
</file>

<file path=ppt/tags/tag82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n_h_h_f"/>
  <p:tag name="KSO_WM_UNIT_INDEX" val="1_2_4_1"/>
  <p:tag name="KSO_WM_UNIT_ID" val="diagram20233245_1*n_h_h_f*1_2_4_1"/>
  <p:tag name="KSO_WM_TEMPLATE_CATEGORY" val="diagram"/>
  <p:tag name="KSO_WM_TEMPLATE_INDEX" val="20233245"/>
  <p:tag name="KSO_WM_UNIT_LAYERLEVEL" val="1_1_1_1"/>
  <p:tag name="KSO_WM_TAG_VERSION" val="3.0"/>
  <p:tag name="KSO_WM_BEAUTIFY_FLAG" val="#wm#"/>
  <p:tag name="KSO_WM_UNIT_TEXT_FILL_FORE_SCHEMECOLOR_INDEX_BRIGHTNESS" val="0.15"/>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您的)智能图形项正文，文字是您思想的提炼，请尽量言简意赅的阐述观点。单击此处输入(您的)智能图形项正文。"/>
  <p:tag name="KSO_WM_UNIT_TEXT_FILL_FORE_SCHEMECOLOR_INDEX" val="1"/>
  <p:tag name="KSO_WM_UNIT_TEXT_FILL_TYPE" val="1"/>
  <p:tag name="KSO_WM_UNIT_TEXT_TYPE" val="1"/>
  <p:tag name="KSO_WM_UNIT_USESOURCEFORMAT_APPLY" val="1"/>
</p:tagLst>
</file>

<file path=ppt/tags/tag825.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4_1"/>
  <p:tag name="KSO_WM_UNIT_ID" val="diagram20233245_1*n_h_h_x*1_2_4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826.xml><?xml version="1.0" encoding="utf-8"?>
<p:tagLst xmlns:p="http://schemas.openxmlformats.org/presentationml/2006/main">
  <p:tag name="KSO_WM_UNIT_VALUE" val="132*132"/>
  <p:tag name="KSO_WM_UNIT_HIGHLIGHT" val="0"/>
  <p:tag name="KSO_WM_UNIT_COMPATIBLE" val="0"/>
  <p:tag name="KSO_WM_UNIT_DIAGRAM_ISNUMVISUAL" val="0"/>
  <p:tag name="KSO_WM_UNIT_DIAGRAM_ISREFERUNIT" val="0"/>
  <p:tag name="KSO_WM_DIAGRAM_GROUP_CODE" val="n1-1"/>
  <p:tag name="KSO_WM_UNIT_TYPE" val="n_h_h_x"/>
  <p:tag name="KSO_WM_UNIT_INDEX" val="1_2_1_1"/>
  <p:tag name="KSO_WM_UNIT_ID" val="diagram20233245_1*n_h_h_x*1_2_1_1"/>
  <p:tag name="KSO_WM_TEMPLATE_CATEGORY" val="diagram"/>
  <p:tag name="KSO_WM_TEMPLATE_INDEX" val="20233245"/>
  <p:tag name="KSO_WM_UNIT_LAYERLEVEL" val="1_1_1_1"/>
  <p:tag name="KSO_WM_TAG_VERSION" val="3.0"/>
  <p:tag name="KSO_WM_BEAUTIFY_FLAG" val="#wm#"/>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 name="KSO_WM_UNIT_USESOURCEFORMAT_APPLY" val="1"/>
</p:tagLst>
</file>

<file path=ppt/tags/tag82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3245_1*n_h_a*1_1_1"/>
  <p:tag name="KSO_WM_TEMPLATE_CATEGORY" val="diagram"/>
  <p:tag name="KSO_WM_TEMPLATE_INDEX" val="20233245"/>
  <p:tag name="KSO_WM_UNIT_LAYERLEVEL" val="1_1_1"/>
  <p:tag name="KSO_WM_TAG_VERSION" val="3.0"/>
  <p:tag name="KSO_WM_BEAUTIFY_FLAG" val="#wm#"/>
  <p:tag name="KSO_WM_DIAGRAM_GROUP_CODE" val="n1-1"/>
  <p:tag name="KSO_WM_DIAGRAM_VERSION" val="3"/>
  <p:tag name="KSO_WM_DIAGRAM_COLOR_TRICK" val="1"/>
  <p:tag name="KSO_WM_DIAGRAM_COLOR_TEXT_CAN_REMOVE" val="n"/>
  <p:tag name="KSO_WM_DIAGRAM_MAX_ITEMCNT" val="5"/>
  <p:tag name="KSO_WM_DIAGRAM_MIN_ITEMCNT" val="5"/>
  <p:tag name="KSO_WM_DIAGRAM_VIRTUALLY_FRAME" val="{&quot;height&quot;:359.04998779296875,&quot;width&quot;:807.84991455078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 name="KSO_WM_UNIT_TEXT_TYPE" val="1"/>
  <p:tag name="KSO_WM_UNIT_USESOURCEFORMAT_APPLY" val="1"/>
</p:tagLst>
</file>

<file path=ppt/tags/tag828.xml><?xml version="1.0" encoding="utf-8"?>
<p:tagLst xmlns:p="http://schemas.openxmlformats.org/presentationml/2006/main">
  <p:tag name="KSO_WM_BEAUTIFY_FLAG" val="#wm#"/>
  <p:tag name="KSO_WM_TEMPLATE_CATEGORY" val="diagram"/>
  <p:tag name="KSO_WM_TEMPLATE_INDEX" val="20233245"/>
  <p:tag name="KSO_WM_SLIDE_ID" val="diagram20233245_1"/>
  <p:tag name="KSO_WM_TEMPLATE_SUBCATEGORY" val="0"/>
  <p:tag name="KSO_WM_TEMPLATE_MASTER_TYPE" val="0"/>
  <p:tag name="KSO_WM_TEMPLATE_COLOR_TYPE" val="0"/>
  <p:tag name="KSO_WM_SLIDE_ITEM_CNT" val="5"/>
  <p:tag name="KSO_WM_SLIDE_INDEX" val="1"/>
  <p:tag name="KSO_WM_TAG_VERSION" val="3.0"/>
  <p:tag name="KSO_WM_SLIDE_LAYOUT" val="a_n"/>
  <p:tag name="KSO_WM_SLIDE_LAYOUT_CNT" val="1_1"/>
  <p:tag name="KSO_WM_SLIDE_TYPE" val="text"/>
  <p:tag name="KSO_WM_SLIDE_SUBTYPE" val="diag"/>
  <p:tag name="KSO_WM_SLIDE_SIZE" val="779.6*359.05"/>
  <p:tag name="KSO_WM_SLIDE_POSITION" val="84.3501*128.45"/>
  <p:tag name="KSO_WM_DIAGRAM_GROUP_CODE" val="n1-1"/>
  <p:tag name="KSO_WM_SLIDE_DIAGTYPE" val="n"/>
</p:tagLst>
</file>

<file path=ppt/tags/tag8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5_15*a*1"/>
  <p:tag name="KSO_WM_TEMPLATE_CATEGORY" val="custom"/>
  <p:tag name="KSO_WM_TEMPLATE_INDEX" val="20202675"/>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THANKS"/>
  <p:tag name="KSO_WM_UNIT_ISNUMDGMTITLE" val="0"/>
  <p:tag name="KSO_WM_UNIT_TEXT_FILL_FORE_SCHEMECOLOR_INDEX_BRIGHTNESS" val="0"/>
  <p:tag name="KSO_WM_UNIT_TEXT_FILL_FORE_SCHEMECOLOR_INDEX" val="14"/>
  <p:tag name="KSO_WM_UNIT_TEXT_FILL_TYPE"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30.xml><?xml version="1.0" encoding="utf-8"?>
<p:tagLst xmlns:p="http://schemas.openxmlformats.org/presentationml/2006/main">
  <p:tag name="KSO_WM_TAG_VERSION" val="1.0"/>
  <p:tag name="KSO_WM_SLIDE_ITEM_CNT" val="0"/>
  <p:tag name="KSO_WM_SLIDE_LAYOUT" val="a_b"/>
  <p:tag name="KSO_WM_SLIDE_LAYOUT_CNT" val="1_1"/>
  <p:tag name="KSO_WM_SLIDE_TYPE" val="endPage"/>
  <p:tag name="KSO_WM_BEAUTIFY_FLAG" val="#wm#"/>
  <p:tag name="KSO_WM_COMBINE_RELATE_SLIDE_ID" val="background20180947_12"/>
  <p:tag name="KSO_WM_TEMPLATE_CATEGORY" val="custom"/>
  <p:tag name="KSO_WM_TEMPLATE_INDEX" val="20202675"/>
  <p:tag name="KSO_WM_SLIDE_ID" val="custom20202675_15"/>
  <p:tag name="KSO_WM_SLIDE_INDEX" val="15"/>
  <p:tag name="KSO_WM_TEMPLATE_SUBCATEGORY" val="0"/>
  <p:tag name="KSO_WM_SLIDE_SUBTYPE" val="pureTxt"/>
  <p:tag name="KSO_WM_TEMPLATE_MASTER_TYPE" val="1"/>
  <p:tag name="KSO_WM_TEMPLATE_COLOR_TYPE" val="1"/>
</p:tagLst>
</file>

<file path=ppt/tags/tag831.xml><?xml version="1.0" encoding="utf-8"?>
<p:tagLst xmlns:p="http://schemas.openxmlformats.org/presentationml/2006/main">
  <p:tag name="COMMONDATA" val="eyJoZGlkIjoiNmQ4NjI3MDI3MWEwZDMzNzhmNWE1YWNhZGMzNDVjY2YifQ=="/>
  <p:tag name="KSO_WPP_MARK_KEY" val="d9b75c1f-9c14-4295-bec6-5fa7e94abe08"/>
  <p:tag name="commondata" val="eyJoZGlkIjoiYWQxYWNiYjYxODNlYmY2NzRiZDMwOTQ4OTc0ZDBmMTIifQ=="/>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heme/theme1.xml><?xml version="1.0" encoding="utf-8"?>
<a:theme xmlns:a="http://schemas.openxmlformats.org/drawingml/2006/main" name="3_Office 主题​​">
  <a:themeElements>
    <a:clrScheme name="自定义 1">
      <a:dk1>
        <a:srgbClr val="262626"/>
      </a:dk1>
      <a:lt1>
        <a:sysClr val="window" lastClr="FFFFFF"/>
      </a:lt1>
      <a:dk2>
        <a:srgbClr val="44546A"/>
      </a:dk2>
      <a:lt2>
        <a:srgbClr val="E7E6E6"/>
      </a:lt2>
      <a:accent1>
        <a:srgbClr val="1961AC"/>
      </a:accent1>
      <a:accent2>
        <a:srgbClr val="F68712"/>
      </a:accent2>
      <a:accent3>
        <a:srgbClr val="A5A5A5"/>
      </a:accent3>
      <a:accent4>
        <a:srgbClr val="FFC000"/>
      </a:accent4>
      <a:accent5>
        <a:srgbClr val="5B9BD5"/>
      </a:accent5>
      <a:accent6>
        <a:srgbClr val="70AD47"/>
      </a:accent6>
      <a:hlink>
        <a:srgbClr val="0563C1"/>
      </a:hlink>
      <a:folHlink>
        <a:srgbClr val="954F72"/>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ln>
      </a:spPr>
      <a:bodyPr wrap="square" lIns="83148" tIns="41573" rIns="83148" bIns="41573" anchor="ctr">
        <a:spAutoFit/>
      </a:bodyPr>
      <a:lstStyle>
        <a:defPPr algn="r">
          <a:defRPr sz="2400" b="1" spc="200" baseline="0" dirty="0">
            <a:solidFill>
              <a:srgbClr val="1961AC"/>
            </a:solidFill>
            <a:effectLst>
              <a:outerShdw blurRad="63500" sx="102000" sy="102000" algn="ctr" rotWithShape="0">
                <a:prstClr val="black">
                  <a:alpha val="40000"/>
                </a:prstClr>
              </a:outerShdw>
            </a:effectLst>
            <a:latin typeface="微软雅黑" panose="020B0503020204020204" charset="-122"/>
            <a:ea typeface="微软雅黑" panose="020B0503020204020204" charset="-122"/>
            <a:cs typeface="经典繁仿黑"/>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
      <a:dk1>
        <a:srgbClr val="000000"/>
      </a:dk1>
      <a:lt1>
        <a:srgbClr val="FFFFFF"/>
      </a:lt1>
      <a:dk2>
        <a:srgbClr val="6E7397"/>
      </a:dk2>
      <a:lt2>
        <a:srgbClr val="EDEEF7"/>
      </a:lt2>
      <a:accent1>
        <a:srgbClr val="313869"/>
      </a:accent1>
      <a:accent2>
        <a:srgbClr val="355578"/>
      </a:accent2>
      <a:accent3>
        <a:srgbClr val="387187"/>
      </a:accent3>
      <a:accent4>
        <a:srgbClr val="3C8E95"/>
      </a:accent4>
      <a:accent5>
        <a:srgbClr val="3FAAA4"/>
      </a:accent5>
      <a:accent6>
        <a:srgbClr val="43C7B3"/>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23691</Words>
  <Application>WPS 演示</Application>
  <PresentationFormat>宽屏</PresentationFormat>
  <Paragraphs>2016</Paragraphs>
  <Slides>59</Slides>
  <Notes>0</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59</vt:i4>
      </vt:variant>
    </vt:vector>
  </HeadingPairs>
  <TitlesOfParts>
    <vt:vector size="79" baseType="lpstr">
      <vt:lpstr>Arial</vt:lpstr>
      <vt:lpstr>宋体</vt:lpstr>
      <vt:lpstr>Wingdings</vt:lpstr>
      <vt:lpstr>微软雅黑</vt:lpstr>
      <vt:lpstr>经典繁仿黑</vt:lpstr>
      <vt:lpstr>黑体</vt:lpstr>
      <vt:lpstr>Arial</vt:lpstr>
      <vt:lpstr>汉仪旗黑-85S</vt:lpstr>
      <vt:lpstr>汉仪旗黑-85S</vt:lpstr>
      <vt:lpstr>Arial Unicode MS</vt:lpstr>
      <vt:lpstr>Calibri</vt:lpstr>
      <vt:lpstr>Times New Roman</vt:lpstr>
      <vt:lpstr>MiSans</vt:lpstr>
      <vt:lpstr>+中文正文</vt:lpstr>
      <vt:lpstr>Calibri</vt:lpstr>
      <vt:lpstr>MiSans Normal</vt:lpstr>
      <vt:lpstr>Impact</vt:lpstr>
      <vt:lpstr>GENISO</vt:lpstr>
      <vt:lpstr>3_Office 主题​​</vt:lpstr>
      <vt:lpstr>1_Office 主题​​</vt:lpstr>
      <vt:lpstr>建设工程工程量清单计价标准 GB/T50500-2024  主要变化</vt:lpstr>
      <vt:lpstr>PowerPoint 演示文稿</vt:lpstr>
      <vt:lpstr>修订背景</vt:lpstr>
      <vt:lpstr>修订背景</vt:lpstr>
      <vt:lpstr>修订背景</vt:lpstr>
      <vt:lpstr>修订目的及过程</vt:lpstr>
      <vt:lpstr>修订目的</vt:lpstr>
      <vt:lpstr>修订原则</vt:lpstr>
      <vt:lpstr>修订过程</vt:lpstr>
      <vt:lpstr>修订内容和亮点</vt:lpstr>
      <vt:lpstr>章节对照</vt:lpstr>
      <vt:lpstr>主要修订内容</vt:lpstr>
      <vt:lpstr>完善工程量清单市场定价规则（1）</vt:lpstr>
      <vt:lpstr>完善工程量清单市场定价规则（2）</vt:lpstr>
      <vt:lpstr>健全工程造价管控机制（1）</vt:lpstr>
      <vt:lpstr>健全工程造价管控机制（2）</vt:lpstr>
      <vt:lpstr>健全造价管控机制（3）</vt:lpstr>
      <vt:lpstr>健全造价管控机制（4）</vt:lpstr>
      <vt:lpstr>优化价格调整原则（1）</vt:lpstr>
      <vt:lpstr>优化价格调整原则（2）</vt:lpstr>
      <vt:lpstr>  （1）优化合同价款调整事项</vt:lpstr>
      <vt:lpstr> （2）工程量清单缺陷价格调整方法</vt:lpstr>
      <vt:lpstr> （3）修订暂列金额的价格调整方法 </vt:lpstr>
      <vt:lpstr>（4）总承包服务费价格调整方法 </vt:lpstr>
      <vt:lpstr>（5）工程变更价格调整方法 </vt:lpstr>
      <vt:lpstr>（5.1）工程变更价格调整方法 </vt:lpstr>
      <vt:lpstr>（5.2）工程变更价格调整方法 </vt:lpstr>
      <vt:lpstr>6  物价变化价格调整方法</vt:lpstr>
      <vt:lpstr>6  物价变化价格调整方法</vt:lpstr>
      <vt:lpstr>6  物价变化价格调整方法</vt:lpstr>
      <vt:lpstr>7  增加新增工程价格调整方法</vt:lpstr>
      <vt:lpstr>8  细化工程索赔价格调整方法</vt:lpstr>
      <vt:lpstr>8  细化工程索赔价格调整方法—承包人可索赔的情形</vt:lpstr>
      <vt:lpstr>8  细化工程索赔价格调整方法—承包人可索赔的情形</vt:lpstr>
      <vt:lpstr>8  细化工程索赔价格调整方法—发包人可索赔的情形</vt:lpstr>
      <vt:lpstr>8  细化工程索赔价格调整方法—引导运用保险赔付减少所承担的费用</vt:lpstr>
      <vt:lpstr>8  细化工程索赔价格调整方法—工期索赔</vt:lpstr>
      <vt:lpstr>9  优化其他合同价格调整方法</vt:lpstr>
      <vt:lpstr>PowerPoint 演示文稿</vt:lpstr>
      <vt:lpstr>PowerPoint 演示文稿</vt:lpstr>
      <vt:lpstr>PowerPoint 演示文稿</vt:lpstr>
      <vt:lpstr>清单费用的组成与应用</vt:lpstr>
      <vt:lpstr>清单费用组成</vt:lpstr>
      <vt:lpstr>清单费用组成--分部分项工程量清单工程费</vt:lpstr>
      <vt:lpstr>清单费用组成--措施项目清单工程费</vt:lpstr>
      <vt:lpstr>清单费用组成--其他项目清单工程费</vt:lpstr>
      <vt:lpstr>清单费用组成--增值税</vt:lpstr>
      <vt:lpstr>规范风险分担的方式</vt:lpstr>
      <vt:lpstr>风险分担方式 </vt:lpstr>
      <vt:lpstr>风险分担方式</vt:lpstr>
      <vt:lpstr>清单缺陷</vt:lpstr>
      <vt:lpstr>PowerPoint 演示文稿</vt:lpstr>
      <vt:lpstr>统一计价活动原则</vt:lpstr>
      <vt:lpstr>法律依据</vt:lpstr>
      <vt:lpstr>统一计价活动原则</vt:lpstr>
      <vt:lpstr>统一计价活动原则</vt:lpstr>
      <vt:lpstr>统一计价活动原则</vt:lpstr>
      <vt:lpstr>统一计价活动原则</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xiping</dc:creator>
  <cp:lastModifiedBy>pms</cp:lastModifiedBy>
  <cp:revision>49</cp:revision>
  <dcterms:created xsi:type="dcterms:W3CDTF">2022-01-20T06:52:00Z</dcterms:created>
  <dcterms:modified xsi:type="dcterms:W3CDTF">2025-03-12T00:29:42Z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DC532F11CED64A889867D52A36CDBF9E_13</vt:lpwstr>
  </property>
  <property fmtid="{D5CDD505-2E9C-101B-9397-08002B2CF9AE}" pid="3" name="KSOProductBuildVer">
    <vt:lpwstr>2052-12.1.0.19770</vt:lpwstr>
  </property>
</Properties>
</file>