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8" r:id="rId3"/>
    <p:sldMasterId id="2147483708" r:id="rId4"/>
    <p:sldMasterId id="2147483738" r:id="rId5"/>
    <p:sldMasterId id="2147483768" r:id="rId6"/>
  </p:sldMasterIdLst>
  <p:notesMasterIdLst>
    <p:notesMasterId r:id="rId8"/>
  </p:notesMasterIdLst>
  <p:handoutMasterIdLst>
    <p:handoutMasterId r:id="rId49"/>
  </p:handoutMasterIdLst>
  <p:sldIdLst>
    <p:sldId id="1242" r:id="rId7"/>
    <p:sldId id="1286" r:id="rId9"/>
    <p:sldId id="1243" r:id="rId10"/>
    <p:sldId id="1245" r:id="rId11"/>
    <p:sldId id="1246" r:id="rId12"/>
    <p:sldId id="1247" r:id="rId13"/>
    <p:sldId id="1248" r:id="rId14"/>
    <p:sldId id="1250" r:id="rId15"/>
    <p:sldId id="1252" r:id="rId16"/>
    <p:sldId id="1253" r:id="rId17"/>
    <p:sldId id="1255" r:id="rId18"/>
    <p:sldId id="1256" r:id="rId19"/>
    <p:sldId id="1257" r:id="rId20"/>
    <p:sldId id="1258" r:id="rId21"/>
    <p:sldId id="1259" r:id="rId22"/>
    <p:sldId id="1260" r:id="rId23"/>
    <p:sldId id="1261" r:id="rId24"/>
    <p:sldId id="1262" r:id="rId25"/>
    <p:sldId id="1263" r:id="rId26"/>
    <p:sldId id="1264" r:id="rId27"/>
    <p:sldId id="1265" r:id="rId28"/>
    <p:sldId id="1266" r:id="rId29"/>
    <p:sldId id="1269" r:id="rId30"/>
    <p:sldId id="1270" r:id="rId31"/>
    <p:sldId id="1284" r:id="rId32"/>
    <p:sldId id="1285" r:id="rId33"/>
    <p:sldId id="1272" r:id="rId34"/>
    <p:sldId id="1273" r:id="rId35"/>
    <p:sldId id="1275" r:id="rId36"/>
    <p:sldId id="1276" r:id="rId37"/>
    <p:sldId id="1277" r:id="rId38"/>
    <p:sldId id="1278" r:id="rId39"/>
    <p:sldId id="1281" r:id="rId40"/>
    <p:sldId id="1294" r:id="rId41"/>
    <p:sldId id="1288" r:id="rId42"/>
    <p:sldId id="1289" r:id="rId43"/>
    <p:sldId id="1290" r:id="rId44"/>
    <p:sldId id="1291" r:id="rId45"/>
    <p:sldId id="1292" r:id="rId46"/>
    <p:sldId id="1293" r:id="rId47"/>
    <p:sldId id="1282" r:id="rId48"/>
  </p:sldIdLst>
  <p:sldSz cx="12192000" cy="6858000"/>
  <p:notesSz cx="6858000" cy="9144000"/>
  <p:custDataLst>
    <p:tags r:id="rId5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6" userDrawn="1">
          <p15:clr>
            <a:srgbClr val="A4A3A4"/>
          </p15:clr>
        </p15:guide>
        <p15:guide id="2" pos="37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MS" initials="P" lastIdx="1" clrIdx="0"/>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FB81C"/>
    <a:srgbClr val="FFC81F"/>
    <a:srgbClr val="7F7F7F"/>
    <a:srgbClr val="FEBC28"/>
    <a:srgbClr val="F0A240"/>
    <a:srgbClr val="FB9E13"/>
    <a:srgbClr val="F6CD59"/>
    <a:srgbClr val="F5F7F9"/>
    <a:srgbClr val="F6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7" d="100"/>
          <a:sy n="67" d="100"/>
        </p:scale>
        <p:origin x="688" y="52"/>
      </p:cViewPr>
      <p:guideLst>
        <p:guide orient="horz" pos="2356"/>
        <p:guide pos="373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4" Type="http://schemas.openxmlformats.org/officeDocument/2006/relationships/tags" Target="tags/tag467.xml"/><Relationship Id="rId53" Type="http://schemas.openxmlformats.org/officeDocument/2006/relationships/commentAuthors" Target="commentAuthors.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Master" Target="slideMasters/slideMaster4.xml"/><Relationship Id="rId49" Type="http://schemas.openxmlformats.org/officeDocument/2006/relationships/handoutMaster" Target="handoutMasters/handoutMaster1.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lnSpc>
                <a:spcPct val="150000"/>
              </a:lnSpc>
            </a:pPr>
            <a:r>
              <a:rPr lang="zh-CN" altLang="en-US" dirty="0">
                <a:solidFill>
                  <a:schemeClr val="tx1">
                    <a:lumMod val="85000"/>
                    <a:lumOff val="15000"/>
                  </a:schemeClr>
                </a:solidFill>
                <a:latin typeface="+mn-ea"/>
                <a:cs typeface="+mn-ea"/>
                <a:sym typeface="+mn-ea"/>
              </a:rPr>
              <a:t>备注：现浇混凝土结构中的后浇带部位的钢筋不单独列项计量，其工程量并入与其对应的现浇构件钢筋工程量中</a:t>
            </a:r>
            <a:endParaRPr lang="zh-CN" altLang="en-US" dirty="0">
              <a:solidFill>
                <a:schemeClr val="tx1">
                  <a:lumMod val="85000"/>
                  <a:lumOff val="15000"/>
                </a:schemeClr>
              </a:solidFill>
              <a:latin typeface="+mn-ea"/>
              <a:cs typeface="+mn-ea"/>
              <a:sym typeface="+mn-ea"/>
            </a:endParaRPr>
          </a:p>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algn="l">
              <a:lnSpc>
                <a:spcPct val="150000"/>
              </a:lnSpc>
              <a:spcBef>
                <a:spcPct val="0"/>
              </a:spcBef>
              <a:spcAft>
                <a:spcPct val="0"/>
              </a:spcAft>
            </a:pPr>
            <a:r>
              <a:rPr kumimoji="1" lang="en-US" altLang="zh-CN">
                <a:solidFill>
                  <a:schemeClr val="tx1">
                    <a:lumMod val="85000"/>
                    <a:lumOff val="15000"/>
                  </a:schemeClr>
                </a:solidFill>
                <a:highlight>
                  <a:srgbClr val="FFFF00"/>
                </a:highlight>
                <a:latin typeface="+mn-ea"/>
                <a:cs typeface="+mn-ea"/>
                <a:sym typeface="+mn-ea"/>
              </a:rPr>
              <a:t>13</a:t>
            </a:r>
            <a:r>
              <a:rPr kumimoji="1" lang="zh-CN" altLang="en-US">
                <a:solidFill>
                  <a:schemeClr val="tx1">
                    <a:lumMod val="85000"/>
                    <a:lumOff val="15000"/>
                  </a:schemeClr>
                </a:solidFill>
                <a:highlight>
                  <a:srgbClr val="FFFF00"/>
                </a:highlight>
                <a:latin typeface="+mn-ea"/>
                <a:cs typeface="+mn-ea"/>
                <a:sym typeface="+mn-ea"/>
              </a:rPr>
              <a:t>清单：泥浆护壁成孔灌注桩按</a:t>
            </a:r>
            <a:r>
              <a:rPr kumimoji="1" lang="en-US" altLang="zh-CN">
                <a:solidFill>
                  <a:schemeClr val="tx1">
                    <a:lumMod val="85000"/>
                    <a:lumOff val="15000"/>
                  </a:schemeClr>
                </a:solidFill>
                <a:highlight>
                  <a:srgbClr val="FFFF00"/>
                </a:highlight>
                <a:latin typeface="+mn-ea"/>
                <a:cs typeface="+mn-ea"/>
                <a:sym typeface="+mn-ea"/>
              </a:rPr>
              <a:t>m</a:t>
            </a:r>
            <a:r>
              <a:rPr kumimoji="1" lang="zh-CN" altLang="en-US">
                <a:solidFill>
                  <a:schemeClr val="tx1">
                    <a:lumMod val="85000"/>
                    <a:lumOff val="15000"/>
                  </a:schemeClr>
                </a:solidFill>
                <a:highlight>
                  <a:srgbClr val="FFFF00"/>
                </a:highlight>
                <a:latin typeface="+mn-ea"/>
                <a:cs typeface="+mn-ea"/>
                <a:sym typeface="+mn-ea"/>
              </a:rPr>
              <a:t>、</a:t>
            </a:r>
            <a:r>
              <a:rPr kumimoji="1" lang="en-US" altLang="zh-CN">
                <a:solidFill>
                  <a:schemeClr val="tx1">
                    <a:lumMod val="85000"/>
                    <a:lumOff val="15000"/>
                  </a:schemeClr>
                </a:solidFill>
                <a:highlight>
                  <a:srgbClr val="FFFF00"/>
                </a:highlight>
                <a:latin typeface="+mn-ea"/>
                <a:cs typeface="+mn-ea"/>
                <a:sym typeface="+mn-ea"/>
              </a:rPr>
              <a:t>m</a:t>
            </a:r>
            <a:r>
              <a:rPr kumimoji="1" lang="en-US" altLang="en-US">
                <a:solidFill>
                  <a:schemeClr val="tx1">
                    <a:lumMod val="85000"/>
                    <a:lumOff val="15000"/>
                  </a:schemeClr>
                </a:solidFill>
                <a:highlight>
                  <a:srgbClr val="FFFF00"/>
                </a:highlight>
                <a:latin typeface="+mn-ea"/>
                <a:cs typeface="+mn-ea"/>
                <a:sym typeface="+mn-ea"/>
              </a:rPr>
              <a:t>³</a:t>
            </a:r>
            <a:r>
              <a:rPr kumimoji="1" lang="zh-CN" altLang="en-US">
                <a:solidFill>
                  <a:schemeClr val="tx1">
                    <a:lumMod val="85000"/>
                    <a:lumOff val="15000"/>
                  </a:schemeClr>
                </a:solidFill>
                <a:highlight>
                  <a:srgbClr val="FFFF00"/>
                </a:highlight>
                <a:latin typeface="+mn-ea"/>
                <a:cs typeface="+mn-ea"/>
                <a:sym typeface="+mn-ea"/>
              </a:rPr>
              <a:t>、根，</a:t>
            </a:r>
            <a:endParaRPr lang="zh-CN" altLang="en-US">
              <a:highlight>
                <a:srgbClr val="FFFF00"/>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定额量按箍筋中心线业务计算，包括搭接和措施的量</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备注：</a:t>
            </a:r>
            <a:r>
              <a:rPr lang="en-US" altLang="zh-CN"/>
              <a:t>18</a:t>
            </a:r>
            <a:r>
              <a:rPr lang="zh-CN" altLang="en-US"/>
              <a:t>定额分平和立面，对于基础防水面积，是并入计算，并未分平面和</a:t>
            </a:r>
            <a:r>
              <a:rPr lang="zh-CN" altLang="en-US"/>
              <a:t>立面</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olidFill>
                  <a:schemeClr val="tx1">
                    <a:lumMod val="85000"/>
                    <a:lumOff val="15000"/>
                  </a:schemeClr>
                </a:solidFill>
                <a:latin typeface="+mn-ea"/>
                <a:cs typeface="+mn-ea"/>
                <a:sym typeface="+mn-ea"/>
              </a:rPr>
              <a:t>新清单：底宽、底长均不包含工作面尺寸。</a:t>
            </a:r>
            <a:endParaRPr lang="zh-CN" altLang="en-US" dirty="0">
              <a:solidFill>
                <a:schemeClr val="tx1">
                  <a:lumMod val="85000"/>
                  <a:lumOff val="15000"/>
                </a:schemeClr>
              </a:solidFill>
              <a:latin typeface="+mn-ea"/>
              <a:cs typeface="+mn-ea"/>
              <a:sym typeface="+mn-ea"/>
            </a:endParaRPr>
          </a:p>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a:t>13</a:t>
            </a:r>
            <a:r>
              <a:rPr lang="zh-CN" altLang="en-US"/>
              <a:t>清单；脚手架按面积，垂直运输按面积，超高施工增加按面积，大型机械进出场及安拆按台次，成井按米，排水降水按昼夜</a:t>
            </a:r>
            <a:r>
              <a:rPr lang="zh-CN" altLang="en-US"/>
              <a:t>计算</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新清单中，对很多常用的项目都做了单位优化，部分与</a:t>
            </a:r>
            <a:r>
              <a:rPr lang="en-US" altLang="zh-CN"/>
              <a:t>18</a:t>
            </a:r>
            <a:r>
              <a:rPr lang="zh-CN" altLang="en-US"/>
              <a:t>清单也存在出入。</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旧版清单对建筑物操作高度进行规定，但是它跟</a:t>
            </a:r>
            <a:r>
              <a:rPr lang="en-US" altLang="zh-CN"/>
              <a:t>18</a:t>
            </a:r>
            <a:r>
              <a:rPr lang="zh-CN" altLang="en-US"/>
              <a:t>定额也是有些出入的。而新版清单删去这部分内容，其实这个操作高度超高只涉及价格，不会影响工程计量，删去是对的，新清单更强调项目特征，涉及到主项项目和综合项目都应该在项目特征中描述清楚。</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新版对阀门类型进行了解释，包括螺纹阀门、螺纹法兰阀门、焊接法兰阀门、沟槽阀门，都合并成金属阀门。之前</a:t>
            </a:r>
            <a:r>
              <a:rPr lang="en-US" altLang="zh-CN"/>
              <a:t>13</a:t>
            </a:r>
            <a:r>
              <a:rPr lang="zh-CN" altLang="en-US"/>
              <a:t>清单法兰阀门安装包括法兰连接，不得另计，而新版明确说明阀门的工作内容均不包括法兰、法兰式附件。但</a:t>
            </a:r>
            <a:r>
              <a:rPr lang="en-US" altLang="zh-CN"/>
              <a:t>18</a:t>
            </a:r>
            <a:r>
              <a:rPr lang="zh-CN" altLang="en-US"/>
              <a:t>定额中，仍是区分</a:t>
            </a:r>
            <a:r>
              <a:rPr lang="zh-CN" altLang="en-US" dirty="0">
                <a:solidFill>
                  <a:schemeClr val="tx1">
                    <a:lumMod val="85000"/>
                    <a:lumOff val="15000"/>
                  </a:schemeClr>
                </a:solidFill>
                <a:latin typeface="+mn-ea"/>
                <a:cs typeface="+mn-ea"/>
                <a:sym typeface="+mn-ea"/>
              </a:rPr>
              <a:t>螺纹阀门、法兰阀门、沟槽阀门。法兰阀门时包含法兰。</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lnSpc>
                <a:spcPct val="150000"/>
              </a:lnSpc>
            </a:pPr>
            <a:r>
              <a:rPr lang="zh-CN" altLang="en-US"/>
              <a:t>目前越来越多的装配式建筑，装配式建筑中，管线间的衔接十分关键，主要为预制构件之间的管线与现浇层中管线之间的衔接，这个就涉及到</a:t>
            </a:r>
            <a:r>
              <a:rPr lang="en-US" altLang="zh-CN"/>
              <a:t>”</a:t>
            </a:r>
            <a:r>
              <a:rPr lang="zh-CN" altLang="en-US"/>
              <a:t>连接短管</a:t>
            </a:r>
            <a:r>
              <a:rPr lang="en-US" altLang="zh-CN"/>
              <a:t>“</a:t>
            </a:r>
            <a:r>
              <a:rPr lang="zh-CN" altLang="en-US"/>
              <a:t>的工作内容，故新清单新增这一项目。</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新清单新增</a:t>
            </a:r>
            <a:r>
              <a:rPr lang="en-US" altLang="zh-CN"/>
              <a:t>“</a:t>
            </a:r>
            <a:r>
              <a:rPr lang="zh-CN" altLang="en-US"/>
              <a:t>智能家居系统</a:t>
            </a:r>
            <a:r>
              <a:rPr lang="en-US" altLang="zh-CN"/>
              <a:t>”</a:t>
            </a:r>
            <a:r>
              <a:rPr lang="zh-CN" altLang="en-US"/>
              <a:t>这一整章节，智能家居系统适用于具备智能家居设备的建设项目，之前的</a:t>
            </a:r>
            <a:r>
              <a:rPr lang="en-US" altLang="zh-CN"/>
              <a:t>13</a:t>
            </a:r>
            <a:r>
              <a:rPr lang="zh-CN" altLang="en-US"/>
              <a:t>清单是没有的。与</a:t>
            </a:r>
            <a:r>
              <a:rPr lang="en-US" altLang="zh-CN"/>
              <a:t>18</a:t>
            </a:r>
            <a:r>
              <a:rPr lang="zh-CN" altLang="en-US"/>
              <a:t>定额的</a:t>
            </a:r>
            <a:r>
              <a:rPr lang="en-US" altLang="zh-CN"/>
              <a:t>“</a:t>
            </a:r>
            <a:r>
              <a:rPr lang="zh-CN" altLang="en-US" dirty="0">
                <a:solidFill>
                  <a:schemeClr val="tx1">
                    <a:lumMod val="85000"/>
                    <a:lumOff val="15000"/>
                  </a:schemeClr>
                </a:solidFill>
                <a:latin typeface="+mn-ea"/>
                <a:cs typeface="+mn-ea"/>
                <a:sym typeface="+mn-ea"/>
              </a:rPr>
              <a:t>小区智能化家居控制系统</a:t>
            </a:r>
            <a:r>
              <a:rPr lang="en-US" altLang="zh-CN" dirty="0">
                <a:solidFill>
                  <a:schemeClr val="tx1">
                    <a:lumMod val="85000"/>
                    <a:lumOff val="15000"/>
                  </a:schemeClr>
                </a:solidFill>
                <a:latin typeface="+mn-ea"/>
                <a:cs typeface="+mn-ea"/>
                <a:sym typeface="+mn-ea"/>
              </a:rPr>
              <a:t>”</a:t>
            </a:r>
            <a:r>
              <a:rPr lang="zh-CN" altLang="en-US" dirty="0">
                <a:solidFill>
                  <a:schemeClr val="tx1">
                    <a:lumMod val="85000"/>
                    <a:lumOff val="15000"/>
                  </a:schemeClr>
                </a:solidFill>
                <a:latin typeface="+mn-ea"/>
                <a:cs typeface="+mn-ea"/>
                <a:sym typeface="+mn-ea"/>
              </a:rPr>
              <a:t>章节相对应。</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a:t>
            </a:r>
            <a:r>
              <a:rPr lang="en-US" altLang="zh-CN"/>
              <a:t>“</a:t>
            </a:r>
            <a:r>
              <a:rPr lang="zh-CN" altLang="en-US"/>
              <a:t>建筑智能化工程</a:t>
            </a:r>
            <a:r>
              <a:rPr lang="en-US" altLang="zh-CN"/>
              <a:t>”</a:t>
            </a:r>
            <a:r>
              <a:rPr lang="zh-CN" altLang="en-US"/>
              <a:t>这一章后新增智能化系统相关的线缆预留的说明，这些在原来</a:t>
            </a:r>
            <a:r>
              <a:rPr lang="en-US" altLang="zh-CN"/>
              <a:t>13</a:t>
            </a:r>
            <a:r>
              <a:rPr lang="zh-CN" altLang="en-US"/>
              <a:t>清单以及</a:t>
            </a:r>
            <a:r>
              <a:rPr lang="en-US" altLang="zh-CN"/>
              <a:t>18</a:t>
            </a:r>
            <a:r>
              <a:rPr lang="zh-CN" altLang="en-US"/>
              <a:t>定额都是没有的</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21.xm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22.xm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23.xm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24.xml"/><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6.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8.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9.xm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4.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1.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2.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3.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4.xml"/><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6.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7.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8.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9.xml"/><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占位符 4"/>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
        <p:nvSpPr>
          <p:cNvPr id="74" name="矩形 73"/>
          <p:cNvSpPr/>
          <p:nvPr userDrawn="1"/>
        </p:nvSpPr>
        <p:spPr>
          <a:xfrm>
            <a:off x="0" y="6667500"/>
            <a:ext cx="12192000" cy="18923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占位符 4"/>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
        <p:nvSpPr>
          <p:cNvPr id="74" name="矩形 73"/>
          <p:cNvSpPr/>
          <p:nvPr userDrawn="1"/>
        </p:nvSpPr>
        <p:spPr>
          <a:xfrm>
            <a:off x="0" y="6667500"/>
            <a:ext cx="12192000" cy="18923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74" name="矩形 73"/>
          <p:cNvSpPr/>
          <p:nvPr userDrawn="1"/>
        </p:nvSpPr>
        <p:spPr>
          <a:xfrm>
            <a:off x="-19685" y="6667500"/>
            <a:ext cx="12226290" cy="21590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
        <p:nvSpPr>
          <p:cNvPr id="37" name="文本占位符 3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01</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02</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8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03</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04</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自定义版式">
    <p:bg>
      <p:bgPr>
        <a:noFill/>
        <a:effectLst/>
      </p:bgPr>
    </p:bg>
    <p:spTree>
      <p:nvGrpSpPr>
        <p:cNvPr id="1" name=""/>
        <p:cNvGrpSpPr/>
        <p:nvPr/>
      </p:nvGrpSpPr>
      <p:grpSpPr>
        <a:xfrm>
          <a:off x="0" y="0"/>
          <a:ext cx="0" cy="0"/>
          <a:chOff x="0" y="0"/>
          <a:chExt cx="0" cy="0"/>
        </a:xfrm>
      </p:grpSpPr>
      <p:pic>
        <p:nvPicPr>
          <p:cNvPr id="5" name="图片 4" descr="封面&amp;封底"/>
          <p:cNvPicPr>
            <a:picLocks noChangeAspect="1"/>
          </p:cNvPicPr>
          <p:nvPr userDrawn="1"/>
        </p:nvPicPr>
        <p:blipFill>
          <a:blip r:embed="rId2"/>
          <a:stretch>
            <a:fillRect/>
          </a:stretch>
        </p:blipFill>
        <p:spPr>
          <a:xfrm>
            <a:off x="0" y="0"/>
            <a:ext cx="12192000" cy="6858000"/>
          </a:xfrm>
          <a:prstGeom prst="rect">
            <a:avLst/>
          </a:prstGeom>
        </p:spPr>
      </p:pic>
      <p:sp>
        <p:nvSpPr>
          <p:cNvPr id="6" name="文本占位符 5"/>
          <p:cNvSpPr>
            <a:spLocks noGrp="1"/>
          </p:cNvSpPr>
          <p:nvPr>
            <p:ph type="body" sz="quarter" idx="11" hasCustomPrompt="1"/>
          </p:nvPr>
        </p:nvSpPr>
        <p:spPr>
          <a:xfrm>
            <a:off x="784860" y="1957070"/>
            <a:ext cx="7771765" cy="1092835"/>
          </a:xfrm>
          <a:prstGeom prst="rect">
            <a:avLst/>
          </a:prstGeom>
          <a:effectLst/>
        </p:spPr>
        <p:txBody>
          <a:bodyPr anchor="t" anchorCtr="0">
            <a:noAutofit/>
          </a:bodyPr>
          <a:lstStyle>
            <a:lvl1pPr marL="0" indent="0" algn="l">
              <a:buNone/>
              <a:defRPr kumimoji="0" lang="zh-CN" altLang="en-US" sz="6000" b="0" i="0" u="none" strike="noStrike" kern="1200" cap="none" spc="0" normalizeH="0" baseline="0" noProof="1" dirty="0">
                <a:solidFill>
                  <a:schemeClr val="tx1"/>
                </a:solidFill>
                <a:effectLst/>
                <a:latin typeface="思源黑体 CN Bold" panose="020B0800000000000000" charset="-122"/>
                <a:ea typeface="思源黑体 CN Bold" panose="020B0800000000000000" charset="-122"/>
                <a:cs typeface="+mn-cs"/>
              </a:defRPr>
            </a:lvl1pPr>
          </a:lstStyle>
          <a:p>
            <a:pPr lvl="0"/>
            <a:r>
              <a:rPr lang="zh-CN" altLang="en-US" dirty="0">
                <a:latin typeface="思源宋体 CN Heavy" panose="02020900000000000000" charset="-122"/>
                <a:ea typeface="思源宋体 CN Heavy" panose="02020900000000000000" charset="-122"/>
                <a:sym typeface="+mn-ea"/>
              </a:rPr>
              <a:t>输入演讲内容主题</a:t>
            </a:r>
            <a:endParaRPr lang="en-US" altLang="zh-CN" dirty="0"/>
          </a:p>
        </p:txBody>
      </p:sp>
      <p:sp>
        <p:nvSpPr>
          <p:cNvPr id="7" name="文本占位符 6"/>
          <p:cNvSpPr>
            <a:spLocks noGrp="1"/>
          </p:cNvSpPr>
          <p:nvPr>
            <p:ph type="body" sz="quarter" idx="13" hasCustomPrompt="1"/>
          </p:nvPr>
        </p:nvSpPr>
        <p:spPr>
          <a:xfrm>
            <a:off x="784819" y="3050009"/>
            <a:ext cx="6057872" cy="425243"/>
          </a:xfrm>
          <a:prstGeom prst="rect">
            <a:avLst/>
          </a:prstGeom>
          <a:effectLst/>
        </p:spPr>
        <p:txBody>
          <a:bodyPr anchor="t" anchorCtr="0">
            <a:noAutofit/>
          </a:bodyPr>
          <a:lstStyle>
            <a:lvl1pPr marL="0" indent="0" algn="l">
              <a:buNone/>
              <a:defRPr sz="2000" b="0" i="0">
                <a:solidFill>
                  <a:schemeClr val="tx1"/>
                </a:solidFill>
                <a:effectLst/>
                <a:latin typeface="思源黑体 CN Normal" panose="020B0400000000000000" charset="-122"/>
                <a:ea typeface="思源黑体 CN Normal" panose="020B0400000000000000" charset="-122"/>
                <a:cs typeface="思源黑体 CN Normal" panose="020B04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点击此处输入</a:t>
            </a:r>
            <a:r>
              <a:rPr lang="en-US" altLang="zh-CN" dirty="0">
                <a:latin typeface="思源宋体 CN" panose="02020400000000000000" charset="-122"/>
                <a:ea typeface="思源宋体 CN" panose="02020400000000000000" charset="-122"/>
                <a:cs typeface="思源宋体 CN" panose="02020400000000000000" charset="-122"/>
                <a:sym typeface="+mn-ea"/>
              </a:rPr>
              <a:t>PPT</a:t>
            </a:r>
            <a:r>
              <a:rPr lang="zh-CN" altLang="en-US" dirty="0">
                <a:latin typeface="思源宋体 CN" panose="02020400000000000000" charset="-122"/>
                <a:ea typeface="思源宋体 CN" panose="02020400000000000000" charset="-122"/>
                <a:cs typeface="思源宋体 CN" panose="02020400000000000000" charset="-122"/>
                <a:sym typeface="+mn-ea"/>
              </a:rPr>
              <a:t>副标题 </a:t>
            </a:r>
            <a:endParaRPr lang="en-US" altLang="zh-CN" dirty="0"/>
          </a:p>
        </p:txBody>
      </p:sp>
      <p:sp>
        <p:nvSpPr>
          <p:cNvPr id="8" name="文本占位符 7"/>
          <p:cNvSpPr>
            <a:spLocks noGrp="1"/>
          </p:cNvSpPr>
          <p:nvPr>
            <p:ph type="body" sz="quarter" idx="14" hasCustomPrompt="1"/>
          </p:nvPr>
        </p:nvSpPr>
        <p:spPr>
          <a:xfrm>
            <a:off x="784860" y="5772468"/>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宋体 CN" panose="02020400000000000000" charset="-122"/>
                <a:sym typeface="+mn-ea"/>
              </a:defRPr>
            </a:lvl1pPr>
          </a:lstStyle>
          <a:p>
            <a:pPr lvl="0" algn="l">
              <a:buClrTx/>
              <a:buSzTx/>
            </a:pPr>
            <a:r>
              <a:rPr lang="zh-CN" altLang="en-US" dirty="0"/>
              <a:t>日</a:t>
            </a:r>
            <a:r>
              <a:rPr dirty="0"/>
              <a:t>    </a:t>
            </a:r>
            <a:r>
              <a:rPr lang="zh-CN" altLang="en-US" dirty="0"/>
              <a:t>期：</a:t>
            </a:r>
            <a:r>
              <a:rPr dirty="0"/>
              <a:t>XXXX</a:t>
            </a:r>
            <a:r>
              <a:rPr lang="zh-CN" altLang="en-US" dirty="0"/>
              <a:t>年</a:t>
            </a:r>
            <a:r>
              <a:rPr dirty="0"/>
              <a:t>XX</a:t>
            </a:r>
            <a:r>
              <a:rPr lang="zh-CN" altLang="en-US" dirty="0"/>
              <a:t>月</a:t>
            </a:r>
            <a:r>
              <a:rPr dirty="0"/>
              <a:t>XX</a:t>
            </a:r>
            <a:r>
              <a:rPr lang="zh-CN" altLang="en-US" dirty="0"/>
              <a:t>日</a:t>
            </a:r>
            <a:endParaRPr lang="zh-CN" altLang="en-US" dirty="0"/>
          </a:p>
        </p:txBody>
      </p:sp>
      <p:sp>
        <p:nvSpPr>
          <p:cNvPr id="3" name="文本占位符 2"/>
          <p:cNvSpPr>
            <a:spLocks noGrp="1"/>
          </p:cNvSpPr>
          <p:nvPr>
            <p:ph type="body" sz="quarter" idx="15" hasCustomPrompt="1"/>
          </p:nvPr>
        </p:nvSpPr>
        <p:spPr>
          <a:xfrm>
            <a:off x="784860" y="5315903"/>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黑体 CN Normal" panose="020B0400000000000000" charset="-122"/>
                <a:sym typeface="+mn-ea"/>
              </a:defRPr>
            </a:lvl1pPr>
          </a:lstStyle>
          <a:p>
            <a:pPr lvl="0" algn="l">
              <a:buClrTx/>
              <a:buSzTx/>
            </a:pPr>
            <a:r>
              <a:rPr lang="zh-CN" altLang="en-US">
                <a:latin typeface="思源宋体 CN" panose="02020400000000000000" charset="-122"/>
                <a:ea typeface="思源宋体 CN" panose="02020400000000000000" charset="-122"/>
                <a:sym typeface="+mn-ea"/>
              </a:rPr>
              <a:t>主讲人：</a:t>
            </a:r>
            <a:r>
              <a:rPr>
                <a:latin typeface="思源宋体 CN" panose="02020400000000000000" charset="-122"/>
                <a:ea typeface="思源宋体 CN" panose="02020400000000000000" charset="-122"/>
                <a:sym typeface="+mn-ea"/>
              </a:rPr>
              <a:t>XXX</a:t>
            </a:r>
            <a:endParaRPr>
              <a:latin typeface="思源宋体 CN" panose="02020400000000000000" charset="-122"/>
              <a:ea typeface="思源宋体 CN" panose="02020400000000000000" charset="-122"/>
              <a:sym typeface="+mn-ea"/>
            </a:endParaRPr>
          </a:p>
        </p:txBody>
      </p:sp>
      <p:pic>
        <p:nvPicPr>
          <p:cNvPr id="9" name="图片 8" descr="LOGO(新版)_画板 1 副本 3 - 副本"/>
          <p:cNvPicPr>
            <a:picLocks noChangeAspect="1"/>
          </p:cNvPicPr>
          <p:nvPr userDrawn="1"/>
        </p:nvPicPr>
        <p:blipFill>
          <a:blip r:embed="rId3"/>
          <a:stretch>
            <a:fillRect/>
          </a:stretch>
        </p:blipFill>
        <p:spPr>
          <a:xfrm>
            <a:off x="28575" y="147320"/>
            <a:ext cx="2432685" cy="749300"/>
          </a:xfrm>
          <a:prstGeom prst="rect">
            <a:avLst/>
          </a:prstGeom>
        </p:spPr>
      </p:pic>
      <p:sp>
        <p:nvSpPr>
          <p:cNvPr id="2" name="文本框 1"/>
          <p:cNvSpPr txBox="1"/>
          <p:nvPr userDrawn="1"/>
        </p:nvSpPr>
        <p:spPr>
          <a:xfrm>
            <a:off x="8949690" y="5315903"/>
            <a:ext cx="2391410" cy="398780"/>
          </a:xfrm>
          <a:prstGeom prst="rect">
            <a:avLst/>
          </a:prstGeom>
          <a:noFill/>
        </p:spPr>
        <p:txBody>
          <a:bodyPr wrap="square" rtlCol="0" anchor="t">
            <a:spAutoFit/>
          </a:bodyPr>
          <a:lstStyle/>
          <a:p>
            <a:pPr algn="dist"/>
            <a:r>
              <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rPr>
              <a:t>专业成就非凡</a:t>
            </a:r>
            <a:endPar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endParaRPr>
          </a:p>
        </p:txBody>
      </p:sp>
      <p:sp>
        <p:nvSpPr>
          <p:cNvPr id="10" name="文本框 9"/>
          <p:cNvSpPr txBox="1"/>
          <p:nvPr userDrawn="1"/>
        </p:nvSpPr>
        <p:spPr>
          <a:xfrm>
            <a:off x="8866505" y="5820410"/>
            <a:ext cx="2642235" cy="275590"/>
          </a:xfrm>
          <a:prstGeom prst="rect">
            <a:avLst/>
          </a:prstGeom>
          <a:noFill/>
        </p:spPr>
        <p:txBody>
          <a:bodyPr wrap="square" rtlCol="0" anchor="t">
            <a:spAutoFit/>
          </a:bodyPr>
          <a:lstStyle/>
          <a:p>
            <a:pPr algn="ct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Professionality</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M</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akes</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S</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uccess</a:t>
            </a:r>
            <a:endPar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目录页"/>
          <p:cNvPicPr>
            <a:picLocks noChangeAspect="1"/>
          </p:cNvPicPr>
          <p:nvPr userDrawn="1"/>
        </p:nvPicPr>
        <p:blipFill>
          <a:blip r:embed="rId2"/>
          <a:stretch>
            <a:fillRect/>
          </a:stretch>
        </p:blipFill>
        <p:spPr>
          <a:xfrm>
            <a:off x="1270" y="0"/>
            <a:ext cx="12190730" cy="6857365"/>
          </a:xfrm>
          <a:prstGeom prst="rect">
            <a:avLst/>
          </a:prstGeom>
        </p:spPr>
      </p:pic>
      <p:sp>
        <p:nvSpPr>
          <p:cNvPr id="2" name="标题 1"/>
          <p:cNvSpPr>
            <a:spLocks noGrp="1"/>
          </p:cNvSpPr>
          <p:nvPr>
            <p:ph type="title" hasCustomPrompt="1"/>
          </p:nvPr>
        </p:nvSpPr>
        <p:spPr>
          <a:xfrm>
            <a:off x="4017645" y="1878330"/>
            <a:ext cx="712470" cy="480695"/>
          </a:xfrm>
        </p:spPr>
        <p:txBody>
          <a:bodyPr/>
          <a:lstStyle>
            <a:lvl1pPr algn="ctr">
              <a:defRPr sz="2400">
                <a:latin typeface="思源黑体 CN Bold" panose="020B0800000000000000" charset="-122"/>
                <a:ea typeface="思源黑体 CN Bold" panose="020B0800000000000000" charset="-122"/>
              </a:defRPr>
            </a:lvl1pPr>
          </a:lstStyle>
          <a:p>
            <a:r>
              <a:rPr lang="en-US" altLang="zh-CN"/>
              <a:t>01</a:t>
            </a:r>
            <a:endParaRPr lang="en-US" altLang="zh-CN"/>
          </a:p>
        </p:txBody>
      </p:sp>
      <p:sp>
        <p:nvSpPr>
          <p:cNvPr id="7" name="文本框 6"/>
          <p:cNvSpPr txBox="1"/>
          <p:nvPr userDrawn="1"/>
        </p:nvSpPr>
        <p:spPr>
          <a:xfrm>
            <a:off x="950278" y="2896870"/>
            <a:ext cx="1522095" cy="768350"/>
          </a:xfrm>
          <a:prstGeom prst="rect">
            <a:avLst/>
          </a:prstGeom>
          <a:noFill/>
        </p:spPr>
        <p:txBody>
          <a:bodyPr wrap="square" rtlCol="0">
            <a:spAutoFit/>
          </a:bodyPr>
          <a:lstStyle/>
          <a:p>
            <a:pPr algn="dist"/>
            <a:r>
              <a:rPr lang="zh-CN" altLang="en-US" sz="4400">
                <a:latin typeface="思源黑体 CN Bold" panose="020B0800000000000000" charset="-122"/>
                <a:ea typeface="思源黑体 CN Bold" panose="020B0800000000000000" charset="-122"/>
              </a:rPr>
              <a:t>目</a:t>
            </a:r>
            <a:r>
              <a:rPr lang="zh-CN" altLang="en-US" sz="4400">
                <a:latin typeface="思源黑体 CN Bold" panose="020B0800000000000000" charset="-122"/>
                <a:ea typeface="思源黑体 CN Bold" panose="020B0800000000000000" charset="-122"/>
              </a:rPr>
              <a:t>录</a:t>
            </a:r>
            <a:endParaRPr lang="zh-CN" altLang="en-US" sz="4400">
              <a:latin typeface="思源黑体 CN Bold" panose="020B0800000000000000" charset="-122"/>
              <a:ea typeface="思源黑体 CN Bold" panose="020B0800000000000000" charset="-122"/>
            </a:endParaRPr>
          </a:p>
        </p:txBody>
      </p:sp>
      <p:sp>
        <p:nvSpPr>
          <p:cNvPr id="8" name="文本框 7"/>
          <p:cNvSpPr txBox="1"/>
          <p:nvPr userDrawn="1"/>
        </p:nvSpPr>
        <p:spPr>
          <a:xfrm>
            <a:off x="933450" y="3665220"/>
            <a:ext cx="1555750" cy="398780"/>
          </a:xfrm>
          <a:prstGeom prst="rect">
            <a:avLst/>
          </a:prstGeom>
          <a:noFill/>
        </p:spPr>
        <p:txBody>
          <a:bodyPr wrap="square" rtlCol="0">
            <a:spAutoFit/>
          </a:bodyPr>
          <a:lstStyle/>
          <a:p>
            <a:pPr algn="ctr"/>
            <a:r>
              <a:rPr lang="en-US" altLang="zh-CN" sz="2000">
                <a:latin typeface="思源黑体 CN Bold" panose="020B0800000000000000" charset="-122"/>
                <a:ea typeface="思源黑体 CN Bold" panose="020B0800000000000000" charset="-122"/>
              </a:rPr>
              <a:t>CONTENTS</a:t>
            </a:r>
            <a:endParaRPr lang="en-US" altLang="zh-CN" sz="2000">
              <a:latin typeface="思源黑体 CN Bold" panose="020B0800000000000000" charset="-122"/>
              <a:ea typeface="思源黑体 CN Bold" panose="020B0800000000000000" charset="-122"/>
            </a:endParaRPr>
          </a:p>
        </p:txBody>
      </p:sp>
      <p:sp>
        <p:nvSpPr>
          <p:cNvPr id="11" name="文本占位符 10"/>
          <p:cNvSpPr>
            <a:spLocks noGrp="1"/>
          </p:cNvSpPr>
          <p:nvPr>
            <p:ph type="body" sz="quarter" idx="13" hasCustomPrompt="1"/>
          </p:nvPr>
        </p:nvSpPr>
        <p:spPr>
          <a:xfrm>
            <a:off x="473011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5" name="文本占位符 14"/>
          <p:cNvSpPr>
            <a:spLocks noGrp="1"/>
          </p:cNvSpPr>
          <p:nvPr>
            <p:ph type="body" sz="quarter" idx="14" hasCustomPrompt="1"/>
          </p:nvPr>
        </p:nvSpPr>
        <p:spPr>
          <a:xfrm>
            <a:off x="401764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02</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6" name="文本占位符 15"/>
          <p:cNvSpPr>
            <a:spLocks noGrp="1"/>
          </p:cNvSpPr>
          <p:nvPr>
            <p:ph type="body" sz="quarter" idx="15" hasCustomPrompt="1"/>
          </p:nvPr>
        </p:nvSpPr>
        <p:spPr>
          <a:xfrm>
            <a:off x="473011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7" name="文本占位符 16"/>
          <p:cNvSpPr>
            <a:spLocks noGrp="1"/>
          </p:cNvSpPr>
          <p:nvPr>
            <p:ph type="body" sz="quarter" idx="16" hasCustomPrompt="1"/>
          </p:nvPr>
        </p:nvSpPr>
        <p:spPr>
          <a:xfrm>
            <a:off x="401764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03</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8" name="文本占位符 17"/>
          <p:cNvSpPr>
            <a:spLocks noGrp="1"/>
          </p:cNvSpPr>
          <p:nvPr>
            <p:ph type="body" sz="quarter" idx="17" hasCustomPrompt="1"/>
          </p:nvPr>
        </p:nvSpPr>
        <p:spPr>
          <a:xfrm>
            <a:off x="828992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9" name="文本占位符 18"/>
          <p:cNvSpPr>
            <a:spLocks noGrp="1"/>
          </p:cNvSpPr>
          <p:nvPr>
            <p:ph type="body" sz="quarter" idx="18" hasCustomPrompt="1"/>
          </p:nvPr>
        </p:nvSpPr>
        <p:spPr>
          <a:xfrm>
            <a:off x="7577455" y="187833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04</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0" name="文本占位符 19"/>
          <p:cNvSpPr>
            <a:spLocks noGrp="1"/>
          </p:cNvSpPr>
          <p:nvPr>
            <p:ph type="body" sz="quarter" idx="19" hasCustomPrompt="1"/>
          </p:nvPr>
        </p:nvSpPr>
        <p:spPr>
          <a:xfrm>
            <a:off x="828992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1" name="文本占位符 20"/>
          <p:cNvSpPr>
            <a:spLocks noGrp="1"/>
          </p:cNvSpPr>
          <p:nvPr>
            <p:ph type="body" sz="quarter" idx="20" hasCustomPrompt="1"/>
          </p:nvPr>
        </p:nvSpPr>
        <p:spPr>
          <a:xfrm>
            <a:off x="757745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05</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2" name="文本占位符 21"/>
          <p:cNvSpPr>
            <a:spLocks noGrp="1"/>
          </p:cNvSpPr>
          <p:nvPr>
            <p:ph type="body" sz="quarter" idx="21" hasCustomPrompt="1"/>
          </p:nvPr>
        </p:nvSpPr>
        <p:spPr>
          <a:xfrm>
            <a:off x="828992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3" name="文本占位符 22"/>
          <p:cNvSpPr>
            <a:spLocks noGrp="1"/>
          </p:cNvSpPr>
          <p:nvPr>
            <p:ph type="body" sz="quarter" idx="22" hasCustomPrompt="1"/>
          </p:nvPr>
        </p:nvSpPr>
        <p:spPr>
          <a:xfrm>
            <a:off x="757745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06</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6" name="文本占位符 25"/>
          <p:cNvSpPr>
            <a:spLocks noGrp="1"/>
          </p:cNvSpPr>
          <p:nvPr>
            <p:ph type="body" sz="quarter" idx="23" hasCustomPrompt="1"/>
          </p:nvPr>
        </p:nvSpPr>
        <p:spPr>
          <a:xfrm>
            <a:off x="473011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pic>
        <p:nvPicPr>
          <p:cNvPr id="9" name="图片 8" descr="LOGO+专业成就非凡（横板）_1"/>
          <p:cNvPicPr>
            <a:picLocks noChangeAspect="1"/>
          </p:cNvPicPr>
          <p:nvPr userDrawn="1"/>
        </p:nvPicPr>
        <p:blipFill>
          <a:blip r:embed="rId3"/>
          <a:stretch>
            <a:fillRect/>
          </a:stretch>
        </p:blipFill>
        <p:spPr>
          <a:xfrm>
            <a:off x="9345295" y="196215"/>
            <a:ext cx="2327910" cy="412115"/>
          </a:xfrm>
          <a:prstGeom prst="rect">
            <a:avLst/>
          </a:prstGeom>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自定义版式">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LOGO+专业成就非凡（横板）_1 副本"/>
          <p:cNvPicPr>
            <a:picLocks noChangeAspect="1"/>
          </p:cNvPicPr>
          <p:nvPr userDrawn="1"/>
        </p:nvPicPr>
        <p:blipFill>
          <a:blip r:embed="rId3"/>
          <a:stretch>
            <a:fillRect/>
          </a:stretch>
        </p:blipFill>
        <p:spPr>
          <a:xfrm>
            <a:off x="9295765" y="185420"/>
            <a:ext cx="2383155" cy="422275"/>
          </a:xfrm>
          <a:prstGeom prst="rect">
            <a:avLst/>
          </a:prstGeom>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74" name="矩形 73"/>
          <p:cNvSpPr/>
          <p:nvPr userDrawn="1"/>
        </p:nvSpPr>
        <p:spPr>
          <a:xfrm>
            <a:off x="-19685" y="6667500"/>
            <a:ext cx="12226290" cy="21590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
        <p:nvSpPr>
          <p:cNvPr id="37" name="文本占位符 3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01</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占位符 4"/>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
        <p:nvSpPr>
          <p:cNvPr id="74" name="矩形 73"/>
          <p:cNvSpPr/>
          <p:nvPr userDrawn="1"/>
        </p:nvSpPr>
        <p:spPr>
          <a:xfrm>
            <a:off x="0" y="6667500"/>
            <a:ext cx="12192000" cy="18923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74" name="矩形 73"/>
          <p:cNvSpPr/>
          <p:nvPr userDrawn="1"/>
        </p:nvSpPr>
        <p:spPr>
          <a:xfrm>
            <a:off x="-19685" y="6667500"/>
            <a:ext cx="12226290" cy="21590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
        <p:nvSpPr>
          <p:cNvPr id="37" name="文本占位符 3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01</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02</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03</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04</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自定义版式">
    <p:bg>
      <p:bgPr>
        <a:noFill/>
        <a:effectLst/>
      </p:bgPr>
    </p:bg>
    <p:spTree>
      <p:nvGrpSpPr>
        <p:cNvPr id="1" name=""/>
        <p:cNvGrpSpPr/>
        <p:nvPr/>
      </p:nvGrpSpPr>
      <p:grpSpPr>
        <a:xfrm>
          <a:off x="0" y="0"/>
          <a:ext cx="0" cy="0"/>
          <a:chOff x="0" y="0"/>
          <a:chExt cx="0" cy="0"/>
        </a:xfrm>
      </p:grpSpPr>
      <p:pic>
        <p:nvPicPr>
          <p:cNvPr id="5" name="图片 4" descr="封面&amp;封底"/>
          <p:cNvPicPr>
            <a:picLocks noChangeAspect="1"/>
          </p:cNvPicPr>
          <p:nvPr userDrawn="1"/>
        </p:nvPicPr>
        <p:blipFill>
          <a:blip r:embed="rId2"/>
          <a:stretch>
            <a:fillRect/>
          </a:stretch>
        </p:blipFill>
        <p:spPr>
          <a:xfrm>
            <a:off x="0" y="0"/>
            <a:ext cx="12192000" cy="6858000"/>
          </a:xfrm>
          <a:prstGeom prst="rect">
            <a:avLst/>
          </a:prstGeom>
        </p:spPr>
      </p:pic>
      <p:sp>
        <p:nvSpPr>
          <p:cNvPr id="6" name="文本占位符 5"/>
          <p:cNvSpPr>
            <a:spLocks noGrp="1"/>
          </p:cNvSpPr>
          <p:nvPr>
            <p:ph type="body" sz="quarter" idx="11" hasCustomPrompt="1"/>
          </p:nvPr>
        </p:nvSpPr>
        <p:spPr>
          <a:xfrm>
            <a:off x="784860" y="1957070"/>
            <a:ext cx="7771765" cy="1092835"/>
          </a:xfrm>
          <a:prstGeom prst="rect">
            <a:avLst/>
          </a:prstGeom>
          <a:effectLst/>
        </p:spPr>
        <p:txBody>
          <a:bodyPr anchor="t" anchorCtr="0">
            <a:noAutofit/>
          </a:bodyPr>
          <a:lstStyle>
            <a:lvl1pPr marL="0" indent="0" algn="l">
              <a:buNone/>
              <a:defRPr kumimoji="0" lang="zh-CN" altLang="en-US" sz="6000" b="0" i="0" u="none" strike="noStrike" kern="1200" cap="none" spc="0" normalizeH="0" baseline="0" noProof="1" dirty="0">
                <a:solidFill>
                  <a:schemeClr val="tx1"/>
                </a:solidFill>
                <a:effectLst/>
                <a:latin typeface="思源黑体 CN Bold" panose="020B0800000000000000" charset="-122"/>
                <a:ea typeface="思源黑体 CN Bold" panose="020B0800000000000000" charset="-122"/>
                <a:cs typeface="+mn-cs"/>
              </a:defRPr>
            </a:lvl1pPr>
          </a:lstStyle>
          <a:p>
            <a:pPr lvl="0"/>
            <a:r>
              <a:rPr lang="zh-CN" altLang="en-US" dirty="0">
                <a:latin typeface="思源宋体 CN Heavy" panose="02020900000000000000" charset="-122"/>
                <a:ea typeface="思源宋体 CN Heavy" panose="02020900000000000000" charset="-122"/>
                <a:sym typeface="+mn-ea"/>
              </a:rPr>
              <a:t>输入演讲内容主题</a:t>
            </a:r>
            <a:endParaRPr lang="en-US" altLang="zh-CN" dirty="0"/>
          </a:p>
        </p:txBody>
      </p:sp>
      <p:sp>
        <p:nvSpPr>
          <p:cNvPr id="7" name="文本占位符 6"/>
          <p:cNvSpPr>
            <a:spLocks noGrp="1"/>
          </p:cNvSpPr>
          <p:nvPr>
            <p:ph type="body" sz="quarter" idx="13" hasCustomPrompt="1"/>
          </p:nvPr>
        </p:nvSpPr>
        <p:spPr>
          <a:xfrm>
            <a:off x="784819" y="3050009"/>
            <a:ext cx="6057872" cy="425243"/>
          </a:xfrm>
          <a:prstGeom prst="rect">
            <a:avLst/>
          </a:prstGeom>
          <a:effectLst/>
        </p:spPr>
        <p:txBody>
          <a:bodyPr anchor="t" anchorCtr="0">
            <a:noAutofit/>
          </a:bodyPr>
          <a:lstStyle>
            <a:lvl1pPr marL="0" indent="0" algn="l">
              <a:buNone/>
              <a:defRPr sz="2000" b="0" i="0">
                <a:solidFill>
                  <a:schemeClr val="tx1"/>
                </a:solidFill>
                <a:effectLst/>
                <a:latin typeface="思源黑体 CN Normal" panose="020B0400000000000000" charset="-122"/>
                <a:ea typeface="思源黑体 CN Normal" panose="020B0400000000000000" charset="-122"/>
                <a:cs typeface="思源黑体 CN Normal" panose="020B04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点击此处输入</a:t>
            </a:r>
            <a:r>
              <a:rPr lang="en-US" altLang="zh-CN" dirty="0">
                <a:latin typeface="思源宋体 CN" panose="02020400000000000000" charset="-122"/>
                <a:ea typeface="思源宋体 CN" panose="02020400000000000000" charset="-122"/>
                <a:cs typeface="思源宋体 CN" panose="02020400000000000000" charset="-122"/>
                <a:sym typeface="+mn-ea"/>
              </a:rPr>
              <a:t>PPT</a:t>
            </a:r>
            <a:r>
              <a:rPr lang="zh-CN" altLang="en-US" dirty="0">
                <a:latin typeface="思源宋体 CN" panose="02020400000000000000" charset="-122"/>
                <a:ea typeface="思源宋体 CN" panose="02020400000000000000" charset="-122"/>
                <a:cs typeface="思源宋体 CN" panose="02020400000000000000" charset="-122"/>
                <a:sym typeface="+mn-ea"/>
              </a:rPr>
              <a:t>副标题 </a:t>
            </a:r>
            <a:endParaRPr lang="en-US" altLang="zh-CN" dirty="0"/>
          </a:p>
        </p:txBody>
      </p:sp>
      <p:sp>
        <p:nvSpPr>
          <p:cNvPr id="8" name="文本占位符 7"/>
          <p:cNvSpPr>
            <a:spLocks noGrp="1"/>
          </p:cNvSpPr>
          <p:nvPr>
            <p:ph type="body" sz="quarter" idx="14" hasCustomPrompt="1"/>
          </p:nvPr>
        </p:nvSpPr>
        <p:spPr>
          <a:xfrm>
            <a:off x="784860" y="5772468"/>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宋体 CN" panose="02020400000000000000" charset="-122"/>
                <a:sym typeface="+mn-ea"/>
              </a:defRPr>
            </a:lvl1pPr>
          </a:lstStyle>
          <a:p>
            <a:pPr lvl="0" algn="l">
              <a:buClrTx/>
              <a:buSzTx/>
            </a:pPr>
            <a:r>
              <a:rPr lang="zh-CN" altLang="en-US" dirty="0"/>
              <a:t>日</a:t>
            </a:r>
            <a:r>
              <a:rPr dirty="0"/>
              <a:t>    </a:t>
            </a:r>
            <a:r>
              <a:rPr lang="zh-CN" altLang="en-US" dirty="0"/>
              <a:t>期：</a:t>
            </a:r>
            <a:r>
              <a:rPr dirty="0"/>
              <a:t>XXXX</a:t>
            </a:r>
            <a:r>
              <a:rPr lang="zh-CN" altLang="en-US" dirty="0"/>
              <a:t>年</a:t>
            </a:r>
            <a:r>
              <a:rPr dirty="0"/>
              <a:t>XX</a:t>
            </a:r>
            <a:r>
              <a:rPr lang="zh-CN" altLang="en-US" dirty="0"/>
              <a:t>月</a:t>
            </a:r>
            <a:r>
              <a:rPr dirty="0"/>
              <a:t>XX</a:t>
            </a:r>
            <a:r>
              <a:rPr lang="zh-CN" altLang="en-US" dirty="0"/>
              <a:t>日</a:t>
            </a:r>
            <a:endParaRPr lang="zh-CN" altLang="en-US" dirty="0"/>
          </a:p>
        </p:txBody>
      </p:sp>
      <p:sp>
        <p:nvSpPr>
          <p:cNvPr id="3" name="文本占位符 2"/>
          <p:cNvSpPr>
            <a:spLocks noGrp="1"/>
          </p:cNvSpPr>
          <p:nvPr>
            <p:ph type="body" sz="quarter" idx="15" hasCustomPrompt="1"/>
          </p:nvPr>
        </p:nvSpPr>
        <p:spPr>
          <a:xfrm>
            <a:off x="784860" y="5315903"/>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黑体 CN Normal" panose="020B0400000000000000" charset="-122"/>
                <a:sym typeface="+mn-ea"/>
              </a:defRPr>
            </a:lvl1pPr>
          </a:lstStyle>
          <a:p>
            <a:pPr lvl="0" algn="l">
              <a:buClrTx/>
              <a:buSzTx/>
            </a:pPr>
            <a:r>
              <a:rPr lang="zh-CN" altLang="en-US">
                <a:latin typeface="思源宋体 CN" panose="02020400000000000000" charset="-122"/>
                <a:ea typeface="思源宋体 CN" panose="02020400000000000000" charset="-122"/>
                <a:sym typeface="+mn-ea"/>
              </a:rPr>
              <a:t>主讲人：</a:t>
            </a:r>
            <a:r>
              <a:rPr>
                <a:latin typeface="思源宋体 CN" panose="02020400000000000000" charset="-122"/>
                <a:ea typeface="思源宋体 CN" panose="02020400000000000000" charset="-122"/>
                <a:sym typeface="+mn-ea"/>
              </a:rPr>
              <a:t>XXX</a:t>
            </a:r>
            <a:endParaRPr>
              <a:latin typeface="思源宋体 CN" panose="02020400000000000000" charset="-122"/>
              <a:ea typeface="思源宋体 CN" panose="02020400000000000000" charset="-122"/>
              <a:sym typeface="+mn-ea"/>
            </a:endParaRPr>
          </a:p>
        </p:txBody>
      </p:sp>
      <p:pic>
        <p:nvPicPr>
          <p:cNvPr id="9" name="图片 8" descr="LOGO(新版)_画板 1 副本 3 - 副本"/>
          <p:cNvPicPr>
            <a:picLocks noChangeAspect="1"/>
          </p:cNvPicPr>
          <p:nvPr userDrawn="1"/>
        </p:nvPicPr>
        <p:blipFill>
          <a:blip r:embed="rId3"/>
          <a:stretch>
            <a:fillRect/>
          </a:stretch>
        </p:blipFill>
        <p:spPr>
          <a:xfrm>
            <a:off x="28575" y="147320"/>
            <a:ext cx="2432685" cy="749300"/>
          </a:xfrm>
          <a:prstGeom prst="rect">
            <a:avLst/>
          </a:prstGeom>
        </p:spPr>
      </p:pic>
      <p:sp>
        <p:nvSpPr>
          <p:cNvPr id="2" name="文本框 1"/>
          <p:cNvSpPr txBox="1"/>
          <p:nvPr userDrawn="1"/>
        </p:nvSpPr>
        <p:spPr>
          <a:xfrm>
            <a:off x="8949690" y="5315903"/>
            <a:ext cx="2391410" cy="398780"/>
          </a:xfrm>
          <a:prstGeom prst="rect">
            <a:avLst/>
          </a:prstGeom>
          <a:noFill/>
        </p:spPr>
        <p:txBody>
          <a:bodyPr wrap="square" rtlCol="0" anchor="t">
            <a:spAutoFit/>
          </a:bodyPr>
          <a:lstStyle/>
          <a:p>
            <a:pPr algn="dist"/>
            <a:r>
              <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rPr>
              <a:t>专业成就非凡</a:t>
            </a:r>
            <a:endPar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endParaRPr>
          </a:p>
        </p:txBody>
      </p:sp>
      <p:sp>
        <p:nvSpPr>
          <p:cNvPr id="10" name="文本框 9"/>
          <p:cNvSpPr txBox="1"/>
          <p:nvPr userDrawn="1"/>
        </p:nvSpPr>
        <p:spPr>
          <a:xfrm>
            <a:off x="8866505" y="5820410"/>
            <a:ext cx="2642235" cy="275590"/>
          </a:xfrm>
          <a:prstGeom prst="rect">
            <a:avLst/>
          </a:prstGeom>
          <a:noFill/>
        </p:spPr>
        <p:txBody>
          <a:bodyPr wrap="square" rtlCol="0" anchor="t">
            <a:spAutoFit/>
          </a:bodyPr>
          <a:lstStyle/>
          <a:p>
            <a:pPr algn="ct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Professionality</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M</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akes</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S</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uccess</a:t>
            </a:r>
            <a:endPar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目录页"/>
          <p:cNvPicPr>
            <a:picLocks noChangeAspect="1"/>
          </p:cNvPicPr>
          <p:nvPr userDrawn="1"/>
        </p:nvPicPr>
        <p:blipFill>
          <a:blip r:embed="rId2"/>
          <a:stretch>
            <a:fillRect/>
          </a:stretch>
        </p:blipFill>
        <p:spPr>
          <a:xfrm>
            <a:off x="1270" y="0"/>
            <a:ext cx="12190730" cy="6857365"/>
          </a:xfrm>
          <a:prstGeom prst="rect">
            <a:avLst/>
          </a:prstGeom>
        </p:spPr>
      </p:pic>
      <p:sp>
        <p:nvSpPr>
          <p:cNvPr id="2" name="标题 1"/>
          <p:cNvSpPr>
            <a:spLocks noGrp="1"/>
          </p:cNvSpPr>
          <p:nvPr>
            <p:ph type="title" hasCustomPrompt="1"/>
          </p:nvPr>
        </p:nvSpPr>
        <p:spPr>
          <a:xfrm>
            <a:off x="4017645" y="1878330"/>
            <a:ext cx="712470" cy="480695"/>
          </a:xfrm>
        </p:spPr>
        <p:txBody>
          <a:bodyPr/>
          <a:lstStyle>
            <a:lvl1pPr algn="ctr">
              <a:defRPr sz="2400">
                <a:latin typeface="思源黑体 CN Bold" panose="020B0800000000000000" charset="-122"/>
                <a:ea typeface="思源黑体 CN Bold" panose="020B0800000000000000" charset="-122"/>
              </a:defRPr>
            </a:lvl1pPr>
          </a:lstStyle>
          <a:p>
            <a:r>
              <a:rPr lang="en-US" altLang="zh-CN"/>
              <a:t>01</a:t>
            </a:r>
            <a:endParaRPr lang="en-US" altLang="zh-CN"/>
          </a:p>
        </p:txBody>
      </p:sp>
      <p:sp>
        <p:nvSpPr>
          <p:cNvPr id="7" name="文本框 6"/>
          <p:cNvSpPr txBox="1"/>
          <p:nvPr userDrawn="1"/>
        </p:nvSpPr>
        <p:spPr>
          <a:xfrm>
            <a:off x="950278" y="2896870"/>
            <a:ext cx="1522095" cy="768350"/>
          </a:xfrm>
          <a:prstGeom prst="rect">
            <a:avLst/>
          </a:prstGeom>
          <a:noFill/>
        </p:spPr>
        <p:txBody>
          <a:bodyPr wrap="square" rtlCol="0">
            <a:spAutoFit/>
          </a:bodyPr>
          <a:lstStyle/>
          <a:p>
            <a:pPr algn="dist"/>
            <a:r>
              <a:rPr lang="zh-CN" altLang="en-US" sz="4400">
                <a:latin typeface="思源黑体 CN Bold" panose="020B0800000000000000" charset="-122"/>
                <a:ea typeface="思源黑体 CN Bold" panose="020B0800000000000000" charset="-122"/>
              </a:rPr>
              <a:t>目</a:t>
            </a:r>
            <a:r>
              <a:rPr lang="zh-CN" altLang="en-US" sz="4400">
                <a:latin typeface="思源黑体 CN Bold" panose="020B0800000000000000" charset="-122"/>
                <a:ea typeface="思源黑体 CN Bold" panose="020B0800000000000000" charset="-122"/>
              </a:rPr>
              <a:t>录</a:t>
            </a:r>
            <a:endParaRPr lang="zh-CN" altLang="en-US" sz="4400">
              <a:latin typeface="思源黑体 CN Bold" panose="020B0800000000000000" charset="-122"/>
              <a:ea typeface="思源黑体 CN Bold" panose="020B0800000000000000" charset="-122"/>
            </a:endParaRPr>
          </a:p>
        </p:txBody>
      </p:sp>
      <p:sp>
        <p:nvSpPr>
          <p:cNvPr id="8" name="文本框 7"/>
          <p:cNvSpPr txBox="1"/>
          <p:nvPr userDrawn="1"/>
        </p:nvSpPr>
        <p:spPr>
          <a:xfrm>
            <a:off x="933450" y="3665220"/>
            <a:ext cx="1555750" cy="398780"/>
          </a:xfrm>
          <a:prstGeom prst="rect">
            <a:avLst/>
          </a:prstGeom>
          <a:noFill/>
        </p:spPr>
        <p:txBody>
          <a:bodyPr wrap="square" rtlCol="0">
            <a:spAutoFit/>
          </a:bodyPr>
          <a:lstStyle/>
          <a:p>
            <a:pPr algn="ctr"/>
            <a:r>
              <a:rPr lang="en-US" altLang="zh-CN" sz="2000">
                <a:latin typeface="思源黑体 CN Bold" panose="020B0800000000000000" charset="-122"/>
                <a:ea typeface="思源黑体 CN Bold" panose="020B0800000000000000" charset="-122"/>
              </a:rPr>
              <a:t>CONTENTS</a:t>
            </a:r>
            <a:endParaRPr lang="en-US" altLang="zh-CN" sz="2000">
              <a:latin typeface="思源黑体 CN Bold" panose="020B0800000000000000" charset="-122"/>
              <a:ea typeface="思源黑体 CN Bold" panose="020B0800000000000000" charset="-122"/>
            </a:endParaRPr>
          </a:p>
        </p:txBody>
      </p:sp>
      <p:sp>
        <p:nvSpPr>
          <p:cNvPr id="11" name="文本占位符 10"/>
          <p:cNvSpPr>
            <a:spLocks noGrp="1"/>
          </p:cNvSpPr>
          <p:nvPr>
            <p:ph type="body" sz="quarter" idx="13" hasCustomPrompt="1"/>
          </p:nvPr>
        </p:nvSpPr>
        <p:spPr>
          <a:xfrm>
            <a:off x="473011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5" name="文本占位符 14"/>
          <p:cNvSpPr>
            <a:spLocks noGrp="1"/>
          </p:cNvSpPr>
          <p:nvPr>
            <p:ph type="body" sz="quarter" idx="14" hasCustomPrompt="1"/>
          </p:nvPr>
        </p:nvSpPr>
        <p:spPr>
          <a:xfrm>
            <a:off x="401764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02</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6" name="文本占位符 15"/>
          <p:cNvSpPr>
            <a:spLocks noGrp="1"/>
          </p:cNvSpPr>
          <p:nvPr>
            <p:ph type="body" sz="quarter" idx="15" hasCustomPrompt="1"/>
          </p:nvPr>
        </p:nvSpPr>
        <p:spPr>
          <a:xfrm>
            <a:off x="473011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7" name="文本占位符 16"/>
          <p:cNvSpPr>
            <a:spLocks noGrp="1"/>
          </p:cNvSpPr>
          <p:nvPr>
            <p:ph type="body" sz="quarter" idx="16" hasCustomPrompt="1"/>
          </p:nvPr>
        </p:nvSpPr>
        <p:spPr>
          <a:xfrm>
            <a:off x="401764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03</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8" name="文本占位符 17"/>
          <p:cNvSpPr>
            <a:spLocks noGrp="1"/>
          </p:cNvSpPr>
          <p:nvPr>
            <p:ph type="body" sz="quarter" idx="17" hasCustomPrompt="1"/>
          </p:nvPr>
        </p:nvSpPr>
        <p:spPr>
          <a:xfrm>
            <a:off x="828992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9" name="文本占位符 18"/>
          <p:cNvSpPr>
            <a:spLocks noGrp="1"/>
          </p:cNvSpPr>
          <p:nvPr>
            <p:ph type="body" sz="quarter" idx="18" hasCustomPrompt="1"/>
          </p:nvPr>
        </p:nvSpPr>
        <p:spPr>
          <a:xfrm>
            <a:off x="7577455" y="187833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04</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0" name="文本占位符 19"/>
          <p:cNvSpPr>
            <a:spLocks noGrp="1"/>
          </p:cNvSpPr>
          <p:nvPr>
            <p:ph type="body" sz="quarter" idx="19" hasCustomPrompt="1"/>
          </p:nvPr>
        </p:nvSpPr>
        <p:spPr>
          <a:xfrm>
            <a:off x="828992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1" name="文本占位符 20"/>
          <p:cNvSpPr>
            <a:spLocks noGrp="1"/>
          </p:cNvSpPr>
          <p:nvPr>
            <p:ph type="body" sz="quarter" idx="20" hasCustomPrompt="1"/>
          </p:nvPr>
        </p:nvSpPr>
        <p:spPr>
          <a:xfrm>
            <a:off x="757745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05</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2" name="文本占位符 21"/>
          <p:cNvSpPr>
            <a:spLocks noGrp="1"/>
          </p:cNvSpPr>
          <p:nvPr>
            <p:ph type="body" sz="quarter" idx="21" hasCustomPrompt="1"/>
          </p:nvPr>
        </p:nvSpPr>
        <p:spPr>
          <a:xfrm>
            <a:off x="828992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3" name="文本占位符 22"/>
          <p:cNvSpPr>
            <a:spLocks noGrp="1"/>
          </p:cNvSpPr>
          <p:nvPr>
            <p:ph type="body" sz="quarter" idx="22" hasCustomPrompt="1"/>
          </p:nvPr>
        </p:nvSpPr>
        <p:spPr>
          <a:xfrm>
            <a:off x="757745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06</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6" name="文本占位符 25"/>
          <p:cNvSpPr>
            <a:spLocks noGrp="1"/>
          </p:cNvSpPr>
          <p:nvPr>
            <p:ph type="body" sz="quarter" idx="23" hasCustomPrompt="1"/>
          </p:nvPr>
        </p:nvSpPr>
        <p:spPr>
          <a:xfrm>
            <a:off x="473011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pic>
        <p:nvPicPr>
          <p:cNvPr id="9" name="图片 8" descr="LOGO+专业成就非凡（横板）_1"/>
          <p:cNvPicPr>
            <a:picLocks noChangeAspect="1"/>
          </p:cNvPicPr>
          <p:nvPr userDrawn="1"/>
        </p:nvPicPr>
        <p:blipFill>
          <a:blip r:embed="rId3"/>
          <a:stretch>
            <a:fillRect/>
          </a:stretch>
        </p:blipFill>
        <p:spPr>
          <a:xfrm>
            <a:off x="9345295" y="196215"/>
            <a:ext cx="2327910" cy="412115"/>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自定义版式">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LOGO+专业成就非凡（横板）_1 副本"/>
          <p:cNvPicPr>
            <a:picLocks noChangeAspect="1"/>
          </p:cNvPicPr>
          <p:nvPr userDrawn="1"/>
        </p:nvPicPr>
        <p:blipFill>
          <a:blip r:embed="rId3"/>
          <a:stretch>
            <a:fillRect/>
          </a:stretch>
        </p:blipFill>
        <p:spPr>
          <a:xfrm>
            <a:off x="9295765" y="185420"/>
            <a:ext cx="2383155" cy="422275"/>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02</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03</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占位符 4"/>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
        <p:nvSpPr>
          <p:cNvPr id="74" name="矩形 73"/>
          <p:cNvSpPr/>
          <p:nvPr userDrawn="1"/>
        </p:nvSpPr>
        <p:spPr>
          <a:xfrm>
            <a:off x="0" y="6667500"/>
            <a:ext cx="12192000" cy="18923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04</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74" name="矩形 73"/>
          <p:cNvSpPr/>
          <p:nvPr userDrawn="1"/>
        </p:nvSpPr>
        <p:spPr>
          <a:xfrm>
            <a:off x="-19685" y="6667500"/>
            <a:ext cx="12226290" cy="21590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
        <p:nvSpPr>
          <p:cNvPr id="37" name="文本占位符 3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01</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02</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03</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04</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自定义版式">
    <p:bg>
      <p:bgPr>
        <a:noFill/>
        <a:effectLst/>
      </p:bgPr>
    </p:bg>
    <p:spTree>
      <p:nvGrpSpPr>
        <p:cNvPr id="1" name=""/>
        <p:cNvGrpSpPr/>
        <p:nvPr/>
      </p:nvGrpSpPr>
      <p:grpSpPr>
        <a:xfrm>
          <a:off x="0" y="0"/>
          <a:ext cx="0" cy="0"/>
          <a:chOff x="0" y="0"/>
          <a:chExt cx="0" cy="0"/>
        </a:xfrm>
      </p:grpSpPr>
      <p:pic>
        <p:nvPicPr>
          <p:cNvPr id="5" name="图片 4" descr="封面&amp;封底"/>
          <p:cNvPicPr>
            <a:picLocks noChangeAspect="1"/>
          </p:cNvPicPr>
          <p:nvPr userDrawn="1"/>
        </p:nvPicPr>
        <p:blipFill>
          <a:blip r:embed="rId2"/>
          <a:stretch>
            <a:fillRect/>
          </a:stretch>
        </p:blipFill>
        <p:spPr>
          <a:xfrm>
            <a:off x="0" y="0"/>
            <a:ext cx="12192000" cy="6858000"/>
          </a:xfrm>
          <a:prstGeom prst="rect">
            <a:avLst/>
          </a:prstGeom>
        </p:spPr>
      </p:pic>
      <p:sp>
        <p:nvSpPr>
          <p:cNvPr id="6" name="文本占位符 5"/>
          <p:cNvSpPr>
            <a:spLocks noGrp="1"/>
          </p:cNvSpPr>
          <p:nvPr>
            <p:ph type="body" sz="quarter" idx="11" hasCustomPrompt="1"/>
          </p:nvPr>
        </p:nvSpPr>
        <p:spPr>
          <a:xfrm>
            <a:off x="784860" y="1957070"/>
            <a:ext cx="7771765" cy="1092835"/>
          </a:xfrm>
          <a:prstGeom prst="rect">
            <a:avLst/>
          </a:prstGeom>
          <a:effectLst/>
        </p:spPr>
        <p:txBody>
          <a:bodyPr anchor="t" anchorCtr="0">
            <a:noAutofit/>
          </a:bodyPr>
          <a:lstStyle>
            <a:lvl1pPr marL="0" indent="0" algn="l">
              <a:buNone/>
              <a:defRPr kumimoji="0" lang="zh-CN" altLang="en-US" sz="6000" b="0" i="0" u="none" strike="noStrike" kern="1200" cap="none" spc="0" normalizeH="0" baseline="0" noProof="1" dirty="0">
                <a:solidFill>
                  <a:schemeClr val="tx1"/>
                </a:solidFill>
                <a:effectLst/>
                <a:latin typeface="思源黑体 CN Bold" panose="020B0800000000000000" charset="-122"/>
                <a:ea typeface="思源黑体 CN Bold" panose="020B0800000000000000" charset="-122"/>
                <a:cs typeface="+mn-cs"/>
              </a:defRPr>
            </a:lvl1pPr>
          </a:lstStyle>
          <a:p>
            <a:pPr lvl="0"/>
            <a:r>
              <a:rPr lang="zh-CN" altLang="en-US" dirty="0">
                <a:latin typeface="思源宋体 CN Heavy" panose="02020900000000000000" charset="-122"/>
                <a:ea typeface="思源宋体 CN Heavy" panose="02020900000000000000" charset="-122"/>
                <a:sym typeface="+mn-ea"/>
              </a:rPr>
              <a:t>输入演讲内容主题</a:t>
            </a:r>
            <a:endParaRPr lang="en-US" altLang="zh-CN" dirty="0"/>
          </a:p>
        </p:txBody>
      </p:sp>
      <p:sp>
        <p:nvSpPr>
          <p:cNvPr id="7" name="文本占位符 6"/>
          <p:cNvSpPr>
            <a:spLocks noGrp="1"/>
          </p:cNvSpPr>
          <p:nvPr>
            <p:ph type="body" sz="quarter" idx="13" hasCustomPrompt="1"/>
          </p:nvPr>
        </p:nvSpPr>
        <p:spPr>
          <a:xfrm>
            <a:off x="784819" y="3050009"/>
            <a:ext cx="6057872" cy="425243"/>
          </a:xfrm>
          <a:prstGeom prst="rect">
            <a:avLst/>
          </a:prstGeom>
          <a:effectLst/>
        </p:spPr>
        <p:txBody>
          <a:bodyPr anchor="t" anchorCtr="0">
            <a:noAutofit/>
          </a:bodyPr>
          <a:lstStyle>
            <a:lvl1pPr marL="0" indent="0" algn="l">
              <a:buNone/>
              <a:defRPr sz="2000" b="0" i="0">
                <a:solidFill>
                  <a:schemeClr val="tx1"/>
                </a:solidFill>
                <a:effectLst/>
                <a:latin typeface="思源黑体 CN Normal" panose="020B0400000000000000" charset="-122"/>
                <a:ea typeface="思源黑体 CN Normal" panose="020B0400000000000000" charset="-122"/>
                <a:cs typeface="思源黑体 CN Normal" panose="020B04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点击此处输入</a:t>
            </a:r>
            <a:r>
              <a:rPr lang="en-US" altLang="zh-CN" dirty="0">
                <a:latin typeface="思源宋体 CN" panose="02020400000000000000" charset="-122"/>
                <a:ea typeface="思源宋体 CN" panose="02020400000000000000" charset="-122"/>
                <a:cs typeface="思源宋体 CN" panose="02020400000000000000" charset="-122"/>
                <a:sym typeface="+mn-ea"/>
              </a:rPr>
              <a:t>PPT</a:t>
            </a:r>
            <a:r>
              <a:rPr lang="zh-CN" altLang="en-US" dirty="0">
                <a:latin typeface="思源宋体 CN" panose="02020400000000000000" charset="-122"/>
                <a:ea typeface="思源宋体 CN" panose="02020400000000000000" charset="-122"/>
                <a:cs typeface="思源宋体 CN" panose="02020400000000000000" charset="-122"/>
                <a:sym typeface="+mn-ea"/>
              </a:rPr>
              <a:t>副标题 </a:t>
            </a:r>
            <a:endParaRPr lang="en-US" altLang="zh-CN" dirty="0"/>
          </a:p>
        </p:txBody>
      </p:sp>
      <p:sp>
        <p:nvSpPr>
          <p:cNvPr id="8" name="文本占位符 7"/>
          <p:cNvSpPr>
            <a:spLocks noGrp="1"/>
          </p:cNvSpPr>
          <p:nvPr>
            <p:ph type="body" sz="quarter" idx="14" hasCustomPrompt="1"/>
          </p:nvPr>
        </p:nvSpPr>
        <p:spPr>
          <a:xfrm>
            <a:off x="784860" y="5772468"/>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宋体 CN" panose="02020400000000000000" charset="-122"/>
                <a:sym typeface="+mn-ea"/>
              </a:defRPr>
            </a:lvl1pPr>
          </a:lstStyle>
          <a:p>
            <a:pPr lvl="0" algn="l">
              <a:buClrTx/>
              <a:buSzTx/>
            </a:pPr>
            <a:r>
              <a:rPr lang="zh-CN" altLang="en-US" dirty="0"/>
              <a:t>日</a:t>
            </a:r>
            <a:r>
              <a:rPr dirty="0"/>
              <a:t>    </a:t>
            </a:r>
            <a:r>
              <a:rPr lang="zh-CN" altLang="en-US" dirty="0"/>
              <a:t>期：</a:t>
            </a:r>
            <a:r>
              <a:rPr dirty="0"/>
              <a:t>XXXX</a:t>
            </a:r>
            <a:r>
              <a:rPr lang="zh-CN" altLang="en-US" dirty="0"/>
              <a:t>年</a:t>
            </a:r>
            <a:r>
              <a:rPr dirty="0"/>
              <a:t>XX</a:t>
            </a:r>
            <a:r>
              <a:rPr lang="zh-CN" altLang="en-US" dirty="0"/>
              <a:t>月</a:t>
            </a:r>
            <a:r>
              <a:rPr dirty="0"/>
              <a:t>XX</a:t>
            </a:r>
            <a:r>
              <a:rPr lang="zh-CN" altLang="en-US" dirty="0"/>
              <a:t>日</a:t>
            </a:r>
            <a:endParaRPr lang="zh-CN" altLang="en-US" dirty="0"/>
          </a:p>
        </p:txBody>
      </p:sp>
      <p:sp>
        <p:nvSpPr>
          <p:cNvPr id="3" name="文本占位符 2"/>
          <p:cNvSpPr>
            <a:spLocks noGrp="1"/>
          </p:cNvSpPr>
          <p:nvPr>
            <p:ph type="body" sz="quarter" idx="15" hasCustomPrompt="1"/>
          </p:nvPr>
        </p:nvSpPr>
        <p:spPr>
          <a:xfrm>
            <a:off x="784860" y="5315903"/>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黑体 CN Normal" panose="020B0400000000000000" charset="-122"/>
                <a:sym typeface="+mn-ea"/>
              </a:defRPr>
            </a:lvl1pPr>
          </a:lstStyle>
          <a:p>
            <a:pPr lvl="0" algn="l">
              <a:buClrTx/>
              <a:buSzTx/>
            </a:pPr>
            <a:r>
              <a:rPr lang="zh-CN" altLang="en-US">
                <a:latin typeface="思源宋体 CN" panose="02020400000000000000" charset="-122"/>
                <a:ea typeface="思源宋体 CN" panose="02020400000000000000" charset="-122"/>
                <a:sym typeface="+mn-ea"/>
              </a:rPr>
              <a:t>主讲人：</a:t>
            </a:r>
            <a:r>
              <a:rPr>
                <a:latin typeface="思源宋体 CN" panose="02020400000000000000" charset="-122"/>
                <a:ea typeface="思源宋体 CN" panose="02020400000000000000" charset="-122"/>
                <a:sym typeface="+mn-ea"/>
              </a:rPr>
              <a:t>XXX</a:t>
            </a:r>
            <a:endParaRPr>
              <a:latin typeface="思源宋体 CN" panose="02020400000000000000" charset="-122"/>
              <a:ea typeface="思源宋体 CN" panose="02020400000000000000" charset="-122"/>
              <a:sym typeface="+mn-ea"/>
            </a:endParaRPr>
          </a:p>
        </p:txBody>
      </p:sp>
      <p:pic>
        <p:nvPicPr>
          <p:cNvPr id="9" name="图片 8" descr="LOGO(新版)_画板 1 副本 3 - 副本"/>
          <p:cNvPicPr>
            <a:picLocks noChangeAspect="1"/>
          </p:cNvPicPr>
          <p:nvPr userDrawn="1"/>
        </p:nvPicPr>
        <p:blipFill>
          <a:blip r:embed="rId3"/>
          <a:stretch>
            <a:fillRect/>
          </a:stretch>
        </p:blipFill>
        <p:spPr>
          <a:xfrm>
            <a:off x="28575" y="147320"/>
            <a:ext cx="2432685" cy="749300"/>
          </a:xfrm>
          <a:prstGeom prst="rect">
            <a:avLst/>
          </a:prstGeom>
        </p:spPr>
      </p:pic>
      <p:sp>
        <p:nvSpPr>
          <p:cNvPr id="2" name="文本框 1"/>
          <p:cNvSpPr txBox="1"/>
          <p:nvPr userDrawn="1"/>
        </p:nvSpPr>
        <p:spPr>
          <a:xfrm>
            <a:off x="8949690" y="5315903"/>
            <a:ext cx="2391410" cy="398780"/>
          </a:xfrm>
          <a:prstGeom prst="rect">
            <a:avLst/>
          </a:prstGeom>
          <a:noFill/>
        </p:spPr>
        <p:txBody>
          <a:bodyPr wrap="square" rtlCol="0" anchor="t">
            <a:spAutoFit/>
          </a:bodyPr>
          <a:lstStyle/>
          <a:p>
            <a:pPr algn="dist"/>
            <a:r>
              <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rPr>
              <a:t>专业成就非凡</a:t>
            </a:r>
            <a:endPar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endParaRPr>
          </a:p>
        </p:txBody>
      </p:sp>
      <p:sp>
        <p:nvSpPr>
          <p:cNvPr id="10" name="文本框 9"/>
          <p:cNvSpPr txBox="1"/>
          <p:nvPr userDrawn="1"/>
        </p:nvSpPr>
        <p:spPr>
          <a:xfrm>
            <a:off x="8866505" y="5820410"/>
            <a:ext cx="2642235" cy="275590"/>
          </a:xfrm>
          <a:prstGeom prst="rect">
            <a:avLst/>
          </a:prstGeom>
          <a:noFill/>
        </p:spPr>
        <p:txBody>
          <a:bodyPr wrap="square" rtlCol="0" anchor="t">
            <a:spAutoFit/>
          </a:bodyPr>
          <a:lstStyle/>
          <a:p>
            <a:pPr algn="ct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Professionality</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M</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akes</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S</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uccess</a:t>
            </a:r>
            <a:endPar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目录页"/>
          <p:cNvPicPr>
            <a:picLocks noChangeAspect="1"/>
          </p:cNvPicPr>
          <p:nvPr userDrawn="1"/>
        </p:nvPicPr>
        <p:blipFill>
          <a:blip r:embed="rId2"/>
          <a:stretch>
            <a:fillRect/>
          </a:stretch>
        </p:blipFill>
        <p:spPr>
          <a:xfrm>
            <a:off x="1270" y="0"/>
            <a:ext cx="12190730" cy="6857365"/>
          </a:xfrm>
          <a:prstGeom prst="rect">
            <a:avLst/>
          </a:prstGeom>
        </p:spPr>
      </p:pic>
      <p:sp>
        <p:nvSpPr>
          <p:cNvPr id="2" name="标题 1"/>
          <p:cNvSpPr>
            <a:spLocks noGrp="1"/>
          </p:cNvSpPr>
          <p:nvPr>
            <p:ph type="title" hasCustomPrompt="1"/>
          </p:nvPr>
        </p:nvSpPr>
        <p:spPr>
          <a:xfrm>
            <a:off x="4017645" y="1878330"/>
            <a:ext cx="712470" cy="480695"/>
          </a:xfrm>
        </p:spPr>
        <p:txBody>
          <a:bodyPr/>
          <a:lstStyle>
            <a:lvl1pPr algn="ctr">
              <a:defRPr sz="2400">
                <a:latin typeface="思源黑体 CN Bold" panose="020B0800000000000000" charset="-122"/>
                <a:ea typeface="思源黑体 CN Bold" panose="020B0800000000000000" charset="-122"/>
              </a:defRPr>
            </a:lvl1pPr>
          </a:lstStyle>
          <a:p>
            <a:r>
              <a:rPr lang="en-US" altLang="zh-CN"/>
              <a:t>01</a:t>
            </a:r>
            <a:endParaRPr lang="en-US" altLang="zh-CN"/>
          </a:p>
        </p:txBody>
      </p:sp>
      <p:sp>
        <p:nvSpPr>
          <p:cNvPr id="7" name="文本框 6"/>
          <p:cNvSpPr txBox="1"/>
          <p:nvPr userDrawn="1"/>
        </p:nvSpPr>
        <p:spPr>
          <a:xfrm>
            <a:off x="950278" y="2896870"/>
            <a:ext cx="1522095" cy="768350"/>
          </a:xfrm>
          <a:prstGeom prst="rect">
            <a:avLst/>
          </a:prstGeom>
          <a:noFill/>
        </p:spPr>
        <p:txBody>
          <a:bodyPr wrap="square" rtlCol="0">
            <a:spAutoFit/>
          </a:bodyPr>
          <a:lstStyle/>
          <a:p>
            <a:pPr algn="dist"/>
            <a:r>
              <a:rPr lang="zh-CN" altLang="en-US" sz="4400">
                <a:latin typeface="思源黑体 CN Bold" panose="020B0800000000000000" charset="-122"/>
                <a:ea typeface="思源黑体 CN Bold" panose="020B0800000000000000" charset="-122"/>
              </a:rPr>
              <a:t>目</a:t>
            </a:r>
            <a:r>
              <a:rPr lang="zh-CN" altLang="en-US" sz="4400">
                <a:latin typeface="思源黑体 CN Bold" panose="020B0800000000000000" charset="-122"/>
                <a:ea typeface="思源黑体 CN Bold" panose="020B0800000000000000" charset="-122"/>
              </a:rPr>
              <a:t>录</a:t>
            </a:r>
            <a:endParaRPr lang="zh-CN" altLang="en-US" sz="4400">
              <a:latin typeface="思源黑体 CN Bold" panose="020B0800000000000000" charset="-122"/>
              <a:ea typeface="思源黑体 CN Bold" panose="020B0800000000000000" charset="-122"/>
            </a:endParaRPr>
          </a:p>
        </p:txBody>
      </p:sp>
      <p:sp>
        <p:nvSpPr>
          <p:cNvPr id="8" name="文本框 7"/>
          <p:cNvSpPr txBox="1"/>
          <p:nvPr userDrawn="1"/>
        </p:nvSpPr>
        <p:spPr>
          <a:xfrm>
            <a:off x="933450" y="3665220"/>
            <a:ext cx="1555750" cy="398780"/>
          </a:xfrm>
          <a:prstGeom prst="rect">
            <a:avLst/>
          </a:prstGeom>
          <a:noFill/>
        </p:spPr>
        <p:txBody>
          <a:bodyPr wrap="square" rtlCol="0">
            <a:spAutoFit/>
          </a:bodyPr>
          <a:lstStyle/>
          <a:p>
            <a:pPr algn="ctr"/>
            <a:r>
              <a:rPr lang="en-US" altLang="zh-CN" sz="2000">
                <a:latin typeface="思源黑体 CN Bold" panose="020B0800000000000000" charset="-122"/>
                <a:ea typeface="思源黑体 CN Bold" panose="020B0800000000000000" charset="-122"/>
              </a:rPr>
              <a:t>CONTENTS</a:t>
            </a:r>
            <a:endParaRPr lang="en-US" altLang="zh-CN" sz="2000">
              <a:latin typeface="思源黑体 CN Bold" panose="020B0800000000000000" charset="-122"/>
              <a:ea typeface="思源黑体 CN Bold" panose="020B0800000000000000" charset="-122"/>
            </a:endParaRPr>
          </a:p>
        </p:txBody>
      </p:sp>
      <p:sp>
        <p:nvSpPr>
          <p:cNvPr id="11" name="文本占位符 10"/>
          <p:cNvSpPr>
            <a:spLocks noGrp="1"/>
          </p:cNvSpPr>
          <p:nvPr>
            <p:ph type="body" sz="quarter" idx="13" hasCustomPrompt="1"/>
          </p:nvPr>
        </p:nvSpPr>
        <p:spPr>
          <a:xfrm>
            <a:off x="473011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5" name="文本占位符 14"/>
          <p:cNvSpPr>
            <a:spLocks noGrp="1"/>
          </p:cNvSpPr>
          <p:nvPr>
            <p:ph type="body" sz="quarter" idx="14" hasCustomPrompt="1"/>
          </p:nvPr>
        </p:nvSpPr>
        <p:spPr>
          <a:xfrm>
            <a:off x="401764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02</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6" name="文本占位符 15"/>
          <p:cNvSpPr>
            <a:spLocks noGrp="1"/>
          </p:cNvSpPr>
          <p:nvPr>
            <p:ph type="body" sz="quarter" idx="15" hasCustomPrompt="1"/>
          </p:nvPr>
        </p:nvSpPr>
        <p:spPr>
          <a:xfrm>
            <a:off x="473011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7" name="文本占位符 16"/>
          <p:cNvSpPr>
            <a:spLocks noGrp="1"/>
          </p:cNvSpPr>
          <p:nvPr>
            <p:ph type="body" sz="quarter" idx="16" hasCustomPrompt="1"/>
          </p:nvPr>
        </p:nvSpPr>
        <p:spPr>
          <a:xfrm>
            <a:off x="401764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03</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8" name="文本占位符 17"/>
          <p:cNvSpPr>
            <a:spLocks noGrp="1"/>
          </p:cNvSpPr>
          <p:nvPr>
            <p:ph type="body" sz="quarter" idx="17" hasCustomPrompt="1"/>
          </p:nvPr>
        </p:nvSpPr>
        <p:spPr>
          <a:xfrm>
            <a:off x="828992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9" name="文本占位符 18"/>
          <p:cNvSpPr>
            <a:spLocks noGrp="1"/>
          </p:cNvSpPr>
          <p:nvPr>
            <p:ph type="body" sz="quarter" idx="18" hasCustomPrompt="1"/>
          </p:nvPr>
        </p:nvSpPr>
        <p:spPr>
          <a:xfrm>
            <a:off x="7577455" y="187833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04</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0" name="文本占位符 19"/>
          <p:cNvSpPr>
            <a:spLocks noGrp="1"/>
          </p:cNvSpPr>
          <p:nvPr>
            <p:ph type="body" sz="quarter" idx="19" hasCustomPrompt="1"/>
          </p:nvPr>
        </p:nvSpPr>
        <p:spPr>
          <a:xfrm>
            <a:off x="828992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1" name="文本占位符 20"/>
          <p:cNvSpPr>
            <a:spLocks noGrp="1"/>
          </p:cNvSpPr>
          <p:nvPr>
            <p:ph type="body" sz="quarter" idx="20" hasCustomPrompt="1"/>
          </p:nvPr>
        </p:nvSpPr>
        <p:spPr>
          <a:xfrm>
            <a:off x="757745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05</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2" name="文本占位符 21"/>
          <p:cNvSpPr>
            <a:spLocks noGrp="1"/>
          </p:cNvSpPr>
          <p:nvPr>
            <p:ph type="body" sz="quarter" idx="21" hasCustomPrompt="1"/>
          </p:nvPr>
        </p:nvSpPr>
        <p:spPr>
          <a:xfrm>
            <a:off x="828992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3" name="文本占位符 22"/>
          <p:cNvSpPr>
            <a:spLocks noGrp="1"/>
          </p:cNvSpPr>
          <p:nvPr>
            <p:ph type="body" sz="quarter" idx="22" hasCustomPrompt="1"/>
          </p:nvPr>
        </p:nvSpPr>
        <p:spPr>
          <a:xfrm>
            <a:off x="757745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06</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6" name="文本占位符 25"/>
          <p:cNvSpPr>
            <a:spLocks noGrp="1"/>
          </p:cNvSpPr>
          <p:nvPr>
            <p:ph type="body" sz="quarter" idx="23" hasCustomPrompt="1"/>
          </p:nvPr>
        </p:nvSpPr>
        <p:spPr>
          <a:xfrm>
            <a:off x="473011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pic>
        <p:nvPicPr>
          <p:cNvPr id="9" name="图片 8" descr="LOGO+专业成就非凡（横板）_1"/>
          <p:cNvPicPr>
            <a:picLocks noChangeAspect="1"/>
          </p:cNvPicPr>
          <p:nvPr userDrawn="1"/>
        </p:nvPicPr>
        <p:blipFill>
          <a:blip r:embed="rId3"/>
          <a:stretch>
            <a:fillRect/>
          </a:stretch>
        </p:blipFill>
        <p:spPr>
          <a:xfrm>
            <a:off x="9345295" y="196215"/>
            <a:ext cx="2327910" cy="412115"/>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自定义版式">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LOGO+专业成就非凡（横板）_1 副本"/>
          <p:cNvPicPr>
            <a:picLocks noChangeAspect="1"/>
          </p:cNvPicPr>
          <p:nvPr userDrawn="1"/>
        </p:nvPicPr>
        <p:blipFill>
          <a:blip r:embed="rId3"/>
          <a:stretch>
            <a:fillRect/>
          </a:stretch>
        </p:blipFill>
        <p:spPr>
          <a:xfrm>
            <a:off x="9295765" y="185420"/>
            <a:ext cx="2383155" cy="422275"/>
          </a:xfrm>
          <a:prstGeom prst="rect">
            <a:avLst/>
          </a:prstGeom>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bg>
      <p:bgPr>
        <a:noFill/>
        <a:effectLst/>
      </p:bgPr>
    </p:bg>
    <p:spTree>
      <p:nvGrpSpPr>
        <p:cNvPr id="1" name=""/>
        <p:cNvGrpSpPr/>
        <p:nvPr/>
      </p:nvGrpSpPr>
      <p:grpSpPr>
        <a:xfrm>
          <a:off x="0" y="0"/>
          <a:ext cx="0" cy="0"/>
          <a:chOff x="0" y="0"/>
          <a:chExt cx="0" cy="0"/>
        </a:xfrm>
      </p:grpSpPr>
      <p:pic>
        <p:nvPicPr>
          <p:cNvPr id="5" name="图片 4" descr="封面&amp;封底"/>
          <p:cNvPicPr>
            <a:picLocks noChangeAspect="1"/>
          </p:cNvPicPr>
          <p:nvPr userDrawn="1"/>
        </p:nvPicPr>
        <p:blipFill>
          <a:blip r:embed="rId2"/>
          <a:stretch>
            <a:fillRect/>
          </a:stretch>
        </p:blipFill>
        <p:spPr>
          <a:xfrm>
            <a:off x="0" y="0"/>
            <a:ext cx="12192000" cy="6858000"/>
          </a:xfrm>
          <a:prstGeom prst="rect">
            <a:avLst/>
          </a:prstGeom>
        </p:spPr>
      </p:pic>
      <p:sp>
        <p:nvSpPr>
          <p:cNvPr id="6" name="文本占位符 5"/>
          <p:cNvSpPr>
            <a:spLocks noGrp="1"/>
          </p:cNvSpPr>
          <p:nvPr>
            <p:ph type="body" sz="quarter" idx="11" hasCustomPrompt="1"/>
          </p:nvPr>
        </p:nvSpPr>
        <p:spPr>
          <a:xfrm>
            <a:off x="784860" y="1957070"/>
            <a:ext cx="7771765" cy="1092835"/>
          </a:xfrm>
          <a:prstGeom prst="rect">
            <a:avLst/>
          </a:prstGeom>
          <a:effectLst/>
        </p:spPr>
        <p:txBody>
          <a:bodyPr anchor="t" anchorCtr="0">
            <a:noAutofit/>
          </a:bodyPr>
          <a:lstStyle>
            <a:lvl1pPr marL="0" indent="0" algn="l">
              <a:buNone/>
              <a:defRPr kumimoji="0" lang="zh-CN" altLang="en-US" sz="6000" b="0" i="0" u="none" strike="noStrike" kern="1200" cap="none" spc="0" normalizeH="0" baseline="0" noProof="1" dirty="0">
                <a:solidFill>
                  <a:schemeClr val="tx1"/>
                </a:solidFill>
                <a:effectLst/>
                <a:latin typeface="思源黑体 CN Bold" panose="020B0800000000000000" charset="-122"/>
                <a:ea typeface="思源黑体 CN Bold" panose="020B0800000000000000" charset="-122"/>
                <a:cs typeface="+mn-cs"/>
              </a:defRPr>
            </a:lvl1pPr>
          </a:lstStyle>
          <a:p>
            <a:pPr lvl="0"/>
            <a:r>
              <a:rPr lang="zh-CN" altLang="en-US" dirty="0">
                <a:latin typeface="思源宋体 CN Heavy" panose="02020900000000000000" charset="-122"/>
                <a:ea typeface="思源宋体 CN Heavy" panose="02020900000000000000" charset="-122"/>
                <a:sym typeface="+mn-ea"/>
              </a:rPr>
              <a:t>输入演讲内容主题</a:t>
            </a:r>
            <a:endParaRPr lang="en-US" altLang="zh-CN" dirty="0"/>
          </a:p>
        </p:txBody>
      </p:sp>
      <p:sp>
        <p:nvSpPr>
          <p:cNvPr id="7" name="文本占位符 6"/>
          <p:cNvSpPr>
            <a:spLocks noGrp="1"/>
          </p:cNvSpPr>
          <p:nvPr>
            <p:ph type="body" sz="quarter" idx="13" hasCustomPrompt="1"/>
          </p:nvPr>
        </p:nvSpPr>
        <p:spPr>
          <a:xfrm>
            <a:off x="784819" y="3050009"/>
            <a:ext cx="6057872" cy="425243"/>
          </a:xfrm>
          <a:prstGeom prst="rect">
            <a:avLst/>
          </a:prstGeom>
          <a:effectLst/>
        </p:spPr>
        <p:txBody>
          <a:bodyPr anchor="t" anchorCtr="0">
            <a:noAutofit/>
          </a:bodyPr>
          <a:lstStyle>
            <a:lvl1pPr marL="0" indent="0" algn="l">
              <a:buNone/>
              <a:defRPr sz="2000" b="0" i="0">
                <a:solidFill>
                  <a:schemeClr val="tx1"/>
                </a:solidFill>
                <a:effectLst/>
                <a:latin typeface="思源黑体 CN Normal" panose="020B0400000000000000" charset="-122"/>
                <a:ea typeface="思源黑体 CN Normal" panose="020B0400000000000000" charset="-122"/>
                <a:cs typeface="思源黑体 CN Normal" panose="020B04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点击此处输入</a:t>
            </a:r>
            <a:r>
              <a:rPr lang="en-US" altLang="zh-CN" dirty="0">
                <a:latin typeface="思源宋体 CN" panose="02020400000000000000" charset="-122"/>
                <a:ea typeface="思源宋体 CN" panose="02020400000000000000" charset="-122"/>
                <a:cs typeface="思源宋体 CN" panose="02020400000000000000" charset="-122"/>
                <a:sym typeface="+mn-ea"/>
              </a:rPr>
              <a:t>PPT</a:t>
            </a:r>
            <a:r>
              <a:rPr lang="zh-CN" altLang="en-US" dirty="0">
                <a:latin typeface="思源宋体 CN" panose="02020400000000000000" charset="-122"/>
                <a:ea typeface="思源宋体 CN" panose="02020400000000000000" charset="-122"/>
                <a:cs typeface="思源宋体 CN" panose="02020400000000000000" charset="-122"/>
                <a:sym typeface="+mn-ea"/>
              </a:rPr>
              <a:t>副标题 </a:t>
            </a:r>
            <a:endParaRPr lang="en-US" altLang="zh-CN" dirty="0"/>
          </a:p>
        </p:txBody>
      </p:sp>
      <p:sp>
        <p:nvSpPr>
          <p:cNvPr id="8" name="文本占位符 7"/>
          <p:cNvSpPr>
            <a:spLocks noGrp="1"/>
          </p:cNvSpPr>
          <p:nvPr>
            <p:ph type="body" sz="quarter" idx="14" hasCustomPrompt="1"/>
          </p:nvPr>
        </p:nvSpPr>
        <p:spPr>
          <a:xfrm>
            <a:off x="784860" y="5772468"/>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宋体 CN" panose="02020400000000000000" charset="-122"/>
                <a:sym typeface="+mn-ea"/>
              </a:defRPr>
            </a:lvl1pPr>
          </a:lstStyle>
          <a:p>
            <a:pPr lvl="0" algn="l">
              <a:buClrTx/>
              <a:buSzTx/>
            </a:pPr>
            <a:r>
              <a:rPr lang="zh-CN" altLang="en-US" dirty="0"/>
              <a:t>日</a:t>
            </a:r>
            <a:r>
              <a:rPr dirty="0"/>
              <a:t>    </a:t>
            </a:r>
            <a:r>
              <a:rPr lang="zh-CN" altLang="en-US" dirty="0"/>
              <a:t>期：</a:t>
            </a:r>
            <a:r>
              <a:rPr dirty="0"/>
              <a:t>XXXX</a:t>
            </a:r>
            <a:r>
              <a:rPr lang="zh-CN" altLang="en-US" dirty="0"/>
              <a:t>年</a:t>
            </a:r>
            <a:r>
              <a:rPr dirty="0"/>
              <a:t>XX</a:t>
            </a:r>
            <a:r>
              <a:rPr lang="zh-CN" altLang="en-US" dirty="0"/>
              <a:t>月</a:t>
            </a:r>
            <a:r>
              <a:rPr dirty="0"/>
              <a:t>XX</a:t>
            </a:r>
            <a:r>
              <a:rPr lang="zh-CN" altLang="en-US" dirty="0"/>
              <a:t>日</a:t>
            </a:r>
            <a:endParaRPr lang="zh-CN" altLang="en-US" dirty="0"/>
          </a:p>
        </p:txBody>
      </p:sp>
      <p:sp>
        <p:nvSpPr>
          <p:cNvPr id="3" name="文本占位符 2"/>
          <p:cNvSpPr>
            <a:spLocks noGrp="1"/>
          </p:cNvSpPr>
          <p:nvPr>
            <p:ph type="body" sz="quarter" idx="15" hasCustomPrompt="1"/>
          </p:nvPr>
        </p:nvSpPr>
        <p:spPr>
          <a:xfrm>
            <a:off x="784860" y="5315903"/>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黑体 CN Normal" panose="020B0400000000000000" charset="-122"/>
                <a:sym typeface="+mn-ea"/>
              </a:defRPr>
            </a:lvl1pPr>
          </a:lstStyle>
          <a:p>
            <a:pPr lvl="0" algn="l">
              <a:buClrTx/>
              <a:buSzTx/>
            </a:pPr>
            <a:r>
              <a:rPr lang="zh-CN" altLang="en-US">
                <a:latin typeface="思源宋体 CN" panose="02020400000000000000" charset="-122"/>
                <a:ea typeface="思源宋体 CN" panose="02020400000000000000" charset="-122"/>
                <a:sym typeface="+mn-ea"/>
              </a:rPr>
              <a:t>主讲人：</a:t>
            </a:r>
            <a:r>
              <a:rPr>
                <a:latin typeface="思源宋体 CN" panose="02020400000000000000" charset="-122"/>
                <a:ea typeface="思源宋体 CN" panose="02020400000000000000" charset="-122"/>
                <a:sym typeface="+mn-ea"/>
              </a:rPr>
              <a:t>XXX</a:t>
            </a:r>
            <a:endParaRPr>
              <a:latin typeface="思源宋体 CN" panose="02020400000000000000" charset="-122"/>
              <a:ea typeface="思源宋体 CN" panose="02020400000000000000" charset="-122"/>
              <a:sym typeface="+mn-ea"/>
            </a:endParaRPr>
          </a:p>
        </p:txBody>
      </p:sp>
      <p:pic>
        <p:nvPicPr>
          <p:cNvPr id="9" name="图片 8" descr="LOGO(新版)_画板 1 副本 3 - 副本"/>
          <p:cNvPicPr>
            <a:picLocks noChangeAspect="1"/>
          </p:cNvPicPr>
          <p:nvPr userDrawn="1"/>
        </p:nvPicPr>
        <p:blipFill>
          <a:blip r:embed="rId3"/>
          <a:stretch>
            <a:fillRect/>
          </a:stretch>
        </p:blipFill>
        <p:spPr>
          <a:xfrm>
            <a:off x="28575" y="147320"/>
            <a:ext cx="2432685" cy="749300"/>
          </a:xfrm>
          <a:prstGeom prst="rect">
            <a:avLst/>
          </a:prstGeom>
        </p:spPr>
      </p:pic>
      <p:sp>
        <p:nvSpPr>
          <p:cNvPr id="2" name="文本框 1"/>
          <p:cNvSpPr txBox="1"/>
          <p:nvPr userDrawn="1"/>
        </p:nvSpPr>
        <p:spPr>
          <a:xfrm>
            <a:off x="8949690" y="5315903"/>
            <a:ext cx="2391410" cy="398780"/>
          </a:xfrm>
          <a:prstGeom prst="rect">
            <a:avLst/>
          </a:prstGeom>
          <a:noFill/>
        </p:spPr>
        <p:txBody>
          <a:bodyPr wrap="square" rtlCol="0" anchor="t">
            <a:spAutoFit/>
          </a:bodyPr>
          <a:lstStyle/>
          <a:p>
            <a:pPr algn="dist"/>
            <a:r>
              <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rPr>
              <a:t>专业成就非凡</a:t>
            </a:r>
            <a:endPar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endParaRPr>
          </a:p>
        </p:txBody>
      </p:sp>
      <p:sp>
        <p:nvSpPr>
          <p:cNvPr id="10" name="文本框 9"/>
          <p:cNvSpPr txBox="1"/>
          <p:nvPr userDrawn="1"/>
        </p:nvSpPr>
        <p:spPr>
          <a:xfrm>
            <a:off x="8866505" y="5820410"/>
            <a:ext cx="2642235" cy="275590"/>
          </a:xfrm>
          <a:prstGeom prst="rect">
            <a:avLst/>
          </a:prstGeom>
          <a:noFill/>
        </p:spPr>
        <p:txBody>
          <a:bodyPr wrap="square" rtlCol="0" anchor="t">
            <a:spAutoFit/>
          </a:bodyPr>
          <a:lstStyle/>
          <a:p>
            <a:pPr algn="ct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Professionality</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M</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akes</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S</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uccess</a:t>
            </a:r>
            <a:endPar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目录页"/>
          <p:cNvPicPr>
            <a:picLocks noChangeAspect="1"/>
          </p:cNvPicPr>
          <p:nvPr userDrawn="1"/>
        </p:nvPicPr>
        <p:blipFill>
          <a:blip r:embed="rId2"/>
          <a:stretch>
            <a:fillRect/>
          </a:stretch>
        </p:blipFill>
        <p:spPr>
          <a:xfrm>
            <a:off x="1270" y="0"/>
            <a:ext cx="12190730" cy="6857365"/>
          </a:xfrm>
          <a:prstGeom prst="rect">
            <a:avLst/>
          </a:prstGeom>
        </p:spPr>
      </p:pic>
      <p:sp>
        <p:nvSpPr>
          <p:cNvPr id="2" name="标题 1"/>
          <p:cNvSpPr>
            <a:spLocks noGrp="1"/>
          </p:cNvSpPr>
          <p:nvPr>
            <p:ph type="title" hasCustomPrompt="1"/>
          </p:nvPr>
        </p:nvSpPr>
        <p:spPr>
          <a:xfrm>
            <a:off x="4017645" y="1878330"/>
            <a:ext cx="712470" cy="480695"/>
          </a:xfrm>
        </p:spPr>
        <p:txBody>
          <a:bodyPr/>
          <a:lstStyle>
            <a:lvl1pPr algn="ctr">
              <a:defRPr sz="2400">
                <a:latin typeface="思源黑体 CN Bold" panose="020B0800000000000000" charset="-122"/>
                <a:ea typeface="思源黑体 CN Bold" panose="020B0800000000000000" charset="-122"/>
              </a:defRPr>
            </a:lvl1pPr>
          </a:lstStyle>
          <a:p>
            <a:r>
              <a:rPr lang="en-US" altLang="zh-CN"/>
              <a:t>01</a:t>
            </a:r>
            <a:endParaRPr lang="en-US" altLang="zh-CN"/>
          </a:p>
        </p:txBody>
      </p:sp>
      <p:sp>
        <p:nvSpPr>
          <p:cNvPr id="7" name="文本框 6"/>
          <p:cNvSpPr txBox="1"/>
          <p:nvPr userDrawn="1"/>
        </p:nvSpPr>
        <p:spPr>
          <a:xfrm>
            <a:off x="950278" y="2896870"/>
            <a:ext cx="1522095" cy="768350"/>
          </a:xfrm>
          <a:prstGeom prst="rect">
            <a:avLst/>
          </a:prstGeom>
          <a:noFill/>
        </p:spPr>
        <p:txBody>
          <a:bodyPr wrap="square" rtlCol="0">
            <a:spAutoFit/>
          </a:bodyPr>
          <a:lstStyle/>
          <a:p>
            <a:pPr algn="dist"/>
            <a:r>
              <a:rPr lang="zh-CN" altLang="en-US" sz="4400">
                <a:latin typeface="思源黑体 CN Bold" panose="020B0800000000000000" charset="-122"/>
                <a:ea typeface="思源黑体 CN Bold" panose="020B0800000000000000" charset="-122"/>
              </a:rPr>
              <a:t>目</a:t>
            </a:r>
            <a:r>
              <a:rPr lang="zh-CN" altLang="en-US" sz="4400">
                <a:latin typeface="思源黑体 CN Bold" panose="020B0800000000000000" charset="-122"/>
                <a:ea typeface="思源黑体 CN Bold" panose="020B0800000000000000" charset="-122"/>
              </a:rPr>
              <a:t>录</a:t>
            </a:r>
            <a:endParaRPr lang="zh-CN" altLang="en-US" sz="4400">
              <a:latin typeface="思源黑体 CN Bold" panose="020B0800000000000000" charset="-122"/>
              <a:ea typeface="思源黑体 CN Bold" panose="020B0800000000000000" charset="-122"/>
            </a:endParaRPr>
          </a:p>
        </p:txBody>
      </p:sp>
      <p:sp>
        <p:nvSpPr>
          <p:cNvPr id="8" name="文本框 7"/>
          <p:cNvSpPr txBox="1"/>
          <p:nvPr userDrawn="1"/>
        </p:nvSpPr>
        <p:spPr>
          <a:xfrm>
            <a:off x="933450" y="3665220"/>
            <a:ext cx="1555750" cy="398780"/>
          </a:xfrm>
          <a:prstGeom prst="rect">
            <a:avLst/>
          </a:prstGeom>
          <a:noFill/>
        </p:spPr>
        <p:txBody>
          <a:bodyPr wrap="square" rtlCol="0">
            <a:spAutoFit/>
          </a:bodyPr>
          <a:lstStyle/>
          <a:p>
            <a:pPr algn="ctr"/>
            <a:r>
              <a:rPr lang="en-US" altLang="zh-CN" sz="2000">
                <a:latin typeface="思源黑体 CN Bold" panose="020B0800000000000000" charset="-122"/>
                <a:ea typeface="思源黑体 CN Bold" panose="020B0800000000000000" charset="-122"/>
              </a:rPr>
              <a:t>CONTENTS</a:t>
            </a:r>
            <a:endParaRPr lang="en-US" altLang="zh-CN" sz="2000">
              <a:latin typeface="思源黑体 CN Bold" panose="020B0800000000000000" charset="-122"/>
              <a:ea typeface="思源黑体 CN Bold" panose="020B0800000000000000" charset="-122"/>
            </a:endParaRPr>
          </a:p>
        </p:txBody>
      </p:sp>
      <p:sp>
        <p:nvSpPr>
          <p:cNvPr id="11" name="文本占位符 10"/>
          <p:cNvSpPr>
            <a:spLocks noGrp="1"/>
          </p:cNvSpPr>
          <p:nvPr>
            <p:ph type="body" sz="quarter" idx="13" hasCustomPrompt="1"/>
          </p:nvPr>
        </p:nvSpPr>
        <p:spPr>
          <a:xfrm>
            <a:off x="473011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5" name="文本占位符 14"/>
          <p:cNvSpPr>
            <a:spLocks noGrp="1"/>
          </p:cNvSpPr>
          <p:nvPr>
            <p:ph type="body" sz="quarter" idx="14" hasCustomPrompt="1"/>
          </p:nvPr>
        </p:nvSpPr>
        <p:spPr>
          <a:xfrm>
            <a:off x="401764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02</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6" name="文本占位符 15"/>
          <p:cNvSpPr>
            <a:spLocks noGrp="1"/>
          </p:cNvSpPr>
          <p:nvPr>
            <p:ph type="body" sz="quarter" idx="15" hasCustomPrompt="1"/>
          </p:nvPr>
        </p:nvSpPr>
        <p:spPr>
          <a:xfrm>
            <a:off x="473011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7" name="文本占位符 16"/>
          <p:cNvSpPr>
            <a:spLocks noGrp="1"/>
          </p:cNvSpPr>
          <p:nvPr>
            <p:ph type="body" sz="quarter" idx="16" hasCustomPrompt="1"/>
          </p:nvPr>
        </p:nvSpPr>
        <p:spPr>
          <a:xfrm>
            <a:off x="401764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03</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8" name="文本占位符 17"/>
          <p:cNvSpPr>
            <a:spLocks noGrp="1"/>
          </p:cNvSpPr>
          <p:nvPr>
            <p:ph type="body" sz="quarter" idx="17" hasCustomPrompt="1"/>
          </p:nvPr>
        </p:nvSpPr>
        <p:spPr>
          <a:xfrm>
            <a:off x="828992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9" name="文本占位符 18"/>
          <p:cNvSpPr>
            <a:spLocks noGrp="1"/>
          </p:cNvSpPr>
          <p:nvPr>
            <p:ph type="body" sz="quarter" idx="18" hasCustomPrompt="1"/>
          </p:nvPr>
        </p:nvSpPr>
        <p:spPr>
          <a:xfrm>
            <a:off x="7577455" y="187833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04</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0" name="文本占位符 19"/>
          <p:cNvSpPr>
            <a:spLocks noGrp="1"/>
          </p:cNvSpPr>
          <p:nvPr>
            <p:ph type="body" sz="quarter" idx="19" hasCustomPrompt="1"/>
          </p:nvPr>
        </p:nvSpPr>
        <p:spPr>
          <a:xfrm>
            <a:off x="828992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1" name="文本占位符 20"/>
          <p:cNvSpPr>
            <a:spLocks noGrp="1"/>
          </p:cNvSpPr>
          <p:nvPr>
            <p:ph type="body" sz="quarter" idx="20" hasCustomPrompt="1"/>
          </p:nvPr>
        </p:nvSpPr>
        <p:spPr>
          <a:xfrm>
            <a:off x="757745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05</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2" name="文本占位符 21"/>
          <p:cNvSpPr>
            <a:spLocks noGrp="1"/>
          </p:cNvSpPr>
          <p:nvPr>
            <p:ph type="body" sz="quarter" idx="21" hasCustomPrompt="1"/>
          </p:nvPr>
        </p:nvSpPr>
        <p:spPr>
          <a:xfrm>
            <a:off x="828992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3" name="文本占位符 22"/>
          <p:cNvSpPr>
            <a:spLocks noGrp="1"/>
          </p:cNvSpPr>
          <p:nvPr>
            <p:ph type="body" sz="quarter" idx="22" hasCustomPrompt="1"/>
          </p:nvPr>
        </p:nvSpPr>
        <p:spPr>
          <a:xfrm>
            <a:off x="757745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06</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6" name="文本占位符 25"/>
          <p:cNvSpPr>
            <a:spLocks noGrp="1"/>
          </p:cNvSpPr>
          <p:nvPr>
            <p:ph type="body" sz="quarter" idx="23" hasCustomPrompt="1"/>
          </p:nvPr>
        </p:nvSpPr>
        <p:spPr>
          <a:xfrm>
            <a:off x="473011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pic>
        <p:nvPicPr>
          <p:cNvPr id="9" name="图片 8" descr="LOGO+专业成就非凡（横板）_1"/>
          <p:cNvPicPr>
            <a:picLocks noChangeAspect="1"/>
          </p:cNvPicPr>
          <p:nvPr userDrawn="1"/>
        </p:nvPicPr>
        <p:blipFill>
          <a:blip r:embed="rId3"/>
          <a:stretch>
            <a:fillRect/>
          </a:stretch>
        </p:blipFill>
        <p:spPr>
          <a:xfrm>
            <a:off x="9345295" y="196215"/>
            <a:ext cx="2327910" cy="412115"/>
          </a:xfrm>
          <a:prstGeom prst="rect">
            <a:avLst/>
          </a:prstGeom>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文本占位符 4"/>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
        <p:nvSpPr>
          <p:cNvPr id="74" name="矩形 73"/>
          <p:cNvSpPr/>
          <p:nvPr userDrawn="1"/>
        </p:nvSpPr>
        <p:spPr>
          <a:xfrm>
            <a:off x="0" y="6667500"/>
            <a:ext cx="12192000" cy="18923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自定义版式">
    <p:bg>
      <p:bgPr>
        <a:noFill/>
        <a:effectLst/>
      </p:bgPr>
    </p:bg>
    <p:spTree>
      <p:nvGrpSpPr>
        <p:cNvPr id="1" name=""/>
        <p:cNvGrpSpPr/>
        <p:nvPr/>
      </p:nvGrpSpPr>
      <p:grpSpPr>
        <a:xfrm>
          <a:off x="0" y="0"/>
          <a:ext cx="0" cy="0"/>
          <a:chOff x="0" y="0"/>
          <a:chExt cx="0" cy="0"/>
        </a:xfrm>
      </p:grpSpPr>
      <p:sp>
        <p:nvSpPr>
          <p:cNvPr id="74" name="矩形 73"/>
          <p:cNvSpPr/>
          <p:nvPr userDrawn="1"/>
        </p:nvSpPr>
        <p:spPr>
          <a:xfrm>
            <a:off x="-19685" y="6667500"/>
            <a:ext cx="12226290" cy="21590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5" name="直接连接符 44"/>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39" name="图片 38" descr="303b32313537323330303bc8fdbdc7d0ce"/>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5780" y="319405"/>
            <a:ext cx="620395" cy="620395"/>
          </a:xfrm>
          <a:prstGeom prst="rect">
            <a:avLst/>
          </a:prstGeom>
        </p:spPr>
      </p:pic>
      <p:sp>
        <p:nvSpPr>
          <p:cNvPr id="36" name="标题 35"/>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sp>
        <p:nvSpPr>
          <p:cNvPr id="37" name="文本占位符 3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LOGO+专业成就非凡（横板）_1 副本"/>
          <p:cNvPicPr>
            <a:picLocks noChangeAspect="1"/>
          </p:cNvPicPr>
          <p:nvPr userDrawn="1"/>
        </p:nvPicPr>
        <p:blipFill>
          <a:blip r:embed="rId3"/>
          <a:stretch>
            <a:fillRect/>
          </a:stretch>
        </p:blipFill>
        <p:spPr>
          <a:xfrm>
            <a:off x="9295765" y="185420"/>
            <a:ext cx="2383155" cy="422275"/>
          </a:xfrm>
          <a:prstGeom prst="rect">
            <a:avLst/>
          </a:prstGeom>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01</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1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2" name="文本占位符 1"/>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02</a:t>
            </a:r>
            <a:endParaRPr lang="en-US" altLang="zh-CN" dirty="0"/>
          </a:p>
        </p:txBody>
      </p:sp>
      <p:pic>
        <p:nvPicPr>
          <p:cNvPr id="3" name="图片 2"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8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03</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自定义版式">
    <p:bg>
      <p:bgPr>
        <a:noFill/>
        <a:effectLst/>
      </p:bgPr>
    </p:bg>
    <p:spTree>
      <p:nvGrpSpPr>
        <p:cNvPr id="1" name=""/>
        <p:cNvGrpSpPr/>
        <p:nvPr/>
      </p:nvGrpSpPr>
      <p:grpSpPr>
        <a:xfrm>
          <a:off x="0" y="0"/>
          <a:ext cx="0" cy="0"/>
          <a:chOff x="0" y="0"/>
          <a:chExt cx="0" cy="0"/>
        </a:xfrm>
      </p:grpSpPr>
      <p:pic>
        <p:nvPicPr>
          <p:cNvPr id="11" name="图片 10" descr="图片2"/>
          <p:cNvPicPr>
            <a:picLocks noChangeAspect="1"/>
          </p:cNvPicPr>
          <p:nvPr userDrawn="1"/>
        </p:nvPicPr>
        <p:blipFill>
          <a:blip r:embed="rId2"/>
          <a:stretch>
            <a:fillRect/>
          </a:stretch>
        </p:blipFill>
        <p:spPr>
          <a:xfrm>
            <a:off x="0" y="0"/>
            <a:ext cx="12192000" cy="6858000"/>
          </a:xfrm>
          <a:prstGeom prst="rect">
            <a:avLst/>
          </a:prstGeom>
        </p:spPr>
      </p:pic>
      <p:sp>
        <p:nvSpPr>
          <p:cNvPr id="45" name="文本占位符 44"/>
          <p:cNvSpPr>
            <a:spLocks noGrp="1"/>
          </p:cNvSpPr>
          <p:nvPr>
            <p:ph type="body" idx="16" hasCustomPrompt="1"/>
            <p:custDataLst>
              <p:tags r:id="rId3"/>
            </p:custDataLst>
          </p:nvPr>
        </p:nvSpPr>
        <p:spPr>
          <a:xfrm>
            <a:off x="1385570" y="4080510"/>
            <a:ext cx="1648460" cy="324000"/>
          </a:xfrm>
          <a:ln w="15875">
            <a:solidFill>
              <a:srgbClr val="F6D576"/>
            </a:solidFill>
          </a:ln>
        </p:spPr>
        <p:txBody>
          <a:bodyPr lIns="101600" tIns="38100" rIns="76200" bIns="38100" anchor="ctr" anchorCtr="0">
            <a:noAutofit/>
          </a:bodyPr>
          <a:lstStyle>
            <a:lvl1pPr marL="0" indent="0" algn="ctr">
              <a:lnSpc>
                <a:spcPct val="100000"/>
              </a:lnSpc>
              <a:buNone/>
              <a:defRPr kumimoji="0" lang="zh-CN" sz="1400" b="0" i="0" u="none" strike="noStrike" kern="1200" cap="none" spc="0" normalizeH="0" baseline="0" noProof="1">
                <a:solidFill>
                  <a:srgbClr val="FFC000"/>
                </a:solidFill>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algn="ctr">
              <a:buClrTx/>
              <a:buSzTx/>
              <a:buFontTx/>
            </a:pPr>
            <a:r>
              <a:rPr>
                <a:solidFill>
                  <a:srgbClr val="EDB624"/>
                </a:solidFill>
                <a:sym typeface="微软雅黑" panose="020B0503020204020204" pitchFamily="34" charset="-122"/>
              </a:rPr>
              <a:t>标题说明</a:t>
            </a:r>
            <a:endParaRPr>
              <a:solidFill>
                <a:srgbClr val="EDB624"/>
              </a:solidFill>
              <a:sym typeface="微软雅黑" panose="020B0503020204020204" pitchFamily="34" charset="-122"/>
            </a:endParaRPr>
          </a:p>
        </p:txBody>
      </p:sp>
      <p:sp>
        <p:nvSpPr>
          <p:cNvPr id="9" name="标题 8"/>
          <p:cNvSpPr>
            <a:spLocks noGrp="1"/>
          </p:cNvSpPr>
          <p:nvPr>
            <p:ph type="title" hasCustomPrompt="1"/>
          </p:nvPr>
        </p:nvSpPr>
        <p:spPr>
          <a:xfrm>
            <a:off x="1219200" y="2942590"/>
            <a:ext cx="4593590" cy="817880"/>
          </a:xfrm>
          <a:ln>
            <a:noFill/>
          </a:ln>
        </p:spPr>
        <p:txBody>
          <a:bodyPr/>
          <a:lstStyle>
            <a:lvl1pPr algn="l">
              <a:defRPr kumimoji="0" lang="zh-CN" altLang="en-US" sz="4000" b="1" i="0" u="none" strike="noStrike" kern="1600" cap="none" spc="209" normalizeH="0" baseline="0" noProof="1" dirty="0" smtClean="0">
                <a:ln>
                  <a:noFill/>
                </a:ln>
                <a:solidFill>
                  <a:schemeClr val="tx2"/>
                </a:solidFill>
                <a:uFillTx/>
                <a:latin typeface="思源黑体 CN Bold" panose="020B0800000000000000" charset="-122"/>
                <a:ea typeface="思源黑体 CN Bold" panose="020B0800000000000000" charset="-122"/>
                <a:cs typeface="+mn-ea"/>
                <a:sym typeface="+mn-ea"/>
              </a:defRPr>
            </a:lvl1pPr>
          </a:lstStyle>
          <a:p>
            <a:pPr algn="ctr">
              <a:spcBef>
                <a:spcPts val="0"/>
              </a:spcBef>
              <a:spcAft>
                <a:spcPts val="1000"/>
              </a:spcAft>
              <a:buClrTx/>
              <a:buSzTx/>
              <a:buFontTx/>
            </a:pPr>
            <a:r>
              <a:rPr kern="1600" spc="209">
                <a:ln>
                  <a:noFill/>
                </a:ln>
                <a:solidFill>
                  <a:schemeClr val="bg2"/>
                </a:solidFill>
                <a:sym typeface="+mn-ea"/>
              </a:rPr>
              <a:t>点击输入章节标题</a:t>
            </a:r>
            <a:endParaRPr kern="1600" spc="209">
              <a:ln>
                <a:noFill/>
              </a:ln>
              <a:solidFill>
                <a:schemeClr val="bg2"/>
              </a:solidFill>
              <a:sym typeface="+mn-ea"/>
            </a:endParaRPr>
          </a:p>
        </p:txBody>
      </p:sp>
      <p:sp>
        <p:nvSpPr>
          <p:cNvPr id="3" name="文本占位符 2"/>
          <p:cNvSpPr>
            <a:spLocks noGrp="1"/>
          </p:cNvSpPr>
          <p:nvPr>
            <p:ph type="body" sz="quarter" idx="20" hasCustomPrompt="1"/>
          </p:nvPr>
        </p:nvSpPr>
        <p:spPr>
          <a:xfrm>
            <a:off x="1219200" y="1965325"/>
            <a:ext cx="1887220" cy="1217930"/>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en-US" altLang="zh-CN" sz="8800" b="1" i="0" u="none" strike="noStrike" kern="1200" cap="none" spc="0" normalizeH="0" baseline="0" noProof="0" dirty="0" smtClean="0">
                <a:ln>
                  <a:noFill/>
                </a:ln>
                <a:gradFill>
                  <a:gsLst>
                    <a:gs pos="0">
                      <a:srgbClr val="FFC000"/>
                    </a:gs>
                    <a:gs pos="77000">
                      <a:srgbClr val="FFD44F">
                        <a:alpha val="0"/>
                      </a:srgbClr>
                    </a:gs>
                  </a:gsLst>
                  <a:lin ang="5400000" scaled="1"/>
                </a:gradFill>
                <a:effectLst/>
                <a:uLnTx/>
                <a:uFillTx/>
                <a:latin typeface="思源黑体 CN Bold" panose="020B0800000000000000" charset="-122"/>
                <a:ea typeface="思源黑体 CN Bold" panose="020B0800000000000000" charset="-122"/>
                <a:cs typeface="微软雅黑" panose="020B0503020204020204" pitchFamily="34" charset="-122"/>
                <a:sym typeface="+mn-ea"/>
              </a:defRPr>
            </a:lvl1pPr>
          </a:lstStyle>
          <a:p>
            <a:pPr lvl="0"/>
            <a:r>
              <a:rPr>
                <a:latin typeface="思源宋体 CN Heavy" panose="02020900000000000000" charset="-122"/>
                <a:ea typeface="思源宋体 CN Heavy" panose="02020900000000000000" charset="-122"/>
                <a:sym typeface="+mn-ea"/>
              </a:rPr>
              <a:t>04</a:t>
            </a:r>
            <a:endParaRPr lang="en-US" altLang="zh-CN" dirty="0"/>
          </a:p>
        </p:txBody>
      </p:sp>
      <p:pic>
        <p:nvPicPr>
          <p:cNvPr id="2" name="图片 1" descr="LOGO+专业成就非凡（横板）_1"/>
          <p:cNvPicPr>
            <a:picLocks noChangeAspect="1"/>
          </p:cNvPicPr>
          <p:nvPr userDrawn="1"/>
        </p:nvPicPr>
        <p:blipFill>
          <a:blip r:embed="rId4"/>
          <a:stretch>
            <a:fillRect/>
          </a:stretch>
        </p:blipFill>
        <p:spPr>
          <a:xfrm>
            <a:off x="629920" y="196215"/>
            <a:ext cx="2327910" cy="412115"/>
          </a:xfrm>
          <a:prstGeom prst="rect">
            <a:avLst/>
          </a:prstGeom>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自定义版式">
    <p:bg>
      <p:bgPr>
        <a:noFill/>
        <a:effectLst/>
      </p:bgPr>
    </p:bg>
    <p:spTree>
      <p:nvGrpSpPr>
        <p:cNvPr id="1" name=""/>
        <p:cNvGrpSpPr/>
        <p:nvPr/>
      </p:nvGrpSpPr>
      <p:grpSpPr>
        <a:xfrm>
          <a:off x="0" y="0"/>
          <a:ext cx="0" cy="0"/>
          <a:chOff x="0" y="0"/>
          <a:chExt cx="0" cy="0"/>
        </a:xfrm>
      </p:grpSpPr>
      <p:pic>
        <p:nvPicPr>
          <p:cNvPr id="5" name="图片 4" descr="封面&amp;封底"/>
          <p:cNvPicPr>
            <a:picLocks noChangeAspect="1"/>
          </p:cNvPicPr>
          <p:nvPr userDrawn="1"/>
        </p:nvPicPr>
        <p:blipFill>
          <a:blip r:embed="rId2"/>
          <a:stretch>
            <a:fillRect/>
          </a:stretch>
        </p:blipFill>
        <p:spPr>
          <a:xfrm>
            <a:off x="0" y="0"/>
            <a:ext cx="12192000" cy="6858000"/>
          </a:xfrm>
          <a:prstGeom prst="rect">
            <a:avLst/>
          </a:prstGeom>
        </p:spPr>
      </p:pic>
      <p:sp>
        <p:nvSpPr>
          <p:cNvPr id="6" name="文本占位符 5"/>
          <p:cNvSpPr>
            <a:spLocks noGrp="1"/>
          </p:cNvSpPr>
          <p:nvPr>
            <p:ph type="body" sz="quarter" idx="11" hasCustomPrompt="1"/>
          </p:nvPr>
        </p:nvSpPr>
        <p:spPr>
          <a:xfrm>
            <a:off x="784860" y="1957070"/>
            <a:ext cx="7771765" cy="1092835"/>
          </a:xfrm>
          <a:prstGeom prst="rect">
            <a:avLst/>
          </a:prstGeom>
          <a:effectLst/>
        </p:spPr>
        <p:txBody>
          <a:bodyPr anchor="t" anchorCtr="0">
            <a:noAutofit/>
          </a:bodyPr>
          <a:lstStyle>
            <a:lvl1pPr marL="0" indent="0" algn="l">
              <a:buNone/>
              <a:defRPr kumimoji="0" lang="zh-CN" altLang="en-US" sz="6000" b="0" i="0" u="none" strike="noStrike" kern="1200" cap="none" spc="0" normalizeH="0" baseline="0" noProof="1" dirty="0">
                <a:solidFill>
                  <a:schemeClr val="tx1"/>
                </a:solidFill>
                <a:effectLst/>
                <a:latin typeface="思源黑体 CN Bold" panose="020B0800000000000000" charset="-122"/>
                <a:ea typeface="思源黑体 CN Bold" panose="020B0800000000000000" charset="-122"/>
                <a:cs typeface="+mn-cs"/>
              </a:defRPr>
            </a:lvl1pPr>
          </a:lstStyle>
          <a:p>
            <a:pPr lvl="0"/>
            <a:r>
              <a:rPr lang="zh-CN" altLang="en-US" dirty="0">
                <a:latin typeface="思源宋体 CN Heavy" panose="02020900000000000000" charset="-122"/>
                <a:ea typeface="思源宋体 CN Heavy" panose="02020900000000000000" charset="-122"/>
                <a:sym typeface="+mn-ea"/>
              </a:rPr>
              <a:t>输入演讲内容主题</a:t>
            </a:r>
            <a:endParaRPr lang="en-US" altLang="zh-CN" dirty="0"/>
          </a:p>
        </p:txBody>
      </p:sp>
      <p:sp>
        <p:nvSpPr>
          <p:cNvPr id="7" name="文本占位符 6"/>
          <p:cNvSpPr>
            <a:spLocks noGrp="1"/>
          </p:cNvSpPr>
          <p:nvPr>
            <p:ph type="body" sz="quarter" idx="13" hasCustomPrompt="1"/>
          </p:nvPr>
        </p:nvSpPr>
        <p:spPr>
          <a:xfrm>
            <a:off x="784819" y="3050009"/>
            <a:ext cx="6057872" cy="425243"/>
          </a:xfrm>
          <a:prstGeom prst="rect">
            <a:avLst/>
          </a:prstGeom>
          <a:effectLst/>
        </p:spPr>
        <p:txBody>
          <a:bodyPr anchor="t" anchorCtr="0">
            <a:noAutofit/>
          </a:bodyPr>
          <a:lstStyle>
            <a:lvl1pPr marL="0" indent="0" algn="l">
              <a:buNone/>
              <a:defRPr sz="2000" b="0" i="0">
                <a:solidFill>
                  <a:schemeClr val="tx1"/>
                </a:solidFill>
                <a:effectLst/>
                <a:latin typeface="思源黑体 CN Normal" panose="020B0400000000000000" charset="-122"/>
                <a:ea typeface="思源黑体 CN Normal" panose="020B0400000000000000" charset="-122"/>
                <a:cs typeface="思源黑体 CN Normal" panose="020B04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点击此处输入</a:t>
            </a:r>
            <a:r>
              <a:rPr lang="en-US" altLang="zh-CN" dirty="0">
                <a:latin typeface="思源宋体 CN" panose="02020400000000000000" charset="-122"/>
                <a:ea typeface="思源宋体 CN" panose="02020400000000000000" charset="-122"/>
                <a:cs typeface="思源宋体 CN" panose="02020400000000000000" charset="-122"/>
                <a:sym typeface="+mn-ea"/>
              </a:rPr>
              <a:t>PPT</a:t>
            </a:r>
            <a:r>
              <a:rPr lang="zh-CN" altLang="en-US" dirty="0">
                <a:latin typeface="思源宋体 CN" panose="02020400000000000000" charset="-122"/>
                <a:ea typeface="思源宋体 CN" panose="02020400000000000000" charset="-122"/>
                <a:cs typeface="思源宋体 CN" panose="02020400000000000000" charset="-122"/>
                <a:sym typeface="+mn-ea"/>
              </a:rPr>
              <a:t>副标题 </a:t>
            </a:r>
            <a:endParaRPr lang="en-US" altLang="zh-CN" dirty="0"/>
          </a:p>
        </p:txBody>
      </p:sp>
      <p:sp>
        <p:nvSpPr>
          <p:cNvPr id="8" name="文本占位符 7"/>
          <p:cNvSpPr>
            <a:spLocks noGrp="1"/>
          </p:cNvSpPr>
          <p:nvPr>
            <p:ph type="body" sz="quarter" idx="14" hasCustomPrompt="1"/>
          </p:nvPr>
        </p:nvSpPr>
        <p:spPr>
          <a:xfrm>
            <a:off x="784860" y="5772468"/>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宋体 CN" panose="02020400000000000000" charset="-122"/>
                <a:sym typeface="+mn-ea"/>
              </a:defRPr>
            </a:lvl1pPr>
          </a:lstStyle>
          <a:p>
            <a:pPr lvl="0" algn="l">
              <a:buClrTx/>
              <a:buSzTx/>
            </a:pPr>
            <a:r>
              <a:rPr lang="zh-CN" altLang="en-US" dirty="0"/>
              <a:t>日</a:t>
            </a:r>
            <a:r>
              <a:rPr dirty="0"/>
              <a:t>    </a:t>
            </a:r>
            <a:r>
              <a:rPr lang="zh-CN" altLang="en-US" dirty="0"/>
              <a:t>期：</a:t>
            </a:r>
            <a:r>
              <a:rPr dirty="0"/>
              <a:t>XXXX</a:t>
            </a:r>
            <a:r>
              <a:rPr lang="zh-CN" altLang="en-US" dirty="0"/>
              <a:t>年</a:t>
            </a:r>
            <a:r>
              <a:rPr dirty="0"/>
              <a:t>XX</a:t>
            </a:r>
            <a:r>
              <a:rPr lang="zh-CN" altLang="en-US" dirty="0"/>
              <a:t>月</a:t>
            </a:r>
            <a:r>
              <a:rPr dirty="0"/>
              <a:t>XX</a:t>
            </a:r>
            <a:r>
              <a:rPr lang="zh-CN" altLang="en-US" dirty="0"/>
              <a:t>日</a:t>
            </a:r>
            <a:endParaRPr lang="zh-CN" altLang="en-US" dirty="0"/>
          </a:p>
        </p:txBody>
      </p:sp>
      <p:sp>
        <p:nvSpPr>
          <p:cNvPr id="3" name="文本占位符 2"/>
          <p:cNvSpPr>
            <a:spLocks noGrp="1"/>
          </p:cNvSpPr>
          <p:nvPr>
            <p:ph type="body" sz="quarter" idx="15" hasCustomPrompt="1"/>
          </p:nvPr>
        </p:nvSpPr>
        <p:spPr>
          <a:xfrm>
            <a:off x="784860" y="5315903"/>
            <a:ext cx="6057900" cy="370205"/>
          </a:xfrm>
          <a:prstGeom prst="rect">
            <a:avLst/>
          </a:prstGeom>
          <a:effectLst/>
        </p:spPr>
        <p:txBody>
          <a:bodyPr anchor="t" anchorCtr="0">
            <a:noAutofit/>
          </a:bodyPr>
          <a:lstStyle>
            <a:lvl1pPr marL="0" indent="0" algn="l">
              <a:buNone/>
              <a:defRPr kumimoji="0" lang="en-US" altLang="zh-CN" sz="1600" b="0" i="0" u="none" strike="noStrike" kern="1200" cap="none" spc="0" normalizeH="0" baseline="0" noProof="1" dirty="0">
                <a:solidFill>
                  <a:schemeClr val="tx1"/>
                </a:solidFill>
                <a:effectLst/>
                <a:latin typeface="思源黑体 CN Normal" panose="020B0400000000000000" charset="-122"/>
                <a:ea typeface="思源黑体 CN Normal" panose="020B0400000000000000" charset="-122"/>
                <a:cs typeface="思源黑体 CN Normal" panose="020B0400000000000000" charset="-122"/>
                <a:sym typeface="+mn-ea"/>
              </a:defRPr>
            </a:lvl1pPr>
          </a:lstStyle>
          <a:p>
            <a:pPr lvl="0" algn="l">
              <a:buClrTx/>
              <a:buSzTx/>
            </a:pPr>
            <a:r>
              <a:rPr lang="zh-CN" altLang="en-US">
                <a:latin typeface="思源宋体 CN" panose="02020400000000000000" charset="-122"/>
                <a:ea typeface="思源宋体 CN" panose="02020400000000000000" charset="-122"/>
                <a:sym typeface="+mn-ea"/>
              </a:rPr>
              <a:t>主讲人：</a:t>
            </a:r>
            <a:r>
              <a:rPr>
                <a:latin typeface="思源宋体 CN" panose="02020400000000000000" charset="-122"/>
                <a:ea typeface="思源宋体 CN" panose="02020400000000000000" charset="-122"/>
                <a:sym typeface="+mn-ea"/>
              </a:rPr>
              <a:t>XXX</a:t>
            </a:r>
            <a:endParaRPr>
              <a:latin typeface="思源宋体 CN" panose="02020400000000000000" charset="-122"/>
              <a:ea typeface="思源宋体 CN" panose="02020400000000000000" charset="-122"/>
              <a:sym typeface="+mn-ea"/>
            </a:endParaRPr>
          </a:p>
        </p:txBody>
      </p:sp>
      <p:pic>
        <p:nvPicPr>
          <p:cNvPr id="9" name="图片 8" descr="LOGO(新版)_画板 1 副本 3 - 副本"/>
          <p:cNvPicPr>
            <a:picLocks noChangeAspect="1"/>
          </p:cNvPicPr>
          <p:nvPr userDrawn="1"/>
        </p:nvPicPr>
        <p:blipFill>
          <a:blip r:embed="rId3"/>
          <a:stretch>
            <a:fillRect/>
          </a:stretch>
        </p:blipFill>
        <p:spPr>
          <a:xfrm>
            <a:off x="28575" y="147320"/>
            <a:ext cx="2432685" cy="749300"/>
          </a:xfrm>
          <a:prstGeom prst="rect">
            <a:avLst/>
          </a:prstGeom>
        </p:spPr>
      </p:pic>
      <p:sp>
        <p:nvSpPr>
          <p:cNvPr id="2" name="文本框 1"/>
          <p:cNvSpPr txBox="1"/>
          <p:nvPr userDrawn="1"/>
        </p:nvSpPr>
        <p:spPr>
          <a:xfrm>
            <a:off x="8949690" y="5315903"/>
            <a:ext cx="2391410" cy="398780"/>
          </a:xfrm>
          <a:prstGeom prst="rect">
            <a:avLst/>
          </a:prstGeom>
          <a:noFill/>
        </p:spPr>
        <p:txBody>
          <a:bodyPr wrap="square" rtlCol="0" anchor="t">
            <a:spAutoFit/>
          </a:bodyPr>
          <a:lstStyle/>
          <a:p>
            <a:pPr algn="dist"/>
            <a:r>
              <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rPr>
              <a:t>专业成就非凡</a:t>
            </a:r>
            <a:endParaRPr lang="zh-CN" altLang="en-US" sz="2000">
              <a:solidFill>
                <a:schemeClr val="tx2"/>
              </a:solidFill>
              <a:latin typeface="思源黑体 CN Bold" panose="020B0800000000000000" charset="-122"/>
              <a:ea typeface="思源黑体 CN Bold" panose="020B0800000000000000" charset="-122"/>
              <a:cs typeface="思源宋体 CN Heavy" panose="02020900000000000000" charset="-122"/>
              <a:sym typeface="+mn-ea"/>
            </a:endParaRPr>
          </a:p>
        </p:txBody>
      </p:sp>
      <p:sp>
        <p:nvSpPr>
          <p:cNvPr id="10" name="文本框 9"/>
          <p:cNvSpPr txBox="1"/>
          <p:nvPr userDrawn="1"/>
        </p:nvSpPr>
        <p:spPr>
          <a:xfrm>
            <a:off x="8866505" y="5820410"/>
            <a:ext cx="2642235" cy="275590"/>
          </a:xfrm>
          <a:prstGeom prst="rect">
            <a:avLst/>
          </a:prstGeom>
          <a:noFill/>
        </p:spPr>
        <p:txBody>
          <a:bodyPr wrap="square" rtlCol="0" anchor="t">
            <a:spAutoFit/>
          </a:bodyPr>
          <a:lstStyle/>
          <a:p>
            <a:pPr algn="ct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Professionality</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M</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akes</a:t>
            </a:r>
            <a:r>
              <a:rPr lang="en-US" altLang="zh-CN"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S</a:t>
            </a:r>
            <a:r>
              <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rPr>
              <a:t>uccess</a:t>
            </a:r>
            <a:endParaRPr lang="zh-CN" altLang="en-US" sz="1200">
              <a:solidFill>
                <a:schemeClr val="tx2"/>
              </a:solidFill>
              <a:latin typeface="思源黑体 CN Regular" panose="020B0500000000000000" charset="-122"/>
              <a:ea typeface="思源黑体 CN Regular" panose="020B0500000000000000" charset="-122"/>
              <a:cs typeface="思源宋体 CN Heavy" panose="02020900000000000000" charset="-122"/>
              <a:sym typeface="+mn-ea"/>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6" name="图片 5" descr="目录页"/>
          <p:cNvPicPr>
            <a:picLocks noChangeAspect="1"/>
          </p:cNvPicPr>
          <p:nvPr userDrawn="1"/>
        </p:nvPicPr>
        <p:blipFill>
          <a:blip r:embed="rId2"/>
          <a:stretch>
            <a:fillRect/>
          </a:stretch>
        </p:blipFill>
        <p:spPr>
          <a:xfrm>
            <a:off x="1270" y="0"/>
            <a:ext cx="12190730" cy="6857365"/>
          </a:xfrm>
          <a:prstGeom prst="rect">
            <a:avLst/>
          </a:prstGeom>
        </p:spPr>
      </p:pic>
      <p:sp>
        <p:nvSpPr>
          <p:cNvPr id="2" name="标题 1"/>
          <p:cNvSpPr>
            <a:spLocks noGrp="1"/>
          </p:cNvSpPr>
          <p:nvPr>
            <p:ph type="title" hasCustomPrompt="1"/>
          </p:nvPr>
        </p:nvSpPr>
        <p:spPr>
          <a:xfrm>
            <a:off x="4017645" y="1878330"/>
            <a:ext cx="712470" cy="480695"/>
          </a:xfrm>
        </p:spPr>
        <p:txBody>
          <a:bodyPr/>
          <a:lstStyle>
            <a:lvl1pPr algn="ctr">
              <a:defRPr sz="2400">
                <a:latin typeface="思源黑体 CN Bold" panose="020B0800000000000000" charset="-122"/>
                <a:ea typeface="思源黑体 CN Bold" panose="020B0800000000000000" charset="-122"/>
              </a:defRPr>
            </a:lvl1pPr>
          </a:lstStyle>
          <a:p>
            <a:r>
              <a:rPr lang="en-US" altLang="zh-CN"/>
              <a:t>01</a:t>
            </a:r>
            <a:endParaRPr lang="en-US" altLang="zh-CN"/>
          </a:p>
        </p:txBody>
      </p:sp>
      <p:sp>
        <p:nvSpPr>
          <p:cNvPr id="7" name="文本框 6"/>
          <p:cNvSpPr txBox="1"/>
          <p:nvPr userDrawn="1"/>
        </p:nvSpPr>
        <p:spPr>
          <a:xfrm>
            <a:off x="950278" y="2896870"/>
            <a:ext cx="1522095" cy="768350"/>
          </a:xfrm>
          <a:prstGeom prst="rect">
            <a:avLst/>
          </a:prstGeom>
          <a:noFill/>
        </p:spPr>
        <p:txBody>
          <a:bodyPr wrap="square" rtlCol="0">
            <a:spAutoFit/>
          </a:bodyPr>
          <a:lstStyle/>
          <a:p>
            <a:pPr algn="dist"/>
            <a:r>
              <a:rPr lang="zh-CN" altLang="en-US" sz="4400">
                <a:latin typeface="思源黑体 CN Bold" panose="020B0800000000000000" charset="-122"/>
                <a:ea typeface="思源黑体 CN Bold" panose="020B0800000000000000" charset="-122"/>
              </a:rPr>
              <a:t>目</a:t>
            </a:r>
            <a:r>
              <a:rPr lang="zh-CN" altLang="en-US" sz="4400">
                <a:latin typeface="思源黑体 CN Bold" panose="020B0800000000000000" charset="-122"/>
                <a:ea typeface="思源黑体 CN Bold" panose="020B0800000000000000" charset="-122"/>
              </a:rPr>
              <a:t>录</a:t>
            </a:r>
            <a:endParaRPr lang="zh-CN" altLang="en-US" sz="4400">
              <a:latin typeface="思源黑体 CN Bold" panose="020B0800000000000000" charset="-122"/>
              <a:ea typeface="思源黑体 CN Bold" panose="020B0800000000000000" charset="-122"/>
            </a:endParaRPr>
          </a:p>
        </p:txBody>
      </p:sp>
      <p:sp>
        <p:nvSpPr>
          <p:cNvPr id="8" name="文本框 7"/>
          <p:cNvSpPr txBox="1"/>
          <p:nvPr userDrawn="1"/>
        </p:nvSpPr>
        <p:spPr>
          <a:xfrm>
            <a:off x="933450" y="3665220"/>
            <a:ext cx="1555750" cy="398780"/>
          </a:xfrm>
          <a:prstGeom prst="rect">
            <a:avLst/>
          </a:prstGeom>
          <a:noFill/>
        </p:spPr>
        <p:txBody>
          <a:bodyPr wrap="square" rtlCol="0">
            <a:spAutoFit/>
          </a:bodyPr>
          <a:lstStyle/>
          <a:p>
            <a:pPr algn="ctr"/>
            <a:r>
              <a:rPr lang="en-US" altLang="zh-CN" sz="2000">
                <a:latin typeface="思源黑体 CN Bold" panose="020B0800000000000000" charset="-122"/>
                <a:ea typeface="思源黑体 CN Bold" panose="020B0800000000000000" charset="-122"/>
              </a:rPr>
              <a:t>CONTENTS</a:t>
            </a:r>
            <a:endParaRPr lang="en-US" altLang="zh-CN" sz="2000">
              <a:latin typeface="思源黑体 CN Bold" panose="020B0800000000000000" charset="-122"/>
              <a:ea typeface="思源黑体 CN Bold" panose="020B0800000000000000" charset="-122"/>
            </a:endParaRPr>
          </a:p>
        </p:txBody>
      </p:sp>
      <p:sp>
        <p:nvSpPr>
          <p:cNvPr id="11" name="文本占位符 10"/>
          <p:cNvSpPr>
            <a:spLocks noGrp="1"/>
          </p:cNvSpPr>
          <p:nvPr>
            <p:ph type="body" sz="quarter" idx="13" hasCustomPrompt="1"/>
          </p:nvPr>
        </p:nvSpPr>
        <p:spPr>
          <a:xfrm>
            <a:off x="473011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5" name="文本占位符 14"/>
          <p:cNvSpPr>
            <a:spLocks noGrp="1"/>
          </p:cNvSpPr>
          <p:nvPr>
            <p:ph type="body" sz="quarter" idx="14" hasCustomPrompt="1"/>
          </p:nvPr>
        </p:nvSpPr>
        <p:spPr>
          <a:xfrm>
            <a:off x="401764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02</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6" name="文本占位符 15"/>
          <p:cNvSpPr>
            <a:spLocks noGrp="1"/>
          </p:cNvSpPr>
          <p:nvPr>
            <p:ph type="body" sz="quarter" idx="15" hasCustomPrompt="1"/>
          </p:nvPr>
        </p:nvSpPr>
        <p:spPr>
          <a:xfrm>
            <a:off x="473011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7" name="文本占位符 16"/>
          <p:cNvSpPr>
            <a:spLocks noGrp="1"/>
          </p:cNvSpPr>
          <p:nvPr>
            <p:ph type="body" sz="quarter" idx="16" hasCustomPrompt="1"/>
          </p:nvPr>
        </p:nvSpPr>
        <p:spPr>
          <a:xfrm>
            <a:off x="401764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03</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18" name="文本占位符 17"/>
          <p:cNvSpPr>
            <a:spLocks noGrp="1"/>
          </p:cNvSpPr>
          <p:nvPr>
            <p:ph type="body" sz="quarter" idx="17" hasCustomPrompt="1"/>
          </p:nvPr>
        </p:nvSpPr>
        <p:spPr>
          <a:xfrm>
            <a:off x="8289925" y="187833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19" name="文本占位符 18"/>
          <p:cNvSpPr>
            <a:spLocks noGrp="1"/>
          </p:cNvSpPr>
          <p:nvPr>
            <p:ph type="body" sz="quarter" idx="18" hasCustomPrompt="1"/>
          </p:nvPr>
        </p:nvSpPr>
        <p:spPr>
          <a:xfrm>
            <a:off x="7577455" y="187833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04</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0" name="文本占位符 19"/>
          <p:cNvSpPr>
            <a:spLocks noGrp="1"/>
          </p:cNvSpPr>
          <p:nvPr>
            <p:ph type="body" sz="quarter" idx="19" hasCustomPrompt="1"/>
          </p:nvPr>
        </p:nvSpPr>
        <p:spPr>
          <a:xfrm>
            <a:off x="828992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1" name="文本占位符 20"/>
          <p:cNvSpPr>
            <a:spLocks noGrp="1"/>
          </p:cNvSpPr>
          <p:nvPr>
            <p:ph type="body" sz="quarter" idx="20" hasCustomPrompt="1"/>
          </p:nvPr>
        </p:nvSpPr>
        <p:spPr>
          <a:xfrm>
            <a:off x="7577455" y="3041015"/>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05</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2" name="文本占位符 21"/>
          <p:cNvSpPr>
            <a:spLocks noGrp="1"/>
          </p:cNvSpPr>
          <p:nvPr>
            <p:ph type="body" sz="quarter" idx="21" hasCustomPrompt="1"/>
          </p:nvPr>
        </p:nvSpPr>
        <p:spPr>
          <a:xfrm>
            <a:off x="8289925" y="4203700"/>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sp>
        <p:nvSpPr>
          <p:cNvPr id="23" name="文本占位符 22"/>
          <p:cNvSpPr>
            <a:spLocks noGrp="1"/>
          </p:cNvSpPr>
          <p:nvPr>
            <p:ph type="body" sz="quarter" idx="22" hasCustomPrompt="1"/>
          </p:nvPr>
        </p:nvSpPr>
        <p:spPr>
          <a:xfrm>
            <a:off x="7577455" y="4203700"/>
            <a:ext cx="712470" cy="480695"/>
          </a:xfrm>
          <a:prstGeom prst="rect">
            <a:avLst/>
          </a:prstGeom>
          <a:effectLst/>
        </p:spPr>
        <p:txBody>
          <a:bodyPr anchor="t" anchorCtr="0">
            <a:noAutofit/>
          </a:bodyPr>
          <a:lstStyle>
            <a:lvl1pPr marL="0" marR="0" lvl="0" indent="0" algn="ctr" defTabSz="914400" rtl="0" eaLnBrk="1" fontAlgn="auto" latinLnBrk="0" hangingPunct="1">
              <a:lnSpc>
                <a:spcPct val="100000"/>
              </a:lnSpc>
              <a:spcBef>
                <a:spcPts val="0"/>
              </a:spcBef>
              <a:buClrTx/>
              <a:buSzTx/>
              <a:buFontTx/>
              <a:buNone/>
              <a:defRPr kumimoji="0" lang="en-US" altLang="zh-CN" sz="2400" b="1" i="0" u="none" strike="noStrike" kern="1200" cap="none" spc="300" normalizeH="0" baseline="0" noProof="1" smtClean="0">
                <a:solidFill>
                  <a:schemeClr val="tx1">
                    <a:lumMod val="85000"/>
                    <a:lumOff val="15000"/>
                  </a:schemeClr>
                </a:solidFill>
                <a:effectLst/>
                <a:uFillTx/>
                <a:latin typeface="思源黑体 CN Bold" panose="020B0800000000000000" charset="-122"/>
                <a:ea typeface="思源黑体 CN Bold" panose="020B0800000000000000" charset="-122"/>
                <a:cs typeface="+mj-cs"/>
              </a:defRPr>
            </a:lvl1pPr>
          </a:lstStyle>
          <a:p>
            <a:pPr lvl="0"/>
            <a:r>
              <a:rPr lang="en-US" altLang="zh-CN" dirty="0">
                <a:latin typeface="思源宋体 CN" panose="02020400000000000000" charset="-122"/>
                <a:ea typeface="思源宋体 CN" panose="02020400000000000000" charset="-122"/>
                <a:cs typeface="思源宋体 CN" panose="02020400000000000000" charset="-122"/>
                <a:sym typeface="+mn-ea"/>
              </a:rPr>
              <a:t>06</a:t>
            </a:r>
            <a:endParaRPr lang="en-US" altLang="zh-CN" dirty="0">
              <a:latin typeface="思源宋体 CN" panose="02020400000000000000" charset="-122"/>
              <a:ea typeface="思源宋体 CN" panose="02020400000000000000" charset="-122"/>
              <a:cs typeface="思源宋体 CN" panose="02020400000000000000" charset="-122"/>
              <a:sym typeface="+mn-ea"/>
            </a:endParaRPr>
          </a:p>
        </p:txBody>
      </p:sp>
      <p:sp>
        <p:nvSpPr>
          <p:cNvPr id="26" name="文本占位符 25"/>
          <p:cNvSpPr>
            <a:spLocks noGrp="1"/>
          </p:cNvSpPr>
          <p:nvPr>
            <p:ph type="body" sz="quarter" idx="23" hasCustomPrompt="1"/>
          </p:nvPr>
        </p:nvSpPr>
        <p:spPr>
          <a:xfrm>
            <a:off x="4730115" y="3041015"/>
            <a:ext cx="2487930" cy="480695"/>
          </a:xfrm>
          <a:prstGeom prst="rect">
            <a:avLst/>
          </a:prstGeom>
          <a:effectLst/>
        </p:spPr>
        <p:txBody>
          <a:bodyPr anchor="t" anchorCtr="0">
            <a:noAutofit/>
          </a:bodyPr>
          <a:lstStyle>
            <a:lvl1pPr marL="0" indent="0" algn="l">
              <a:lnSpc>
                <a:spcPct val="110000"/>
              </a:lnSpc>
              <a:buNone/>
              <a:defRPr sz="2000" b="0" i="0">
                <a:solidFill>
                  <a:schemeClr val="tx1"/>
                </a:solidFill>
                <a:effectLst/>
                <a:latin typeface="思源黑体 CN Bold" panose="020B0800000000000000" charset="-122"/>
                <a:ea typeface="思源黑体 CN Bold" panose="020B0800000000000000" charset="-122"/>
                <a:cs typeface="思源黑体 CN Bold" panose="020B0800000000000000" charset="-122"/>
              </a:defRPr>
            </a:lvl1pPr>
          </a:lstStyle>
          <a:p>
            <a:pPr lvl="0"/>
            <a:r>
              <a:rPr lang="zh-CN" altLang="en-US" dirty="0">
                <a:latin typeface="思源宋体 CN" panose="02020400000000000000" charset="-122"/>
                <a:ea typeface="思源宋体 CN" panose="02020400000000000000" charset="-122"/>
                <a:cs typeface="思源宋体 CN" panose="02020400000000000000" charset="-122"/>
                <a:sym typeface="+mn-ea"/>
              </a:rPr>
              <a:t>此处输入章节标题</a:t>
            </a:r>
            <a:endParaRPr lang="zh-CN" altLang="en-US" dirty="0">
              <a:latin typeface="思源宋体 CN" panose="02020400000000000000" charset="-122"/>
              <a:ea typeface="思源宋体 CN" panose="02020400000000000000" charset="-122"/>
              <a:cs typeface="思源宋体 CN" panose="02020400000000000000" charset="-122"/>
              <a:sym typeface="+mn-ea"/>
            </a:endParaRPr>
          </a:p>
        </p:txBody>
      </p:sp>
      <p:pic>
        <p:nvPicPr>
          <p:cNvPr id="9" name="图片 8" descr="LOGO+专业成就非凡（横板）_1"/>
          <p:cNvPicPr>
            <a:picLocks noChangeAspect="1"/>
          </p:cNvPicPr>
          <p:nvPr userDrawn="1"/>
        </p:nvPicPr>
        <p:blipFill>
          <a:blip r:embed="rId3"/>
          <a:stretch>
            <a:fillRect/>
          </a:stretch>
        </p:blipFill>
        <p:spPr>
          <a:xfrm>
            <a:off x="9345295" y="196215"/>
            <a:ext cx="2327910" cy="412115"/>
          </a:xfrm>
          <a:prstGeom prst="rect">
            <a:avLst/>
          </a:prstGeom>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7_自定义版式">
    <p:bg>
      <p:bgPr>
        <a:noFill/>
        <a:effectLst/>
      </p:bgPr>
    </p:bg>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LOGO+专业成就非凡（横板）_1 副本"/>
          <p:cNvPicPr>
            <a:picLocks noChangeAspect="1"/>
          </p:cNvPicPr>
          <p:nvPr userDrawn="1"/>
        </p:nvPicPr>
        <p:blipFill>
          <a:blip r:embed="rId3"/>
          <a:stretch>
            <a:fillRect/>
          </a:stretch>
        </p:blipFill>
        <p:spPr>
          <a:xfrm>
            <a:off x="9295765" y="185420"/>
            <a:ext cx="2383155" cy="422275"/>
          </a:xfrm>
          <a:prstGeom prst="rect">
            <a:avLst/>
          </a:prstGeom>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4" Type="http://schemas.openxmlformats.org/officeDocument/2006/relationships/theme" Target="../theme/theme1.xml"/><Relationship Id="rId33" Type="http://schemas.openxmlformats.org/officeDocument/2006/relationships/tags" Target="../tags/tag5.xml"/><Relationship Id="rId32" Type="http://schemas.openxmlformats.org/officeDocument/2006/relationships/image" Target="../media/image4.png"/><Relationship Id="rId31" Type="http://schemas.openxmlformats.org/officeDocument/2006/relationships/image" Target="../media/image2.svg"/><Relationship Id="rId30" Type="http://schemas.openxmlformats.org/officeDocument/2006/relationships/image" Target="../media/image1.png"/><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4" Type="http://schemas.openxmlformats.org/officeDocument/2006/relationships/theme" Target="../theme/theme2.xml"/><Relationship Id="rId33" Type="http://schemas.openxmlformats.org/officeDocument/2006/relationships/tags" Target="../tags/tag10.xml"/><Relationship Id="rId32" Type="http://schemas.openxmlformats.org/officeDocument/2006/relationships/image" Target="../media/image4.png"/><Relationship Id="rId31" Type="http://schemas.openxmlformats.org/officeDocument/2006/relationships/image" Target="../media/image2.svg"/><Relationship Id="rId30" Type="http://schemas.openxmlformats.org/officeDocument/2006/relationships/image" Target="../media/image1.png"/><Relationship Id="rId3" Type="http://schemas.openxmlformats.org/officeDocument/2006/relationships/slideLayout" Target="../slideLayouts/slideLayout32.xml"/><Relationship Id="rId29" Type="http://schemas.openxmlformats.org/officeDocument/2006/relationships/slideLayout" Target="../slideLayouts/slideLayout58.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0" Type="http://schemas.openxmlformats.org/officeDocument/2006/relationships/slideLayout" Target="../slideLayouts/slideLayout49.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4" Type="http://schemas.openxmlformats.org/officeDocument/2006/relationships/theme" Target="../theme/theme3.xml"/><Relationship Id="rId33" Type="http://schemas.openxmlformats.org/officeDocument/2006/relationships/tags" Target="../tags/tag15.xml"/><Relationship Id="rId32" Type="http://schemas.openxmlformats.org/officeDocument/2006/relationships/image" Target="../media/image4.png"/><Relationship Id="rId31" Type="http://schemas.openxmlformats.org/officeDocument/2006/relationships/image" Target="../media/image2.svg"/><Relationship Id="rId30" Type="http://schemas.openxmlformats.org/officeDocument/2006/relationships/image" Target="../media/image1.png"/><Relationship Id="rId3" Type="http://schemas.openxmlformats.org/officeDocument/2006/relationships/slideLayout" Target="../slideLayouts/slideLayout61.xml"/><Relationship Id="rId29" Type="http://schemas.openxmlformats.org/officeDocument/2006/relationships/slideLayout" Target="../slideLayouts/slideLayout87.xml"/><Relationship Id="rId28" Type="http://schemas.openxmlformats.org/officeDocument/2006/relationships/slideLayout" Target="../slideLayouts/slideLayout86.xml"/><Relationship Id="rId27" Type="http://schemas.openxmlformats.org/officeDocument/2006/relationships/slideLayout" Target="../slideLayouts/slideLayout85.xml"/><Relationship Id="rId26" Type="http://schemas.openxmlformats.org/officeDocument/2006/relationships/slideLayout" Target="../slideLayouts/slideLayout84.xml"/><Relationship Id="rId25" Type="http://schemas.openxmlformats.org/officeDocument/2006/relationships/slideLayout" Target="../slideLayouts/slideLayout83.xml"/><Relationship Id="rId24" Type="http://schemas.openxmlformats.org/officeDocument/2006/relationships/slideLayout" Target="../slideLayouts/slideLayout82.xml"/><Relationship Id="rId23" Type="http://schemas.openxmlformats.org/officeDocument/2006/relationships/slideLayout" Target="../slideLayouts/slideLayout81.xml"/><Relationship Id="rId22" Type="http://schemas.openxmlformats.org/officeDocument/2006/relationships/slideLayout" Target="../slideLayouts/slideLayout80.xml"/><Relationship Id="rId21" Type="http://schemas.openxmlformats.org/officeDocument/2006/relationships/slideLayout" Target="../slideLayouts/slideLayout79.xml"/><Relationship Id="rId20" Type="http://schemas.openxmlformats.org/officeDocument/2006/relationships/slideLayout" Target="../slideLayouts/slideLayout78.xml"/><Relationship Id="rId2" Type="http://schemas.openxmlformats.org/officeDocument/2006/relationships/slideLayout" Target="../slideLayouts/slideLayout60.xml"/><Relationship Id="rId19" Type="http://schemas.openxmlformats.org/officeDocument/2006/relationships/slideLayout" Target="../slideLayouts/slideLayout77.xml"/><Relationship Id="rId18" Type="http://schemas.openxmlformats.org/officeDocument/2006/relationships/slideLayout" Target="../slideLayouts/slideLayout76.xml"/><Relationship Id="rId17" Type="http://schemas.openxmlformats.org/officeDocument/2006/relationships/slideLayout" Target="../slideLayouts/slideLayout75.xml"/><Relationship Id="rId16" Type="http://schemas.openxmlformats.org/officeDocument/2006/relationships/slideLayout" Target="../slideLayouts/slideLayout74.xml"/><Relationship Id="rId15" Type="http://schemas.openxmlformats.org/officeDocument/2006/relationships/slideLayout" Target="../slideLayouts/slideLayout73.xml"/><Relationship Id="rId14" Type="http://schemas.openxmlformats.org/officeDocument/2006/relationships/slideLayout" Target="../slideLayouts/slideLayout72.xml"/><Relationship Id="rId13" Type="http://schemas.openxmlformats.org/officeDocument/2006/relationships/slideLayout" Target="../slideLayouts/slideLayout71.xml"/><Relationship Id="rId12" Type="http://schemas.openxmlformats.org/officeDocument/2006/relationships/slideLayout" Target="../slideLayouts/slideLayout70.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96.xml"/><Relationship Id="rId8" Type="http://schemas.openxmlformats.org/officeDocument/2006/relationships/slideLayout" Target="../slideLayouts/slideLayout95.xml"/><Relationship Id="rId7" Type="http://schemas.openxmlformats.org/officeDocument/2006/relationships/slideLayout" Target="../slideLayouts/slideLayout94.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34" Type="http://schemas.openxmlformats.org/officeDocument/2006/relationships/theme" Target="../theme/theme4.xml"/><Relationship Id="rId33" Type="http://schemas.openxmlformats.org/officeDocument/2006/relationships/tags" Target="../tags/tag20.xml"/><Relationship Id="rId32" Type="http://schemas.openxmlformats.org/officeDocument/2006/relationships/image" Target="../media/image4.png"/><Relationship Id="rId31" Type="http://schemas.openxmlformats.org/officeDocument/2006/relationships/image" Target="../media/image2.svg"/><Relationship Id="rId30" Type="http://schemas.openxmlformats.org/officeDocument/2006/relationships/image" Target="../media/image1.png"/><Relationship Id="rId3" Type="http://schemas.openxmlformats.org/officeDocument/2006/relationships/slideLayout" Target="../slideLayouts/slideLayout90.xml"/><Relationship Id="rId29" Type="http://schemas.openxmlformats.org/officeDocument/2006/relationships/slideLayout" Target="../slideLayouts/slideLayout116.xml"/><Relationship Id="rId28" Type="http://schemas.openxmlformats.org/officeDocument/2006/relationships/slideLayout" Target="../slideLayouts/slideLayout115.xml"/><Relationship Id="rId27" Type="http://schemas.openxmlformats.org/officeDocument/2006/relationships/slideLayout" Target="../slideLayouts/slideLayout114.xml"/><Relationship Id="rId26" Type="http://schemas.openxmlformats.org/officeDocument/2006/relationships/slideLayout" Target="../slideLayouts/slideLayout113.xml"/><Relationship Id="rId25" Type="http://schemas.openxmlformats.org/officeDocument/2006/relationships/slideLayout" Target="../slideLayouts/slideLayout112.xml"/><Relationship Id="rId24" Type="http://schemas.openxmlformats.org/officeDocument/2006/relationships/slideLayout" Target="../slideLayouts/slideLayout111.xml"/><Relationship Id="rId23" Type="http://schemas.openxmlformats.org/officeDocument/2006/relationships/slideLayout" Target="../slideLayouts/slideLayout110.xml"/><Relationship Id="rId22" Type="http://schemas.openxmlformats.org/officeDocument/2006/relationships/slideLayout" Target="../slideLayouts/slideLayout109.xml"/><Relationship Id="rId21" Type="http://schemas.openxmlformats.org/officeDocument/2006/relationships/slideLayout" Target="../slideLayouts/slideLayout108.xml"/><Relationship Id="rId20" Type="http://schemas.openxmlformats.org/officeDocument/2006/relationships/slideLayout" Target="../slideLayouts/slideLayout107.xml"/><Relationship Id="rId2" Type="http://schemas.openxmlformats.org/officeDocument/2006/relationships/slideLayout" Target="../slideLayouts/slideLayout89.xml"/><Relationship Id="rId19" Type="http://schemas.openxmlformats.org/officeDocument/2006/relationships/slideLayout" Target="../slideLayouts/slideLayout106.xml"/><Relationship Id="rId18" Type="http://schemas.openxmlformats.org/officeDocument/2006/relationships/slideLayout" Target="../slideLayouts/slideLayout105.xml"/><Relationship Id="rId17" Type="http://schemas.openxmlformats.org/officeDocument/2006/relationships/slideLayout" Target="../slideLayouts/slideLayout104.xml"/><Relationship Id="rId16" Type="http://schemas.openxmlformats.org/officeDocument/2006/relationships/slideLayout" Target="../slideLayouts/slideLayout103.xml"/><Relationship Id="rId15" Type="http://schemas.openxmlformats.org/officeDocument/2006/relationships/slideLayout" Target="../slideLayouts/slideLayout102.xml"/><Relationship Id="rId14" Type="http://schemas.openxmlformats.org/officeDocument/2006/relationships/slideLayout" Target="../slideLayouts/slideLayout101.xml"/><Relationship Id="rId13" Type="http://schemas.openxmlformats.org/officeDocument/2006/relationships/slideLayout" Target="../slideLayouts/slideLayout100.xml"/><Relationship Id="rId12" Type="http://schemas.openxmlformats.org/officeDocument/2006/relationships/slideLayout" Target="../slideLayouts/slideLayout99.xml"/><Relationship Id="rId11" Type="http://schemas.openxmlformats.org/officeDocument/2006/relationships/slideLayout" Target="../slideLayouts/slideLayout98.xml"/><Relationship Id="rId10" Type="http://schemas.openxmlformats.org/officeDocument/2006/relationships/slideLayout" Target="../slideLayouts/slideLayout97.xml"/><Relationship Id="rId1"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125.xml"/><Relationship Id="rId8" Type="http://schemas.openxmlformats.org/officeDocument/2006/relationships/slideLayout" Target="../slideLayouts/slideLayout124.xml"/><Relationship Id="rId7" Type="http://schemas.openxmlformats.org/officeDocument/2006/relationships/slideLayout" Target="../slideLayouts/slideLayout123.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 Id="rId34" Type="http://schemas.openxmlformats.org/officeDocument/2006/relationships/theme" Target="../theme/theme5.xml"/><Relationship Id="rId33" Type="http://schemas.openxmlformats.org/officeDocument/2006/relationships/tags" Target="../tags/tag25.xml"/><Relationship Id="rId32" Type="http://schemas.openxmlformats.org/officeDocument/2006/relationships/image" Target="../media/image4.png"/><Relationship Id="rId31" Type="http://schemas.openxmlformats.org/officeDocument/2006/relationships/image" Target="../media/image2.svg"/><Relationship Id="rId30" Type="http://schemas.openxmlformats.org/officeDocument/2006/relationships/image" Target="../media/image1.png"/><Relationship Id="rId3" Type="http://schemas.openxmlformats.org/officeDocument/2006/relationships/slideLayout" Target="../slideLayouts/slideLayout119.xml"/><Relationship Id="rId29" Type="http://schemas.openxmlformats.org/officeDocument/2006/relationships/slideLayout" Target="../slideLayouts/slideLayout145.xml"/><Relationship Id="rId28" Type="http://schemas.openxmlformats.org/officeDocument/2006/relationships/slideLayout" Target="../slideLayouts/slideLayout144.xml"/><Relationship Id="rId27" Type="http://schemas.openxmlformats.org/officeDocument/2006/relationships/slideLayout" Target="../slideLayouts/slideLayout143.xml"/><Relationship Id="rId26" Type="http://schemas.openxmlformats.org/officeDocument/2006/relationships/slideLayout" Target="../slideLayouts/slideLayout142.xml"/><Relationship Id="rId25" Type="http://schemas.openxmlformats.org/officeDocument/2006/relationships/slideLayout" Target="../slideLayouts/slideLayout141.xml"/><Relationship Id="rId24" Type="http://schemas.openxmlformats.org/officeDocument/2006/relationships/slideLayout" Target="../slideLayouts/slideLayout140.xml"/><Relationship Id="rId23" Type="http://schemas.openxmlformats.org/officeDocument/2006/relationships/slideLayout" Target="../slideLayouts/slideLayout139.xml"/><Relationship Id="rId22" Type="http://schemas.openxmlformats.org/officeDocument/2006/relationships/slideLayout" Target="../slideLayouts/slideLayout138.xml"/><Relationship Id="rId21" Type="http://schemas.openxmlformats.org/officeDocument/2006/relationships/slideLayout" Target="../slideLayouts/slideLayout137.xml"/><Relationship Id="rId20" Type="http://schemas.openxmlformats.org/officeDocument/2006/relationships/slideLayout" Target="../slideLayouts/slideLayout136.xml"/><Relationship Id="rId2" Type="http://schemas.openxmlformats.org/officeDocument/2006/relationships/slideLayout" Target="../slideLayouts/slideLayout118.xml"/><Relationship Id="rId19" Type="http://schemas.openxmlformats.org/officeDocument/2006/relationships/slideLayout" Target="../slideLayouts/slideLayout135.xml"/><Relationship Id="rId18" Type="http://schemas.openxmlformats.org/officeDocument/2006/relationships/slideLayout" Target="../slideLayouts/slideLayout134.xml"/><Relationship Id="rId17" Type="http://schemas.openxmlformats.org/officeDocument/2006/relationships/slideLayout" Target="../slideLayouts/slideLayout133.xml"/><Relationship Id="rId16" Type="http://schemas.openxmlformats.org/officeDocument/2006/relationships/slideLayout" Target="../slideLayouts/slideLayout132.xml"/><Relationship Id="rId15" Type="http://schemas.openxmlformats.org/officeDocument/2006/relationships/slideLayout" Target="../slideLayouts/slideLayout131.xml"/><Relationship Id="rId14" Type="http://schemas.openxmlformats.org/officeDocument/2006/relationships/slideLayout" Target="../slideLayouts/slideLayout130.xml"/><Relationship Id="rId13" Type="http://schemas.openxmlformats.org/officeDocument/2006/relationships/slideLayout" Target="../slideLayouts/slideLayout129.xml"/><Relationship Id="rId12" Type="http://schemas.openxmlformats.org/officeDocument/2006/relationships/slideLayout" Target="../slideLayouts/slideLayout128.xml"/><Relationship Id="rId11" Type="http://schemas.openxmlformats.org/officeDocument/2006/relationships/slideLayout" Target="../slideLayouts/slideLayout127.xml"/><Relationship Id="rId10" Type="http://schemas.openxmlformats.org/officeDocument/2006/relationships/slideLayout" Target="../slideLayouts/slideLayout126.xml"/><Relationship Id="rId1"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 name="文本占位符 18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grpSp>
        <p:nvGrpSpPr>
          <p:cNvPr id="188" name="组合 187"/>
          <p:cNvGrpSpPr/>
          <p:nvPr userDrawn="1"/>
        </p:nvGrpSpPr>
        <p:grpSpPr>
          <a:xfrm>
            <a:off x="54610" y="4775200"/>
            <a:ext cx="12054840" cy="2100580"/>
            <a:chOff x="-423" y="7471"/>
            <a:chExt cx="19103" cy="3329"/>
          </a:xfrm>
        </p:grpSpPr>
        <p:sp>
          <p:nvSpPr>
            <p:cNvPr id="189" name="isḷîḑe"/>
            <p:cNvSpPr/>
            <p:nvPr/>
          </p:nvSpPr>
          <p:spPr bwMode="auto">
            <a:xfrm>
              <a:off x="1124" y="7880"/>
              <a:ext cx="9144" cy="292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0" name="íṩlíḍê"/>
            <p:cNvSpPr/>
            <p:nvPr/>
          </p:nvSpPr>
          <p:spPr bwMode="auto">
            <a:xfrm>
              <a:off x="-250" y="9227"/>
              <a:ext cx="12571" cy="1573"/>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1" name="îśļíḍé"/>
            <p:cNvSpPr/>
            <p:nvPr/>
          </p:nvSpPr>
          <p:spPr bwMode="auto">
            <a:xfrm>
              <a:off x="406"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2" name="ïŝlïḓé"/>
            <p:cNvSpPr/>
            <p:nvPr/>
          </p:nvSpPr>
          <p:spPr bwMode="auto">
            <a:xfrm>
              <a:off x="1408"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3" name="îṣḷîḓê"/>
            <p:cNvSpPr/>
            <p:nvPr/>
          </p:nvSpPr>
          <p:spPr bwMode="auto">
            <a:xfrm>
              <a:off x="3784"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194" name="isľîdê"/>
            <p:cNvSpPr/>
            <p:nvPr/>
          </p:nvSpPr>
          <p:spPr bwMode="auto">
            <a:xfrm>
              <a:off x="3945"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95" name="išḻîḓê"/>
            <p:cNvSpPr/>
            <p:nvPr/>
          </p:nvSpPr>
          <p:spPr bwMode="auto">
            <a:xfrm>
              <a:off x="4428"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6" name="î$ļiḍè"/>
            <p:cNvSpPr/>
            <p:nvPr/>
          </p:nvSpPr>
          <p:spPr bwMode="auto">
            <a:xfrm>
              <a:off x="5083"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97" name="iṡļîḋé"/>
            <p:cNvSpPr/>
            <p:nvPr/>
          </p:nvSpPr>
          <p:spPr bwMode="auto">
            <a:xfrm>
              <a:off x="5368"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98" name="îSľiďe"/>
            <p:cNvSpPr/>
            <p:nvPr/>
          </p:nvSpPr>
          <p:spPr bwMode="auto">
            <a:xfrm>
              <a:off x="6679" y="9872"/>
              <a:ext cx="309" cy="928"/>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9" name="íṥḷíḋè"/>
            <p:cNvSpPr/>
            <p:nvPr/>
          </p:nvSpPr>
          <p:spPr bwMode="auto">
            <a:xfrm>
              <a:off x="7150" y="10614"/>
              <a:ext cx="173" cy="186"/>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0" name="íSlîdè"/>
            <p:cNvSpPr/>
            <p:nvPr/>
          </p:nvSpPr>
          <p:spPr bwMode="auto">
            <a:xfrm>
              <a:off x="7211" y="8636"/>
              <a:ext cx="1633" cy="2164"/>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1" name="î$ḻíḋè"/>
            <p:cNvSpPr/>
            <p:nvPr/>
          </p:nvSpPr>
          <p:spPr bwMode="auto">
            <a:xfrm>
              <a:off x="8696" y="9897"/>
              <a:ext cx="643" cy="903"/>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2" name="ïṩ1îḑè"/>
            <p:cNvSpPr/>
            <p:nvPr/>
          </p:nvSpPr>
          <p:spPr bwMode="auto">
            <a:xfrm>
              <a:off x="9797" y="9921"/>
              <a:ext cx="767" cy="879"/>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3" name="íṣḻîde"/>
            <p:cNvSpPr/>
            <p:nvPr/>
          </p:nvSpPr>
          <p:spPr bwMode="auto">
            <a:xfrm>
              <a:off x="10626" y="9451"/>
              <a:ext cx="1831" cy="1349"/>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4" name="íşḻïḋe"/>
            <p:cNvSpPr/>
            <p:nvPr/>
          </p:nvSpPr>
          <p:spPr bwMode="auto">
            <a:xfrm>
              <a:off x="-42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05" name="íṡ1íďè"/>
            <p:cNvSpPr/>
            <p:nvPr/>
          </p:nvSpPr>
          <p:spPr bwMode="auto">
            <a:xfrm>
              <a:off x="5368" y="8354"/>
              <a:ext cx="1250" cy="24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6" name="iṡliḓê"/>
            <p:cNvSpPr/>
            <p:nvPr/>
          </p:nvSpPr>
          <p:spPr bwMode="auto">
            <a:xfrm>
              <a:off x="9377" y="10701"/>
              <a:ext cx="1324" cy="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7" name="ïṧḻíďé"/>
            <p:cNvSpPr/>
            <p:nvPr/>
          </p:nvSpPr>
          <p:spPr bwMode="auto">
            <a:xfrm>
              <a:off x="13142"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8" name="íṥḻiḋe"/>
            <p:cNvSpPr/>
            <p:nvPr/>
          </p:nvSpPr>
          <p:spPr bwMode="auto">
            <a:xfrm>
              <a:off x="14144"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9" name="îš1ïdê"/>
            <p:cNvSpPr/>
            <p:nvPr/>
          </p:nvSpPr>
          <p:spPr bwMode="auto">
            <a:xfrm>
              <a:off x="16520"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10" name="íṣļîḍè"/>
            <p:cNvSpPr/>
            <p:nvPr/>
          </p:nvSpPr>
          <p:spPr bwMode="auto">
            <a:xfrm>
              <a:off x="16680"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11" name="iṡḻiďê"/>
            <p:cNvSpPr/>
            <p:nvPr/>
          </p:nvSpPr>
          <p:spPr bwMode="auto">
            <a:xfrm>
              <a:off x="17163"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2" name="iṡļîďè"/>
            <p:cNvSpPr/>
            <p:nvPr/>
          </p:nvSpPr>
          <p:spPr bwMode="auto">
            <a:xfrm>
              <a:off x="17819"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13" name="iSľídè"/>
            <p:cNvSpPr/>
            <p:nvPr/>
          </p:nvSpPr>
          <p:spPr bwMode="auto">
            <a:xfrm>
              <a:off x="18103"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214" name="íş1iḍê"/>
            <p:cNvSpPr/>
            <p:nvPr/>
          </p:nvSpPr>
          <p:spPr bwMode="auto">
            <a:xfrm>
              <a:off x="1231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15" name="ïşlïḑé"/>
            <p:cNvSpPr/>
            <p:nvPr/>
          </p:nvSpPr>
          <p:spPr bwMode="auto">
            <a:xfrm>
              <a:off x="17234" y="7471"/>
              <a:ext cx="1250" cy="3329"/>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6" name="ïsľîdé"/>
            <p:cNvSpPr/>
            <p:nvPr/>
          </p:nvSpPr>
          <p:spPr bwMode="auto">
            <a:xfrm>
              <a:off x="7500" y="8659"/>
              <a:ext cx="11180" cy="2141"/>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sp>
        <p:nvSpPr>
          <p:cNvPr id="217" name="矩形 216"/>
          <p:cNvSpPr/>
          <p:nvPr userDrawn="1"/>
        </p:nvSpPr>
        <p:spPr>
          <a:xfrm>
            <a:off x="0" y="6674485"/>
            <a:ext cx="12192000" cy="18796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19" name="图片 218" descr="303b32313537323330303bc8fdbdc7d0ce"/>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80" y="319405"/>
            <a:ext cx="620395" cy="620395"/>
          </a:xfrm>
          <a:prstGeom prst="rect">
            <a:avLst/>
          </a:prstGeom>
        </p:spPr>
      </p:pic>
      <p:sp>
        <p:nvSpPr>
          <p:cNvPr id="220" name="标题 219"/>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pic>
        <p:nvPicPr>
          <p:cNvPr id="9" name="图片 8" descr="LOGO+专业成就非凡（横板）_1"/>
          <p:cNvPicPr>
            <a:picLocks noChangeAspect="1"/>
          </p:cNvPicPr>
          <p:nvPr userDrawn="1"/>
        </p:nvPicPr>
        <p:blipFill>
          <a:blip r:embed="rId32"/>
          <a:stretch>
            <a:fillRect/>
          </a:stretch>
        </p:blipFill>
        <p:spPr>
          <a:xfrm>
            <a:off x="9345295" y="196215"/>
            <a:ext cx="2327910" cy="412115"/>
          </a:xfrm>
          <a:prstGeom prst="rect">
            <a:avLst/>
          </a:prstGeom>
        </p:spPr>
      </p:pic>
    </p:spTree>
    <p:custDataLst>
      <p:tags r:id="rId3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 name="文本占位符 18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grpSp>
        <p:nvGrpSpPr>
          <p:cNvPr id="188" name="组合 187"/>
          <p:cNvGrpSpPr/>
          <p:nvPr userDrawn="1"/>
        </p:nvGrpSpPr>
        <p:grpSpPr>
          <a:xfrm>
            <a:off x="54610" y="4775200"/>
            <a:ext cx="12054840" cy="2100580"/>
            <a:chOff x="-423" y="7471"/>
            <a:chExt cx="19103" cy="3329"/>
          </a:xfrm>
        </p:grpSpPr>
        <p:sp>
          <p:nvSpPr>
            <p:cNvPr id="189" name="isḷîḑe"/>
            <p:cNvSpPr/>
            <p:nvPr/>
          </p:nvSpPr>
          <p:spPr bwMode="auto">
            <a:xfrm>
              <a:off x="1124" y="7880"/>
              <a:ext cx="9144" cy="292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0" name="íṩlíḍê"/>
            <p:cNvSpPr/>
            <p:nvPr/>
          </p:nvSpPr>
          <p:spPr bwMode="auto">
            <a:xfrm>
              <a:off x="-250" y="9227"/>
              <a:ext cx="12571" cy="1573"/>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1" name="îśļíḍé"/>
            <p:cNvSpPr/>
            <p:nvPr/>
          </p:nvSpPr>
          <p:spPr bwMode="auto">
            <a:xfrm>
              <a:off x="406"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2" name="ïŝlïḓé"/>
            <p:cNvSpPr/>
            <p:nvPr/>
          </p:nvSpPr>
          <p:spPr bwMode="auto">
            <a:xfrm>
              <a:off x="1408"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3" name="îṣḷîḓê"/>
            <p:cNvSpPr/>
            <p:nvPr/>
          </p:nvSpPr>
          <p:spPr bwMode="auto">
            <a:xfrm>
              <a:off x="3784"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194" name="isľîdê"/>
            <p:cNvSpPr/>
            <p:nvPr/>
          </p:nvSpPr>
          <p:spPr bwMode="auto">
            <a:xfrm>
              <a:off x="3945"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95" name="išḻîḓê"/>
            <p:cNvSpPr/>
            <p:nvPr/>
          </p:nvSpPr>
          <p:spPr bwMode="auto">
            <a:xfrm>
              <a:off x="4428"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6" name="î$ļiḍè"/>
            <p:cNvSpPr/>
            <p:nvPr/>
          </p:nvSpPr>
          <p:spPr bwMode="auto">
            <a:xfrm>
              <a:off x="5083"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97" name="iṡļîḋé"/>
            <p:cNvSpPr/>
            <p:nvPr/>
          </p:nvSpPr>
          <p:spPr bwMode="auto">
            <a:xfrm>
              <a:off x="5368"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98" name="îSľiďe"/>
            <p:cNvSpPr/>
            <p:nvPr/>
          </p:nvSpPr>
          <p:spPr bwMode="auto">
            <a:xfrm>
              <a:off x="6679" y="9872"/>
              <a:ext cx="309" cy="928"/>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9" name="íṥḷíḋè"/>
            <p:cNvSpPr/>
            <p:nvPr/>
          </p:nvSpPr>
          <p:spPr bwMode="auto">
            <a:xfrm>
              <a:off x="7150" y="10614"/>
              <a:ext cx="173" cy="186"/>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0" name="íSlîdè"/>
            <p:cNvSpPr/>
            <p:nvPr/>
          </p:nvSpPr>
          <p:spPr bwMode="auto">
            <a:xfrm>
              <a:off x="7211" y="8636"/>
              <a:ext cx="1633" cy="2164"/>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1" name="î$ḻíḋè"/>
            <p:cNvSpPr/>
            <p:nvPr/>
          </p:nvSpPr>
          <p:spPr bwMode="auto">
            <a:xfrm>
              <a:off x="8696" y="9897"/>
              <a:ext cx="643" cy="903"/>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2" name="ïṩ1îḑè"/>
            <p:cNvSpPr/>
            <p:nvPr/>
          </p:nvSpPr>
          <p:spPr bwMode="auto">
            <a:xfrm>
              <a:off x="9797" y="9921"/>
              <a:ext cx="767" cy="879"/>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3" name="íṣḻîde"/>
            <p:cNvSpPr/>
            <p:nvPr/>
          </p:nvSpPr>
          <p:spPr bwMode="auto">
            <a:xfrm>
              <a:off x="10626" y="9451"/>
              <a:ext cx="1831" cy="1349"/>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4" name="íşḻïḋe"/>
            <p:cNvSpPr/>
            <p:nvPr/>
          </p:nvSpPr>
          <p:spPr bwMode="auto">
            <a:xfrm>
              <a:off x="-42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05" name="íṡ1íďè"/>
            <p:cNvSpPr/>
            <p:nvPr/>
          </p:nvSpPr>
          <p:spPr bwMode="auto">
            <a:xfrm>
              <a:off x="5368" y="8354"/>
              <a:ext cx="1250" cy="24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6" name="iṡliḓê"/>
            <p:cNvSpPr/>
            <p:nvPr/>
          </p:nvSpPr>
          <p:spPr bwMode="auto">
            <a:xfrm>
              <a:off x="9377" y="10701"/>
              <a:ext cx="1324" cy="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7" name="ïṧḻíďé"/>
            <p:cNvSpPr/>
            <p:nvPr/>
          </p:nvSpPr>
          <p:spPr bwMode="auto">
            <a:xfrm>
              <a:off x="13142"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8" name="íṥḻiḋe"/>
            <p:cNvSpPr/>
            <p:nvPr/>
          </p:nvSpPr>
          <p:spPr bwMode="auto">
            <a:xfrm>
              <a:off x="14144"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9" name="îš1ïdê"/>
            <p:cNvSpPr/>
            <p:nvPr/>
          </p:nvSpPr>
          <p:spPr bwMode="auto">
            <a:xfrm>
              <a:off x="16520"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10" name="íṣļîḍè"/>
            <p:cNvSpPr/>
            <p:nvPr/>
          </p:nvSpPr>
          <p:spPr bwMode="auto">
            <a:xfrm>
              <a:off x="16680"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11" name="iṡḻiďê"/>
            <p:cNvSpPr/>
            <p:nvPr/>
          </p:nvSpPr>
          <p:spPr bwMode="auto">
            <a:xfrm>
              <a:off x="17163"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2" name="iṡļîďè"/>
            <p:cNvSpPr/>
            <p:nvPr/>
          </p:nvSpPr>
          <p:spPr bwMode="auto">
            <a:xfrm>
              <a:off x="17819"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13" name="iSľídè"/>
            <p:cNvSpPr/>
            <p:nvPr/>
          </p:nvSpPr>
          <p:spPr bwMode="auto">
            <a:xfrm>
              <a:off x="18103"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214" name="íş1iḍê"/>
            <p:cNvSpPr/>
            <p:nvPr/>
          </p:nvSpPr>
          <p:spPr bwMode="auto">
            <a:xfrm>
              <a:off x="1231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15" name="ïşlïḑé"/>
            <p:cNvSpPr/>
            <p:nvPr/>
          </p:nvSpPr>
          <p:spPr bwMode="auto">
            <a:xfrm>
              <a:off x="17234" y="7471"/>
              <a:ext cx="1250" cy="3329"/>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6" name="ïsľîdé"/>
            <p:cNvSpPr/>
            <p:nvPr/>
          </p:nvSpPr>
          <p:spPr bwMode="auto">
            <a:xfrm>
              <a:off x="7500" y="8659"/>
              <a:ext cx="11180" cy="2141"/>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sp>
        <p:nvSpPr>
          <p:cNvPr id="217" name="矩形 216"/>
          <p:cNvSpPr/>
          <p:nvPr userDrawn="1"/>
        </p:nvSpPr>
        <p:spPr>
          <a:xfrm>
            <a:off x="0" y="6674485"/>
            <a:ext cx="12192000" cy="18796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19" name="图片 218" descr="303b32313537323330303bc8fdbdc7d0ce"/>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80" y="319405"/>
            <a:ext cx="620395" cy="620395"/>
          </a:xfrm>
          <a:prstGeom prst="rect">
            <a:avLst/>
          </a:prstGeom>
        </p:spPr>
      </p:pic>
      <p:sp>
        <p:nvSpPr>
          <p:cNvPr id="220" name="标题 219"/>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pic>
        <p:nvPicPr>
          <p:cNvPr id="9" name="图片 8" descr="LOGO+专业成就非凡（横板）_1"/>
          <p:cNvPicPr>
            <a:picLocks noChangeAspect="1"/>
          </p:cNvPicPr>
          <p:nvPr userDrawn="1"/>
        </p:nvPicPr>
        <p:blipFill>
          <a:blip r:embed="rId32"/>
          <a:stretch>
            <a:fillRect/>
          </a:stretch>
        </p:blipFill>
        <p:spPr>
          <a:xfrm>
            <a:off x="9345295" y="196215"/>
            <a:ext cx="2327910" cy="412115"/>
          </a:xfrm>
          <a:prstGeom prst="rect">
            <a:avLst/>
          </a:prstGeom>
        </p:spPr>
      </p:pic>
    </p:spTree>
    <p:custDataLst>
      <p:tags r:id="rId33"/>
    </p:custData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 name="文本占位符 18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grpSp>
        <p:nvGrpSpPr>
          <p:cNvPr id="188" name="组合 187"/>
          <p:cNvGrpSpPr/>
          <p:nvPr userDrawn="1"/>
        </p:nvGrpSpPr>
        <p:grpSpPr>
          <a:xfrm>
            <a:off x="54610" y="4775200"/>
            <a:ext cx="12054840" cy="2100580"/>
            <a:chOff x="-423" y="7471"/>
            <a:chExt cx="19103" cy="3329"/>
          </a:xfrm>
        </p:grpSpPr>
        <p:sp>
          <p:nvSpPr>
            <p:cNvPr id="189" name="isḷîḑe"/>
            <p:cNvSpPr/>
            <p:nvPr/>
          </p:nvSpPr>
          <p:spPr bwMode="auto">
            <a:xfrm>
              <a:off x="1124" y="7880"/>
              <a:ext cx="9144" cy="292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0" name="íṩlíḍê"/>
            <p:cNvSpPr/>
            <p:nvPr/>
          </p:nvSpPr>
          <p:spPr bwMode="auto">
            <a:xfrm>
              <a:off x="-250" y="9227"/>
              <a:ext cx="12571" cy="1573"/>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1" name="îśļíḍé"/>
            <p:cNvSpPr/>
            <p:nvPr/>
          </p:nvSpPr>
          <p:spPr bwMode="auto">
            <a:xfrm>
              <a:off x="406"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2" name="ïŝlïḓé"/>
            <p:cNvSpPr/>
            <p:nvPr/>
          </p:nvSpPr>
          <p:spPr bwMode="auto">
            <a:xfrm>
              <a:off x="1408"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3" name="îṣḷîḓê"/>
            <p:cNvSpPr/>
            <p:nvPr/>
          </p:nvSpPr>
          <p:spPr bwMode="auto">
            <a:xfrm>
              <a:off x="3784"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194" name="isľîdê"/>
            <p:cNvSpPr/>
            <p:nvPr/>
          </p:nvSpPr>
          <p:spPr bwMode="auto">
            <a:xfrm>
              <a:off x="3945"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95" name="išḻîḓê"/>
            <p:cNvSpPr/>
            <p:nvPr/>
          </p:nvSpPr>
          <p:spPr bwMode="auto">
            <a:xfrm>
              <a:off x="4428"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6" name="î$ļiḍè"/>
            <p:cNvSpPr/>
            <p:nvPr/>
          </p:nvSpPr>
          <p:spPr bwMode="auto">
            <a:xfrm>
              <a:off x="5083"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97" name="iṡļîḋé"/>
            <p:cNvSpPr/>
            <p:nvPr/>
          </p:nvSpPr>
          <p:spPr bwMode="auto">
            <a:xfrm>
              <a:off x="5368"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98" name="îSľiďe"/>
            <p:cNvSpPr/>
            <p:nvPr/>
          </p:nvSpPr>
          <p:spPr bwMode="auto">
            <a:xfrm>
              <a:off x="6679" y="9872"/>
              <a:ext cx="309" cy="928"/>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9" name="íṥḷíḋè"/>
            <p:cNvSpPr/>
            <p:nvPr/>
          </p:nvSpPr>
          <p:spPr bwMode="auto">
            <a:xfrm>
              <a:off x="7150" y="10614"/>
              <a:ext cx="173" cy="186"/>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0" name="íSlîdè"/>
            <p:cNvSpPr/>
            <p:nvPr/>
          </p:nvSpPr>
          <p:spPr bwMode="auto">
            <a:xfrm>
              <a:off x="7211" y="8636"/>
              <a:ext cx="1633" cy="2164"/>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1" name="î$ḻíḋè"/>
            <p:cNvSpPr/>
            <p:nvPr/>
          </p:nvSpPr>
          <p:spPr bwMode="auto">
            <a:xfrm>
              <a:off x="8696" y="9897"/>
              <a:ext cx="643" cy="903"/>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2" name="ïṩ1îḑè"/>
            <p:cNvSpPr/>
            <p:nvPr/>
          </p:nvSpPr>
          <p:spPr bwMode="auto">
            <a:xfrm>
              <a:off x="9797" y="9921"/>
              <a:ext cx="767" cy="879"/>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3" name="íṣḻîde"/>
            <p:cNvSpPr/>
            <p:nvPr/>
          </p:nvSpPr>
          <p:spPr bwMode="auto">
            <a:xfrm>
              <a:off x="10626" y="9451"/>
              <a:ext cx="1831" cy="1349"/>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4" name="íşḻïḋe"/>
            <p:cNvSpPr/>
            <p:nvPr/>
          </p:nvSpPr>
          <p:spPr bwMode="auto">
            <a:xfrm>
              <a:off x="-42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05" name="íṡ1íďè"/>
            <p:cNvSpPr/>
            <p:nvPr/>
          </p:nvSpPr>
          <p:spPr bwMode="auto">
            <a:xfrm>
              <a:off x="5368" y="8354"/>
              <a:ext cx="1250" cy="24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6" name="iṡliḓê"/>
            <p:cNvSpPr/>
            <p:nvPr/>
          </p:nvSpPr>
          <p:spPr bwMode="auto">
            <a:xfrm>
              <a:off x="9377" y="10701"/>
              <a:ext cx="1324" cy="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7" name="ïṧḻíďé"/>
            <p:cNvSpPr/>
            <p:nvPr/>
          </p:nvSpPr>
          <p:spPr bwMode="auto">
            <a:xfrm>
              <a:off x="13142"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8" name="íṥḻiḋe"/>
            <p:cNvSpPr/>
            <p:nvPr/>
          </p:nvSpPr>
          <p:spPr bwMode="auto">
            <a:xfrm>
              <a:off x="14144"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9" name="îš1ïdê"/>
            <p:cNvSpPr/>
            <p:nvPr/>
          </p:nvSpPr>
          <p:spPr bwMode="auto">
            <a:xfrm>
              <a:off x="16520"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10" name="íṣļîḍè"/>
            <p:cNvSpPr/>
            <p:nvPr/>
          </p:nvSpPr>
          <p:spPr bwMode="auto">
            <a:xfrm>
              <a:off x="16680"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11" name="iṡḻiďê"/>
            <p:cNvSpPr/>
            <p:nvPr/>
          </p:nvSpPr>
          <p:spPr bwMode="auto">
            <a:xfrm>
              <a:off x="17163"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2" name="iṡļîďè"/>
            <p:cNvSpPr/>
            <p:nvPr/>
          </p:nvSpPr>
          <p:spPr bwMode="auto">
            <a:xfrm>
              <a:off x="17819"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13" name="iSľídè"/>
            <p:cNvSpPr/>
            <p:nvPr/>
          </p:nvSpPr>
          <p:spPr bwMode="auto">
            <a:xfrm>
              <a:off x="18103"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214" name="íş1iḍê"/>
            <p:cNvSpPr/>
            <p:nvPr/>
          </p:nvSpPr>
          <p:spPr bwMode="auto">
            <a:xfrm>
              <a:off x="1231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15" name="ïşlïḑé"/>
            <p:cNvSpPr/>
            <p:nvPr/>
          </p:nvSpPr>
          <p:spPr bwMode="auto">
            <a:xfrm>
              <a:off x="17234" y="7471"/>
              <a:ext cx="1250" cy="3329"/>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6" name="ïsľîdé"/>
            <p:cNvSpPr/>
            <p:nvPr/>
          </p:nvSpPr>
          <p:spPr bwMode="auto">
            <a:xfrm>
              <a:off x="7500" y="8659"/>
              <a:ext cx="11180" cy="2141"/>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sp>
        <p:nvSpPr>
          <p:cNvPr id="217" name="矩形 216"/>
          <p:cNvSpPr/>
          <p:nvPr userDrawn="1"/>
        </p:nvSpPr>
        <p:spPr>
          <a:xfrm>
            <a:off x="0" y="6674485"/>
            <a:ext cx="12192000" cy="18796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19" name="图片 218" descr="303b32313537323330303bc8fdbdc7d0ce"/>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80" y="319405"/>
            <a:ext cx="620395" cy="620395"/>
          </a:xfrm>
          <a:prstGeom prst="rect">
            <a:avLst/>
          </a:prstGeom>
        </p:spPr>
      </p:pic>
      <p:sp>
        <p:nvSpPr>
          <p:cNvPr id="220" name="标题 219"/>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pic>
        <p:nvPicPr>
          <p:cNvPr id="9" name="图片 8" descr="LOGO+专业成就非凡（横板）_1"/>
          <p:cNvPicPr>
            <a:picLocks noChangeAspect="1"/>
          </p:cNvPicPr>
          <p:nvPr userDrawn="1"/>
        </p:nvPicPr>
        <p:blipFill>
          <a:blip r:embed="rId32"/>
          <a:stretch>
            <a:fillRect/>
          </a:stretch>
        </p:blipFill>
        <p:spPr>
          <a:xfrm>
            <a:off x="9345295" y="196215"/>
            <a:ext cx="2327910" cy="412115"/>
          </a:xfrm>
          <a:prstGeom prst="rect">
            <a:avLst/>
          </a:prstGeom>
        </p:spPr>
      </p:pic>
    </p:spTree>
    <p:custDataLst>
      <p:tags r:id="rId33"/>
    </p:custData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 name="文本占位符 18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grpSp>
        <p:nvGrpSpPr>
          <p:cNvPr id="188" name="组合 187"/>
          <p:cNvGrpSpPr/>
          <p:nvPr userDrawn="1"/>
        </p:nvGrpSpPr>
        <p:grpSpPr>
          <a:xfrm>
            <a:off x="54610" y="4775200"/>
            <a:ext cx="12054840" cy="2100580"/>
            <a:chOff x="-423" y="7471"/>
            <a:chExt cx="19103" cy="3329"/>
          </a:xfrm>
        </p:grpSpPr>
        <p:sp>
          <p:nvSpPr>
            <p:cNvPr id="189" name="isḷîḑe"/>
            <p:cNvSpPr/>
            <p:nvPr/>
          </p:nvSpPr>
          <p:spPr bwMode="auto">
            <a:xfrm>
              <a:off x="1124" y="7880"/>
              <a:ext cx="9144" cy="292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0" name="íṩlíḍê"/>
            <p:cNvSpPr/>
            <p:nvPr/>
          </p:nvSpPr>
          <p:spPr bwMode="auto">
            <a:xfrm>
              <a:off x="-250" y="9227"/>
              <a:ext cx="12571" cy="1573"/>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1" name="îśļíḍé"/>
            <p:cNvSpPr/>
            <p:nvPr/>
          </p:nvSpPr>
          <p:spPr bwMode="auto">
            <a:xfrm>
              <a:off x="406"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2" name="ïŝlïḓé"/>
            <p:cNvSpPr/>
            <p:nvPr/>
          </p:nvSpPr>
          <p:spPr bwMode="auto">
            <a:xfrm>
              <a:off x="1408"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3" name="îṣḷîḓê"/>
            <p:cNvSpPr/>
            <p:nvPr/>
          </p:nvSpPr>
          <p:spPr bwMode="auto">
            <a:xfrm>
              <a:off x="3784"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194" name="isľîdê"/>
            <p:cNvSpPr/>
            <p:nvPr/>
          </p:nvSpPr>
          <p:spPr bwMode="auto">
            <a:xfrm>
              <a:off x="3945"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95" name="išḻîḓê"/>
            <p:cNvSpPr/>
            <p:nvPr/>
          </p:nvSpPr>
          <p:spPr bwMode="auto">
            <a:xfrm>
              <a:off x="4428"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6" name="î$ļiḍè"/>
            <p:cNvSpPr/>
            <p:nvPr/>
          </p:nvSpPr>
          <p:spPr bwMode="auto">
            <a:xfrm>
              <a:off x="5083"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97" name="iṡļîḋé"/>
            <p:cNvSpPr/>
            <p:nvPr/>
          </p:nvSpPr>
          <p:spPr bwMode="auto">
            <a:xfrm>
              <a:off x="5368"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98" name="îSľiďe"/>
            <p:cNvSpPr/>
            <p:nvPr/>
          </p:nvSpPr>
          <p:spPr bwMode="auto">
            <a:xfrm>
              <a:off x="6679" y="9872"/>
              <a:ext cx="309" cy="928"/>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9" name="íṥḷíḋè"/>
            <p:cNvSpPr/>
            <p:nvPr/>
          </p:nvSpPr>
          <p:spPr bwMode="auto">
            <a:xfrm>
              <a:off x="7150" y="10614"/>
              <a:ext cx="173" cy="186"/>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0" name="íSlîdè"/>
            <p:cNvSpPr/>
            <p:nvPr/>
          </p:nvSpPr>
          <p:spPr bwMode="auto">
            <a:xfrm>
              <a:off x="7211" y="8636"/>
              <a:ext cx="1633" cy="2164"/>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1" name="î$ḻíḋè"/>
            <p:cNvSpPr/>
            <p:nvPr/>
          </p:nvSpPr>
          <p:spPr bwMode="auto">
            <a:xfrm>
              <a:off x="8696" y="9897"/>
              <a:ext cx="643" cy="903"/>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2" name="ïṩ1îḑè"/>
            <p:cNvSpPr/>
            <p:nvPr/>
          </p:nvSpPr>
          <p:spPr bwMode="auto">
            <a:xfrm>
              <a:off x="9797" y="9921"/>
              <a:ext cx="767" cy="879"/>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3" name="íṣḻîde"/>
            <p:cNvSpPr/>
            <p:nvPr/>
          </p:nvSpPr>
          <p:spPr bwMode="auto">
            <a:xfrm>
              <a:off x="10626" y="9451"/>
              <a:ext cx="1831" cy="1349"/>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4" name="íşḻïḋe"/>
            <p:cNvSpPr/>
            <p:nvPr/>
          </p:nvSpPr>
          <p:spPr bwMode="auto">
            <a:xfrm>
              <a:off x="-42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05" name="íṡ1íďè"/>
            <p:cNvSpPr/>
            <p:nvPr/>
          </p:nvSpPr>
          <p:spPr bwMode="auto">
            <a:xfrm>
              <a:off x="5368" y="8354"/>
              <a:ext cx="1250" cy="24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6" name="iṡliḓê"/>
            <p:cNvSpPr/>
            <p:nvPr/>
          </p:nvSpPr>
          <p:spPr bwMode="auto">
            <a:xfrm>
              <a:off x="9377" y="10701"/>
              <a:ext cx="1324" cy="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7" name="ïṧḻíďé"/>
            <p:cNvSpPr/>
            <p:nvPr/>
          </p:nvSpPr>
          <p:spPr bwMode="auto">
            <a:xfrm>
              <a:off x="13142"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8" name="íṥḻiḋe"/>
            <p:cNvSpPr/>
            <p:nvPr/>
          </p:nvSpPr>
          <p:spPr bwMode="auto">
            <a:xfrm>
              <a:off x="14144"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9" name="îš1ïdê"/>
            <p:cNvSpPr/>
            <p:nvPr/>
          </p:nvSpPr>
          <p:spPr bwMode="auto">
            <a:xfrm>
              <a:off x="16520"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10" name="íṣļîḍè"/>
            <p:cNvSpPr/>
            <p:nvPr/>
          </p:nvSpPr>
          <p:spPr bwMode="auto">
            <a:xfrm>
              <a:off x="16680"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11" name="iṡḻiďê"/>
            <p:cNvSpPr/>
            <p:nvPr/>
          </p:nvSpPr>
          <p:spPr bwMode="auto">
            <a:xfrm>
              <a:off x="17163"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2" name="iṡļîďè"/>
            <p:cNvSpPr/>
            <p:nvPr/>
          </p:nvSpPr>
          <p:spPr bwMode="auto">
            <a:xfrm>
              <a:off x="17819"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13" name="iSľídè"/>
            <p:cNvSpPr/>
            <p:nvPr/>
          </p:nvSpPr>
          <p:spPr bwMode="auto">
            <a:xfrm>
              <a:off x="18103"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214" name="íş1iḍê"/>
            <p:cNvSpPr/>
            <p:nvPr/>
          </p:nvSpPr>
          <p:spPr bwMode="auto">
            <a:xfrm>
              <a:off x="1231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15" name="ïşlïḑé"/>
            <p:cNvSpPr/>
            <p:nvPr/>
          </p:nvSpPr>
          <p:spPr bwMode="auto">
            <a:xfrm>
              <a:off x="17234" y="7471"/>
              <a:ext cx="1250" cy="3329"/>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6" name="ïsľîdé"/>
            <p:cNvSpPr/>
            <p:nvPr/>
          </p:nvSpPr>
          <p:spPr bwMode="auto">
            <a:xfrm>
              <a:off x="7500" y="8659"/>
              <a:ext cx="11180" cy="2141"/>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sp>
        <p:nvSpPr>
          <p:cNvPr id="217" name="矩形 216"/>
          <p:cNvSpPr/>
          <p:nvPr userDrawn="1"/>
        </p:nvSpPr>
        <p:spPr>
          <a:xfrm>
            <a:off x="0" y="6674485"/>
            <a:ext cx="12192000" cy="18796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19" name="图片 218" descr="303b32313537323330303bc8fdbdc7d0ce"/>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80" y="319405"/>
            <a:ext cx="620395" cy="620395"/>
          </a:xfrm>
          <a:prstGeom prst="rect">
            <a:avLst/>
          </a:prstGeom>
        </p:spPr>
      </p:pic>
      <p:sp>
        <p:nvSpPr>
          <p:cNvPr id="220" name="标题 219"/>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pic>
        <p:nvPicPr>
          <p:cNvPr id="9" name="图片 8" descr="LOGO+专业成就非凡（横板）_1"/>
          <p:cNvPicPr>
            <a:picLocks noChangeAspect="1"/>
          </p:cNvPicPr>
          <p:nvPr userDrawn="1"/>
        </p:nvPicPr>
        <p:blipFill>
          <a:blip r:embed="rId32"/>
          <a:stretch>
            <a:fillRect/>
          </a:stretch>
        </p:blipFill>
        <p:spPr>
          <a:xfrm>
            <a:off x="9345295" y="196215"/>
            <a:ext cx="2327910" cy="412115"/>
          </a:xfrm>
          <a:prstGeom prst="rect">
            <a:avLst/>
          </a:prstGeom>
        </p:spPr>
      </p:pic>
    </p:spTree>
    <p:custDataLst>
      <p:tags r:id="rId33"/>
    </p:custData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7" name="文本占位符 186"/>
          <p:cNvSpPr>
            <a:spLocks noGrp="1"/>
          </p:cNvSpPr>
          <p:nvPr>
            <p:ph type="body" sz="quarter" idx="11" hasCustomPrompt="1"/>
          </p:nvPr>
        </p:nvSpPr>
        <p:spPr>
          <a:xfrm>
            <a:off x="1068070" y="365125"/>
            <a:ext cx="6057900" cy="490220"/>
          </a:xfrm>
          <a:prstGeom prst="rect">
            <a:avLst/>
          </a:prstGeom>
          <a:effectLst/>
        </p:spPr>
        <p:txBody>
          <a:bodyPr anchor="t" anchorCtr="0">
            <a:noAutofit/>
          </a:bodyPr>
          <a:lstStyle>
            <a:lvl1pPr marL="0" marR="0" lvl="0" indent="0" algn="l" defTabSz="914400" rtl="0" eaLnBrk="1" fontAlgn="auto" latinLnBrk="0" hangingPunct="1">
              <a:lnSpc>
                <a:spcPct val="100000"/>
              </a:lnSpc>
              <a:spcBef>
                <a:spcPts val="0"/>
              </a:spcBef>
              <a:buClrTx/>
              <a:buSzTx/>
              <a:buFontTx/>
              <a:buNone/>
              <a:defRPr kumimoji="0" lang="zh-CN" altLang="en-US" sz="2800" b="1" i="0" u="none" strike="noStrike" kern="1200" cap="none" spc="0" normalizeH="0" baseline="0" noProof="1" dirty="0">
                <a:solidFill>
                  <a:schemeClr val="tx1">
                    <a:lumMod val="85000"/>
                    <a:lumOff val="15000"/>
                  </a:schemeClr>
                </a:solidFill>
                <a:effectLst/>
                <a:latin typeface="思源黑体 CN Bold" panose="020B0800000000000000" charset="-122"/>
                <a:ea typeface="思源黑体 CN Bold" panose="020B0800000000000000" charset="-122"/>
                <a:cs typeface="+mn-cs"/>
              </a:defRPr>
            </a:lvl1pPr>
          </a:lstStyle>
          <a:p>
            <a:pPr lvl="0"/>
            <a:r>
              <a:rPr>
                <a:sym typeface="+mn-ea"/>
              </a:rPr>
              <a:t>输入标题，请控制在一行以内</a:t>
            </a:r>
            <a:endParaRPr>
              <a:sym typeface="+mn-ea"/>
            </a:endParaRPr>
          </a:p>
        </p:txBody>
      </p:sp>
      <p:grpSp>
        <p:nvGrpSpPr>
          <p:cNvPr id="188" name="组合 187"/>
          <p:cNvGrpSpPr/>
          <p:nvPr userDrawn="1"/>
        </p:nvGrpSpPr>
        <p:grpSpPr>
          <a:xfrm>
            <a:off x="54610" y="4775200"/>
            <a:ext cx="12054840" cy="2100580"/>
            <a:chOff x="-423" y="7471"/>
            <a:chExt cx="19103" cy="3329"/>
          </a:xfrm>
        </p:grpSpPr>
        <p:sp>
          <p:nvSpPr>
            <p:cNvPr id="189" name="isḷîḑe"/>
            <p:cNvSpPr/>
            <p:nvPr/>
          </p:nvSpPr>
          <p:spPr bwMode="auto">
            <a:xfrm>
              <a:off x="1124" y="7880"/>
              <a:ext cx="9144" cy="2920"/>
            </a:xfrm>
            <a:custGeom>
              <a:avLst/>
              <a:gdLst>
                <a:gd name="T0" fmla="*/ 1027 w 1478"/>
                <a:gd name="T1" fmla="*/ 471 h 473"/>
                <a:gd name="T2" fmla="*/ 972 w 1478"/>
                <a:gd name="T3" fmla="*/ 473 h 473"/>
                <a:gd name="T4" fmla="*/ 970 w 1478"/>
                <a:gd name="T5" fmla="*/ 473 h 473"/>
                <a:gd name="T6" fmla="*/ 995 w 1478"/>
                <a:gd name="T7" fmla="*/ 117 h 473"/>
                <a:gd name="T8" fmla="*/ 996 w 1478"/>
                <a:gd name="T9" fmla="*/ 105 h 473"/>
                <a:gd name="T10" fmla="*/ 1006 w 1478"/>
                <a:gd name="T11" fmla="*/ 117 h 473"/>
                <a:gd name="T12" fmla="*/ 1010 w 1478"/>
                <a:gd name="T13" fmla="*/ 471 h 473"/>
                <a:gd name="T14" fmla="*/ 1461 w 1478"/>
                <a:gd name="T15" fmla="*/ 105 h 473"/>
                <a:gd name="T16" fmla="*/ 1465 w 1478"/>
                <a:gd name="T17" fmla="*/ 105 h 473"/>
                <a:gd name="T18" fmla="*/ 1475 w 1478"/>
                <a:gd name="T19" fmla="*/ 155 h 473"/>
                <a:gd name="T20" fmla="*/ 1478 w 1478"/>
                <a:gd name="T21" fmla="*/ 473 h 473"/>
                <a:gd name="T22" fmla="*/ 1465 w 1478"/>
                <a:gd name="T23" fmla="*/ 473 h 473"/>
                <a:gd name="T24" fmla="*/ 1423 w 1478"/>
                <a:gd name="T25" fmla="*/ 473 h 473"/>
                <a:gd name="T26" fmla="*/ 1415 w 1478"/>
                <a:gd name="T27" fmla="*/ 207 h 473"/>
                <a:gd name="T28" fmla="*/ 1423 w 1478"/>
                <a:gd name="T29" fmla="*/ 155 h 473"/>
                <a:gd name="T30" fmla="*/ 1427 w 1478"/>
                <a:gd name="T31" fmla="*/ 105 h 473"/>
                <a:gd name="T32" fmla="*/ 1442 w 1478"/>
                <a:gd name="T33" fmla="*/ 23 h 473"/>
                <a:gd name="T34" fmla="*/ 1461 w 1478"/>
                <a:gd name="T35" fmla="*/ 105 h 473"/>
                <a:gd name="T36" fmla="*/ 1285 w 1478"/>
                <a:gd name="T37" fmla="*/ 190 h 473"/>
                <a:gd name="T38" fmla="*/ 1335 w 1478"/>
                <a:gd name="T39" fmla="*/ 473 h 473"/>
                <a:gd name="T40" fmla="*/ 1285 w 1478"/>
                <a:gd name="T41" fmla="*/ 190 h 473"/>
                <a:gd name="T42" fmla="*/ 1176 w 1478"/>
                <a:gd name="T43" fmla="*/ 243 h 473"/>
                <a:gd name="T44" fmla="*/ 1216 w 1478"/>
                <a:gd name="T45" fmla="*/ 473 h 473"/>
                <a:gd name="T46" fmla="*/ 1176 w 1478"/>
                <a:gd name="T47" fmla="*/ 243 h 473"/>
                <a:gd name="T48" fmla="*/ 1083 w 1478"/>
                <a:gd name="T49" fmla="*/ 167 h 473"/>
                <a:gd name="T50" fmla="*/ 1125 w 1478"/>
                <a:gd name="T51" fmla="*/ 473 h 473"/>
                <a:gd name="T52" fmla="*/ 1083 w 1478"/>
                <a:gd name="T53" fmla="*/ 167 h 473"/>
                <a:gd name="T54" fmla="*/ 849 w 1478"/>
                <a:gd name="T55" fmla="*/ 295 h 473"/>
                <a:gd name="T56" fmla="*/ 884 w 1478"/>
                <a:gd name="T57" fmla="*/ 473 h 473"/>
                <a:gd name="T58" fmla="*/ 849 w 1478"/>
                <a:gd name="T59" fmla="*/ 295 h 473"/>
                <a:gd name="T60" fmla="*/ 631 w 1478"/>
                <a:gd name="T61" fmla="*/ 373 h 473"/>
                <a:gd name="T62" fmla="*/ 643 w 1478"/>
                <a:gd name="T63" fmla="*/ 318 h 473"/>
                <a:gd name="T64" fmla="*/ 667 w 1478"/>
                <a:gd name="T65" fmla="*/ 306 h 473"/>
                <a:gd name="T66" fmla="*/ 702 w 1478"/>
                <a:gd name="T67" fmla="*/ 234 h 473"/>
                <a:gd name="T68" fmla="*/ 723 w 1478"/>
                <a:gd name="T69" fmla="*/ 306 h 473"/>
                <a:gd name="T70" fmla="*/ 702 w 1478"/>
                <a:gd name="T71" fmla="*/ 473 h 473"/>
                <a:gd name="T72" fmla="*/ 687 w 1478"/>
                <a:gd name="T73" fmla="*/ 473 h 473"/>
                <a:gd name="T74" fmla="*/ 643 w 1478"/>
                <a:gd name="T75" fmla="*/ 473 h 473"/>
                <a:gd name="T76" fmla="*/ 631 w 1478"/>
                <a:gd name="T77" fmla="*/ 373 h 473"/>
                <a:gd name="T78" fmla="*/ 581 w 1478"/>
                <a:gd name="T79" fmla="*/ 255 h 473"/>
                <a:gd name="T80" fmla="*/ 623 w 1478"/>
                <a:gd name="T81" fmla="*/ 473 h 473"/>
                <a:gd name="T82" fmla="*/ 581 w 1478"/>
                <a:gd name="T83" fmla="*/ 255 h 473"/>
                <a:gd name="T84" fmla="*/ 532 w 1478"/>
                <a:gd name="T85" fmla="*/ 314 h 473"/>
                <a:gd name="T86" fmla="*/ 557 w 1478"/>
                <a:gd name="T87" fmla="*/ 356 h 473"/>
                <a:gd name="T88" fmla="*/ 532 w 1478"/>
                <a:gd name="T89" fmla="*/ 473 h 473"/>
                <a:gd name="T90" fmla="*/ 455 w 1478"/>
                <a:gd name="T91" fmla="*/ 473 h 473"/>
                <a:gd name="T92" fmla="*/ 455 w 1478"/>
                <a:gd name="T93" fmla="*/ 302 h 473"/>
                <a:gd name="T94" fmla="*/ 488 w 1478"/>
                <a:gd name="T95" fmla="*/ 356 h 473"/>
                <a:gd name="T96" fmla="*/ 532 w 1478"/>
                <a:gd name="T97" fmla="*/ 314 h 473"/>
                <a:gd name="T98" fmla="*/ 360 w 1478"/>
                <a:gd name="T99" fmla="*/ 293 h 473"/>
                <a:gd name="T100" fmla="*/ 426 w 1478"/>
                <a:gd name="T101" fmla="*/ 473 h 473"/>
                <a:gd name="T102" fmla="*/ 360 w 1478"/>
                <a:gd name="T103" fmla="*/ 293 h 473"/>
                <a:gd name="T104" fmla="*/ 287 w 1478"/>
                <a:gd name="T105" fmla="*/ 209 h 473"/>
                <a:gd name="T106" fmla="*/ 350 w 1478"/>
                <a:gd name="T107" fmla="*/ 473 h 473"/>
                <a:gd name="T108" fmla="*/ 287 w 1478"/>
                <a:gd name="T109" fmla="*/ 209 h 473"/>
                <a:gd name="T110" fmla="*/ 195 w 1478"/>
                <a:gd name="T111" fmla="*/ 184 h 473"/>
                <a:gd name="T112" fmla="*/ 241 w 1478"/>
                <a:gd name="T113" fmla="*/ 473 h 473"/>
                <a:gd name="T114" fmla="*/ 195 w 1478"/>
                <a:gd name="T115" fmla="*/ 184 h 473"/>
                <a:gd name="T116" fmla="*/ 31 w 1478"/>
                <a:gd name="T117" fmla="*/ 264 h 473"/>
                <a:gd name="T118" fmla="*/ 92 w 1478"/>
                <a:gd name="T119" fmla="*/ 473 h 473"/>
                <a:gd name="T120" fmla="*/ 31 w 1478"/>
                <a:gd name="T121" fmla="*/ 473 h 473"/>
                <a:gd name="T122" fmla="*/ 0 w 1478"/>
                <a:gd name="T123" fmla="*/ 331 h 473"/>
                <a:gd name="T124" fmla="*/ 31 w 1478"/>
                <a:gd name="T125" fmla="*/ 26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8" h="473">
                  <a:moveTo>
                    <a:pt x="1010" y="471"/>
                  </a:moveTo>
                  <a:lnTo>
                    <a:pt x="1027" y="471"/>
                  </a:lnTo>
                  <a:lnTo>
                    <a:pt x="1027" y="473"/>
                  </a:lnTo>
                  <a:lnTo>
                    <a:pt x="972" y="473"/>
                  </a:lnTo>
                  <a:lnTo>
                    <a:pt x="972" y="473"/>
                  </a:lnTo>
                  <a:lnTo>
                    <a:pt x="970" y="473"/>
                  </a:lnTo>
                  <a:lnTo>
                    <a:pt x="970" y="117"/>
                  </a:lnTo>
                  <a:lnTo>
                    <a:pt x="995" y="117"/>
                  </a:lnTo>
                  <a:lnTo>
                    <a:pt x="996" y="75"/>
                  </a:lnTo>
                  <a:lnTo>
                    <a:pt x="996" y="105"/>
                  </a:lnTo>
                  <a:lnTo>
                    <a:pt x="1002" y="105"/>
                  </a:lnTo>
                  <a:lnTo>
                    <a:pt x="1006" y="117"/>
                  </a:lnTo>
                  <a:lnTo>
                    <a:pt x="1010" y="117"/>
                  </a:lnTo>
                  <a:lnTo>
                    <a:pt x="1010" y="471"/>
                  </a:lnTo>
                  <a:lnTo>
                    <a:pt x="1010" y="471"/>
                  </a:lnTo>
                  <a:close/>
                  <a:moveTo>
                    <a:pt x="1461" y="105"/>
                  </a:moveTo>
                  <a:lnTo>
                    <a:pt x="1463" y="0"/>
                  </a:lnTo>
                  <a:lnTo>
                    <a:pt x="1465" y="105"/>
                  </a:lnTo>
                  <a:lnTo>
                    <a:pt x="1475" y="105"/>
                  </a:lnTo>
                  <a:lnTo>
                    <a:pt x="1475" y="155"/>
                  </a:lnTo>
                  <a:lnTo>
                    <a:pt x="1478" y="155"/>
                  </a:lnTo>
                  <a:lnTo>
                    <a:pt x="1478" y="473"/>
                  </a:lnTo>
                  <a:lnTo>
                    <a:pt x="1475" y="473"/>
                  </a:lnTo>
                  <a:lnTo>
                    <a:pt x="1465" y="473"/>
                  </a:lnTo>
                  <a:lnTo>
                    <a:pt x="1427" y="473"/>
                  </a:lnTo>
                  <a:lnTo>
                    <a:pt x="1423" y="473"/>
                  </a:lnTo>
                  <a:lnTo>
                    <a:pt x="1415" y="473"/>
                  </a:lnTo>
                  <a:lnTo>
                    <a:pt x="1415" y="207"/>
                  </a:lnTo>
                  <a:lnTo>
                    <a:pt x="1423" y="207"/>
                  </a:lnTo>
                  <a:lnTo>
                    <a:pt x="1423" y="155"/>
                  </a:lnTo>
                  <a:lnTo>
                    <a:pt x="1427" y="155"/>
                  </a:lnTo>
                  <a:lnTo>
                    <a:pt x="1427" y="105"/>
                  </a:lnTo>
                  <a:lnTo>
                    <a:pt x="1440" y="105"/>
                  </a:lnTo>
                  <a:lnTo>
                    <a:pt x="1442" y="23"/>
                  </a:lnTo>
                  <a:lnTo>
                    <a:pt x="1444" y="105"/>
                  </a:lnTo>
                  <a:lnTo>
                    <a:pt x="1461" y="105"/>
                  </a:lnTo>
                  <a:lnTo>
                    <a:pt x="1461" y="105"/>
                  </a:lnTo>
                  <a:close/>
                  <a:moveTo>
                    <a:pt x="1285" y="190"/>
                  </a:moveTo>
                  <a:lnTo>
                    <a:pt x="1335" y="190"/>
                  </a:lnTo>
                  <a:lnTo>
                    <a:pt x="1335" y="473"/>
                  </a:lnTo>
                  <a:lnTo>
                    <a:pt x="1285" y="473"/>
                  </a:lnTo>
                  <a:lnTo>
                    <a:pt x="1285" y="190"/>
                  </a:lnTo>
                  <a:lnTo>
                    <a:pt x="1285" y="190"/>
                  </a:lnTo>
                  <a:close/>
                  <a:moveTo>
                    <a:pt x="1176" y="243"/>
                  </a:moveTo>
                  <a:lnTo>
                    <a:pt x="1216" y="243"/>
                  </a:lnTo>
                  <a:lnTo>
                    <a:pt x="1216" y="473"/>
                  </a:lnTo>
                  <a:lnTo>
                    <a:pt x="1176" y="473"/>
                  </a:lnTo>
                  <a:lnTo>
                    <a:pt x="1176" y="243"/>
                  </a:lnTo>
                  <a:lnTo>
                    <a:pt x="1176" y="243"/>
                  </a:lnTo>
                  <a:close/>
                  <a:moveTo>
                    <a:pt x="1083" y="167"/>
                  </a:moveTo>
                  <a:lnTo>
                    <a:pt x="1125" y="167"/>
                  </a:lnTo>
                  <a:lnTo>
                    <a:pt x="1125" y="473"/>
                  </a:lnTo>
                  <a:lnTo>
                    <a:pt x="1083" y="473"/>
                  </a:lnTo>
                  <a:lnTo>
                    <a:pt x="1083" y="167"/>
                  </a:lnTo>
                  <a:lnTo>
                    <a:pt x="1083" y="167"/>
                  </a:lnTo>
                  <a:close/>
                  <a:moveTo>
                    <a:pt x="849" y="295"/>
                  </a:moveTo>
                  <a:lnTo>
                    <a:pt x="884" y="295"/>
                  </a:lnTo>
                  <a:lnTo>
                    <a:pt x="884" y="473"/>
                  </a:lnTo>
                  <a:lnTo>
                    <a:pt x="849" y="473"/>
                  </a:lnTo>
                  <a:lnTo>
                    <a:pt x="849" y="295"/>
                  </a:lnTo>
                  <a:lnTo>
                    <a:pt x="849" y="295"/>
                  </a:lnTo>
                  <a:close/>
                  <a:moveTo>
                    <a:pt x="631" y="373"/>
                  </a:moveTo>
                  <a:lnTo>
                    <a:pt x="643" y="373"/>
                  </a:lnTo>
                  <a:lnTo>
                    <a:pt x="643" y="318"/>
                  </a:lnTo>
                  <a:lnTo>
                    <a:pt x="667" y="318"/>
                  </a:lnTo>
                  <a:lnTo>
                    <a:pt x="667" y="306"/>
                  </a:lnTo>
                  <a:lnTo>
                    <a:pt x="667" y="234"/>
                  </a:lnTo>
                  <a:lnTo>
                    <a:pt x="702" y="234"/>
                  </a:lnTo>
                  <a:lnTo>
                    <a:pt x="702" y="306"/>
                  </a:lnTo>
                  <a:lnTo>
                    <a:pt x="723" y="306"/>
                  </a:lnTo>
                  <a:lnTo>
                    <a:pt x="723" y="473"/>
                  </a:lnTo>
                  <a:lnTo>
                    <a:pt x="702" y="473"/>
                  </a:lnTo>
                  <a:lnTo>
                    <a:pt x="698" y="473"/>
                  </a:lnTo>
                  <a:lnTo>
                    <a:pt x="687" y="473"/>
                  </a:lnTo>
                  <a:lnTo>
                    <a:pt x="667" y="473"/>
                  </a:lnTo>
                  <a:lnTo>
                    <a:pt x="643" y="473"/>
                  </a:lnTo>
                  <a:lnTo>
                    <a:pt x="631" y="473"/>
                  </a:lnTo>
                  <a:lnTo>
                    <a:pt x="631" y="373"/>
                  </a:lnTo>
                  <a:lnTo>
                    <a:pt x="631" y="373"/>
                  </a:lnTo>
                  <a:close/>
                  <a:moveTo>
                    <a:pt x="581" y="255"/>
                  </a:moveTo>
                  <a:lnTo>
                    <a:pt x="623" y="255"/>
                  </a:lnTo>
                  <a:lnTo>
                    <a:pt x="623" y="473"/>
                  </a:lnTo>
                  <a:lnTo>
                    <a:pt x="581" y="473"/>
                  </a:lnTo>
                  <a:lnTo>
                    <a:pt x="581" y="255"/>
                  </a:lnTo>
                  <a:lnTo>
                    <a:pt x="581" y="255"/>
                  </a:lnTo>
                  <a:close/>
                  <a:moveTo>
                    <a:pt x="532" y="314"/>
                  </a:moveTo>
                  <a:lnTo>
                    <a:pt x="557" y="314"/>
                  </a:lnTo>
                  <a:lnTo>
                    <a:pt x="557" y="356"/>
                  </a:lnTo>
                  <a:lnTo>
                    <a:pt x="557" y="473"/>
                  </a:lnTo>
                  <a:lnTo>
                    <a:pt x="532" y="473"/>
                  </a:lnTo>
                  <a:lnTo>
                    <a:pt x="488" y="473"/>
                  </a:lnTo>
                  <a:lnTo>
                    <a:pt x="455" y="473"/>
                  </a:lnTo>
                  <a:lnTo>
                    <a:pt x="455" y="356"/>
                  </a:lnTo>
                  <a:lnTo>
                    <a:pt x="455" y="302"/>
                  </a:lnTo>
                  <a:lnTo>
                    <a:pt x="488" y="302"/>
                  </a:lnTo>
                  <a:lnTo>
                    <a:pt x="488" y="356"/>
                  </a:lnTo>
                  <a:lnTo>
                    <a:pt x="532" y="356"/>
                  </a:lnTo>
                  <a:lnTo>
                    <a:pt x="532" y="314"/>
                  </a:lnTo>
                  <a:lnTo>
                    <a:pt x="532" y="314"/>
                  </a:lnTo>
                  <a:close/>
                  <a:moveTo>
                    <a:pt x="360" y="293"/>
                  </a:moveTo>
                  <a:lnTo>
                    <a:pt x="426" y="293"/>
                  </a:lnTo>
                  <a:lnTo>
                    <a:pt x="426" y="473"/>
                  </a:lnTo>
                  <a:lnTo>
                    <a:pt x="360" y="473"/>
                  </a:lnTo>
                  <a:lnTo>
                    <a:pt x="360" y="293"/>
                  </a:lnTo>
                  <a:lnTo>
                    <a:pt x="360" y="293"/>
                  </a:lnTo>
                  <a:close/>
                  <a:moveTo>
                    <a:pt x="287" y="209"/>
                  </a:moveTo>
                  <a:lnTo>
                    <a:pt x="350" y="209"/>
                  </a:lnTo>
                  <a:lnTo>
                    <a:pt x="350" y="473"/>
                  </a:lnTo>
                  <a:lnTo>
                    <a:pt x="287" y="473"/>
                  </a:lnTo>
                  <a:lnTo>
                    <a:pt x="287" y="209"/>
                  </a:lnTo>
                  <a:lnTo>
                    <a:pt x="287" y="209"/>
                  </a:lnTo>
                  <a:close/>
                  <a:moveTo>
                    <a:pt x="195" y="184"/>
                  </a:moveTo>
                  <a:lnTo>
                    <a:pt x="241" y="184"/>
                  </a:lnTo>
                  <a:lnTo>
                    <a:pt x="241" y="473"/>
                  </a:lnTo>
                  <a:lnTo>
                    <a:pt x="195" y="473"/>
                  </a:lnTo>
                  <a:lnTo>
                    <a:pt x="195" y="184"/>
                  </a:lnTo>
                  <a:lnTo>
                    <a:pt x="195" y="184"/>
                  </a:lnTo>
                  <a:close/>
                  <a:moveTo>
                    <a:pt x="31" y="264"/>
                  </a:moveTo>
                  <a:lnTo>
                    <a:pt x="92" y="264"/>
                  </a:lnTo>
                  <a:lnTo>
                    <a:pt x="92" y="473"/>
                  </a:lnTo>
                  <a:lnTo>
                    <a:pt x="61" y="473"/>
                  </a:lnTo>
                  <a:lnTo>
                    <a:pt x="31" y="473"/>
                  </a:lnTo>
                  <a:lnTo>
                    <a:pt x="0" y="473"/>
                  </a:lnTo>
                  <a:lnTo>
                    <a:pt x="0" y="331"/>
                  </a:lnTo>
                  <a:lnTo>
                    <a:pt x="31" y="331"/>
                  </a:lnTo>
                  <a:lnTo>
                    <a:pt x="31" y="264"/>
                  </a:lnTo>
                  <a:lnTo>
                    <a:pt x="31" y="264"/>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0" name="íṩlíḍê"/>
            <p:cNvSpPr/>
            <p:nvPr/>
          </p:nvSpPr>
          <p:spPr bwMode="auto">
            <a:xfrm>
              <a:off x="-250" y="9227"/>
              <a:ext cx="12571" cy="1573"/>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1" name="îśļíḍé"/>
            <p:cNvSpPr/>
            <p:nvPr/>
          </p:nvSpPr>
          <p:spPr bwMode="auto">
            <a:xfrm>
              <a:off x="406"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2" name="ïŝlïḓé"/>
            <p:cNvSpPr/>
            <p:nvPr/>
          </p:nvSpPr>
          <p:spPr bwMode="auto">
            <a:xfrm>
              <a:off x="1408"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3" name="îṣḷîḓê"/>
            <p:cNvSpPr/>
            <p:nvPr/>
          </p:nvSpPr>
          <p:spPr bwMode="auto">
            <a:xfrm>
              <a:off x="3784"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194" name="isľîdê"/>
            <p:cNvSpPr/>
            <p:nvPr/>
          </p:nvSpPr>
          <p:spPr bwMode="auto">
            <a:xfrm>
              <a:off x="3945"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195" name="išḻîḓê"/>
            <p:cNvSpPr/>
            <p:nvPr/>
          </p:nvSpPr>
          <p:spPr bwMode="auto">
            <a:xfrm>
              <a:off x="4428"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6" name="î$ļiḍè"/>
            <p:cNvSpPr/>
            <p:nvPr/>
          </p:nvSpPr>
          <p:spPr bwMode="auto">
            <a:xfrm>
              <a:off x="5083"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197" name="iṡļîḋé"/>
            <p:cNvSpPr/>
            <p:nvPr/>
          </p:nvSpPr>
          <p:spPr bwMode="auto">
            <a:xfrm>
              <a:off x="5368"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198" name="îSľiďe"/>
            <p:cNvSpPr/>
            <p:nvPr/>
          </p:nvSpPr>
          <p:spPr bwMode="auto">
            <a:xfrm>
              <a:off x="6679" y="9872"/>
              <a:ext cx="309" cy="928"/>
            </a:xfrm>
            <a:custGeom>
              <a:avLst/>
              <a:gdLst>
                <a:gd name="T0" fmla="*/ 9 w 50"/>
                <a:gd name="T1" fmla="*/ 23 h 149"/>
                <a:gd name="T2" fmla="*/ 13 w 50"/>
                <a:gd name="T3" fmla="*/ 23 h 149"/>
                <a:gd name="T4" fmla="*/ 23 w 50"/>
                <a:gd name="T5" fmla="*/ 0 h 149"/>
                <a:gd name="T6" fmla="*/ 29 w 50"/>
                <a:gd name="T7" fmla="*/ 0 h 149"/>
                <a:gd name="T8" fmla="*/ 36 w 50"/>
                <a:gd name="T9" fmla="*/ 23 h 149"/>
                <a:gd name="T10" fmla="*/ 42 w 50"/>
                <a:gd name="T11" fmla="*/ 23 h 149"/>
                <a:gd name="T12" fmla="*/ 42 w 50"/>
                <a:gd name="T13" fmla="*/ 36 h 149"/>
                <a:gd name="T14" fmla="*/ 44 w 50"/>
                <a:gd name="T15" fmla="*/ 42 h 149"/>
                <a:gd name="T16" fmla="*/ 50 w 50"/>
                <a:gd name="T17" fmla="*/ 42 h 149"/>
                <a:gd name="T18" fmla="*/ 50 w 50"/>
                <a:gd name="T19" fmla="*/ 149 h 149"/>
                <a:gd name="T20" fmla="*/ 0 w 50"/>
                <a:gd name="T21" fmla="*/ 149 h 149"/>
                <a:gd name="T22" fmla="*/ 0 w 50"/>
                <a:gd name="T23" fmla="*/ 42 h 149"/>
                <a:gd name="T24" fmla="*/ 8 w 50"/>
                <a:gd name="T25" fmla="*/ 42 h 149"/>
                <a:gd name="T26" fmla="*/ 9 w 50"/>
                <a:gd name="T27" fmla="*/ 36 h 149"/>
                <a:gd name="T28" fmla="*/ 9 w 50"/>
                <a:gd name="T29" fmla="*/ 23 h 149"/>
                <a:gd name="T30" fmla="*/ 9 w 50"/>
                <a:gd name="T31" fmla="*/ 2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149">
                  <a:moveTo>
                    <a:pt x="9" y="23"/>
                  </a:moveTo>
                  <a:lnTo>
                    <a:pt x="13" y="23"/>
                  </a:lnTo>
                  <a:lnTo>
                    <a:pt x="23" y="0"/>
                  </a:lnTo>
                  <a:lnTo>
                    <a:pt x="29" y="0"/>
                  </a:lnTo>
                  <a:lnTo>
                    <a:pt x="36" y="23"/>
                  </a:lnTo>
                  <a:lnTo>
                    <a:pt x="42" y="23"/>
                  </a:lnTo>
                  <a:lnTo>
                    <a:pt x="42" y="36"/>
                  </a:lnTo>
                  <a:lnTo>
                    <a:pt x="44" y="42"/>
                  </a:lnTo>
                  <a:lnTo>
                    <a:pt x="50" y="42"/>
                  </a:lnTo>
                  <a:lnTo>
                    <a:pt x="50" y="149"/>
                  </a:lnTo>
                  <a:lnTo>
                    <a:pt x="0" y="149"/>
                  </a:lnTo>
                  <a:lnTo>
                    <a:pt x="0" y="42"/>
                  </a:lnTo>
                  <a:lnTo>
                    <a:pt x="8" y="42"/>
                  </a:lnTo>
                  <a:lnTo>
                    <a:pt x="9" y="36"/>
                  </a:lnTo>
                  <a:lnTo>
                    <a:pt x="9" y="23"/>
                  </a:lnTo>
                  <a:lnTo>
                    <a:pt x="9" y="2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199" name="íṥḷíḋè"/>
            <p:cNvSpPr/>
            <p:nvPr/>
          </p:nvSpPr>
          <p:spPr bwMode="auto">
            <a:xfrm>
              <a:off x="7150" y="10614"/>
              <a:ext cx="173" cy="186"/>
            </a:xfrm>
            <a:custGeom>
              <a:avLst/>
              <a:gdLst>
                <a:gd name="T0" fmla="*/ 0 w 28"/>
                <a:gd name="T1" fmla="*/ 0 h 31"/>
                <a:gd name="T2" fmla="*/ 28 w 28"/>
                <a:gd name="T3" fmla="*/ 0 h 31"/>
                <a:gd name="T4" fmla="*/ 28 w 28"/>
                <a:gd name="T5" fmla="*/ 31 h 31"/>
                <a:gd name="T6" fmla="*/ 0 w 28"/>
                <a:gd name="T7" fmla="*/ 31 h 31"/>
                <a:gd name="T8" fmla="*/ 0 w 28"/>
                <a:gd name="T9" fmla="*/ 0 h 31"/>
                <a:gd name="T10" fmla="*/ 0 w 28"/>
                <a:gd name="T11" fmla="*/ 0 h 31"/>
              </a:gdLst>
              <a:ahLst/>
              <a:cxnLst>
                <a:cxn ang="0">
                  <a:pos x="T0" y="T1"/>
                </a:cxn>
                <a:cxn ang="0">
                  <a:pos x="T2" y="T3"/>
                </a:cxn>
                <a:cxn ang="0">
                  <a:pos x="T4" y="T5"/>
                </a:cxn>
                <a:cxn ang="0">
                  <a:pos x="T6" y="T7"/>
                </a:cxn>
                <a:cxn ang="0">
                  <a:pos x="T8" y="T9"/>
                </a:cxn>
                <a:cxn ang="0">
                  <a:pos x="T10" y="T11"/>
                </a:cxn>
              </a:cxnLst>
              <a:rect l="0" t="0" r="r" b="b"/>
              <a:pathLst>
                <a:path w="28" h="31">
                  <a:moveTo>
                    <a:pt x="0" y="0"/>
                  </a:moveTo>
                  <a:lnTo>
                    <a:pt x="28" y="0"/>
                  </a:lnTo>
                  <a:lnTo>
                    <a:pt x="28" y="31"/>
                  </a:lnTo>
                  <a:lnTo>
                    <a:pt x="0" y="31"/>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0" name="íSlîdè"/>
            <p:cNvSpPr/>
            <p:nvPr/>
          </p:nvSpPr>
          <p:spPr bwMode="auto">
            <a:xfrm>
              <a:off x="7211" y="8636"/>
              <a:ext cx="1633" cy="2164"/>
            </a:xfrm>
            <a:custGeom>
              <a:avLst/>
              <a:gdLst>
                <a:gd name="T0" fmla="*/ 124 w 266"/>
                <a:gd name="T1" fmla="*/ 0 h 476"/>
                <a:gd name="T2" fmla="*/ 203 w 266"/>
                <a:gd name="T3" fmla="*/ 0 h 476"/>
                <a:gd name="T4" fmla="*/ 203 w 266"/>
                <a:gd name="T5" fmla="*/ 5 h 476"/>
                <a:gd name="T6" fmla="*/ 209 w 266"/>
                <a:gd name="T7" fmla="*/ 5 h 476"/>
                <a:gd name="T8" fmla="*/ 209 w 266"/>
                <a:gd name="T9" fmla="*/ 9 h 476"/>
                <a:gd name="T10" fmla="*/ 214 w 266"/>
                <a:gd name="T11" fmla="*/ 9 h 476"/>
                <a:gd name="T12" fmla="*/ 214 w 266"/>
                <a:gd name="T13" fmla="*/ 17 h 476"/>
                <a:gd name="T14" fmla="*/ 222 w 266"/>
                <a:gd name="T15" fmla="*/ 17 h 476"/>
                <a:gd name="T16" fmla="*/ 222 w 266"/>
                <a:gd name="T17" fmla="*/ 430 h 476"/>
                <a:gd name="T18" fmla="*/ 230 w 266"/>
                <a:gd name="T19" fmla="*/ 430 h 476"/>
                <a:gd name="T20" fmla="*/ 230 w 266"/>
                <a:gd name="T21" fmla="*/ 453 h 476"/>
                <a:gd name="T22" fmla="*/ 230 w 266"/>
                <a:gd name="T23" fmla="*/ 462 h 476"/>
                <a:gd name="T24" fmla="*/ 266 w 266"/>
                <a:gd name="T25" fmla="*/ 462 h 476"/>
                <a:gd name="T26" fmla="*/ 266 w 266"/>
                <a:gd name="T27" fmla="*/ 476 h 476"/>
                <a:gd name="T28" fmla="*/ 230 w 266"/>
                <a:gd name="T29" fmla="*/ 476 h 476"/>
                <a:gd name="T30" fmla="*/ 222 w 266"/>
                <a:gd name="T31" fmla="*/ 476 h 476"/>
                <a:gd name="T32" fmla="*/ 199 w 266"/>
                <a:gd name="T33" fmla="*/ 476 h 476"/>
                <a:gd name="T34" fmla="*/ 124 w 266"/>
                <a:gd name="T35" fmla="*/ 476 h 476"/>
                <a:gd name="T36" fmla="*/ 48 w 266"/>
                <a:gd name="T37" fmla="*/ 476 h 476"/>
                <a:gd name="T38" fmla="*/ 0 w 266"/>
                <a:gd name="T39" fmla="*/ 476 h 476"/>
                <a:gd name="T40" fmla="*/ 0 w 266"/>
                <a:gd name="T41" fmla="*/ 453 h 476"/>
                <a:gd name="T42" fmla="*/ 0 w 266"/>
                <a:gd name="T43" fmla="*/ 411 h 476"/>
                <a:gd name="T44" fmla="*/ 10 w 266"/>
                <a:gd name="T45" fmla="*/ 411 h 476"/>
                <a:gd name="T46" fmla="*/ 10 w 266"/>
                <a:gd name="T47" fmla="*/ 166 h 476"/>
                <a:gd name="T48" fmla="*/ 17 w 266"/>
                <a:gd name="T49" fmla="*/ 166 h 476"/>
                <a:gd name="T50" fmla="*/ 17 w 266"/>
                <a:gd name="T51" fmla="*/ 155 h 476"/>
                <a:gd name="T52" fmla="*/ 23 w 266"/>
                <a:gd name="T53" fmla="*/ 155 h 476"/>
                <a:gd name="T54" fmla="*/ 23 w 266"/>
                <a:gd name="T55" fmla="*/ 143 h 476"/>
                <a:gd name="T56" fmla="*/ 25 w 266"/>
                <a:gd name="T57" fmla="*/ 143 h 476"/>
                <a:gd name="T58" fmla="*/ 44 w 266"/>
                <a:gd name="T59" fmla="*/ 111 h 476"/>
                <a:gd name="T60" fmla="*/ 46 w 266"/>
                <a:gd name="T61" fmla="*/ 111 h 476"/>
                <a:gd name="T62" fmla="*/ 48 w 266"/>
                <a:gd name="T63" fmla="*/ 111 h 476"/>
                <a:gd name="T64" fmla="*/ 48 w 266"/>
                <a:gd name="T65" fmla="*/ 76 h 476"/>
                <a:gd name="T66" fmla="*/ 50 w 266"/>
                <a:gd name="T67" fmla="*/ 76 h 476"/>
                <a:gd name="T68" fmla="*/ 50 w 266"/>
                <a:gd name="T69" fmla="*/ 113 h 476"/>
                <a:gd name="T70" fmla="*/ 69 w 266"/>
                <a:gd name="T71" fmla="*/ 143 h 476"/>
                <a:gd name="T72" fmla="*/ 71 w 266"/>
                <a:gd name="T73" fmla="*/ 143 h 476"/>
                <a:gd name="T74" fmla="*/ 71 w 266"/>
                <a:gd name="T75" fmla="*/ 155 h 476"/>
                <a:gd name="T76" fmla="*/ 75 w 266"/>
                <a:gd name="T77" fmla="*/ 155 h 476"/>
                <a:gd name="T78" fmla="*/ 75 w 266"/>
                <a:gd name="T79" fmla="*/ 166 h 476"/>
                <a:gd name="T80" fmla="*/ 82 w 266"/>
                <a:gd name="T81" fmla="*/ 166 h 476"/>
                <a:gd name="T82" fmla="*/ 82 w 266"/>
                <a:gd name="T83" fmla="*/ 453 h 476"/>
                <a:gd name="T84" fmla="*/ 124 w 266"/>
                <a:gd name="T85" fmla="*/ 453 h 476"/>
                <a:gd name="T86" fmla="*/ 124 w 266"/>
                <a:gd name="T87" fmla="*/ 23 h 476"/>
                <a:gd name="T88" fmla="*/ 124 w 266"/>
                <a:gd name="T89" fmla="*/ 17 h 476"/>
                <a:gd name="T90" fmla="*/ 124 w 266"/>
                <a:gd name="T91" fmla="*/ 17 h 476"/>
                <a:gd name="T92" fmla="*/ 124 w 266"/>
                <a:gd name="T93" fmla="*/ 11 h 476"/>
                <a:gd name="T94" fmla="*/ 124 w 266"/>
                <a:gd name="T95" fmla="*/ 9 h 476"/>
                <a:gd name="T96" fmla="*/ 124 w 266"/>
                <a:gd name="T97" fmla="*/ 5 h 476"/>
                <a:gd name="T98" fmla="*/ 124 w 266"/>
                <a:gd name="T99" fmla="*/ 0 h 476"/>
                <a:gd name="T100" fmla="*/ 124 w 266"/>
                <a:gd name="T10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476">
                  <a:moveTo>
                    <a:pt x="124" y="0"/>
                  </a:moveTo>
                  <a:lnTo>
                    <a:pt x="203" y="0"/>
                  </a:lnTo>
                  <a:lnTo>
                    <a:pt x="203" y="5"/>
                  </a:lnTo>
                  <a:lnTo>
                    <a:pt x="209" y="5"/>
                  </a:lnTo>
                  <a:lnTo>
                    <a:pt x="209" y="9"/>
                  </a:lnTo>
                  <a:lnTo>
                    <a:pt x="214" y="9"/>
                  </a:lnTo>
                  <a:lnTo>
                    <a:pt x="214" y="17"/>
                  </a:lnTo>
                  <a:lnTo>
                    <a:pt x="222" y="17"/>
                  </a:lnTo>
                  <a:lnTo>
                    <a:pt x="222" y="430"/>
                  </a:lnTo>
                  <a:lnTo>
                    <a:pt x="230" y="430"/>
                  </a:lnTo>
                  <a:lnTo>
                    <a:pt x="230" y="453"/>
                  </a:lnTo>
                  <a:lnTo>
                    <a:pt x="230" y="462"/>
                  </a:lnTo>
                  <a:lnTo>
                    <a:pt x="266" y="462"/>
                  </a:lnTo>
                  <a:lnTo>
                    <a:pt x="266" y="476"/>
                  </a:lnTo>
                  <a:lnTo>
                    <a:pt x="230" y="476"/>
                  </a:lnTo>
                  <a:lnTo>
                    <a:pt x="222" y="476"/>
                  </a:lnTo>
                  <a:lnTo>
                    <a:pt x="199" y="476"/>
                  </a:lnTo>
                  <a:lnTo>
                    <a:pt x="124" y="476"/>
                  </a:lnTo>
                  <a:lnTo>
                    <a:pt x="48" y="476"/>
                  </a:lnTo>
                  <a:lnTo>
                    <a:pt x="0" y="476"/>
                  </a:lnTo>
                  <a:lnTo>
                    <a:pt x="0" y="453"/>
                  </a:lnTo>
                  <a:lnTo>
                    <a:pt x="0" y="411"/>
                  </a:lnTo>
                  <a:lnTo>
                    <a:pt x="10" y="411"/>
                  </a:lnTo>
                  <a:lnTo>
                    <a:pt x="10" y="166"/>
                  </a:lnTo>
                  <a:lnTo>
                    <a:pt x="17" y="166"/>
                  </a:lnTo>
                  <a:lnTo>
                    <a:pt x="17" y="155"/>
                  </a:lnTo>
                  <a:lnTo>
                    <a:pt x="23" y="155"/>
                  </a:lnTo>
                  <a:lnTo>
                    <a:pt x="23" y="143"/>
                  </a:lnTo>
                  <a:lnTo>
                    <a:pt x="25" y="143"/>
                  </a:lnTo>
                  <a:lnTo>
                    <a:pt x="44" y="111"/>
                  </a:lnTo>
                  <a:lnTo>
                    <a:pt x="46" y="111"/>
                  </a:lnTo>
                  <a:lnTo>
                    <a:pt x="48" y="111"/>
                  </a:lnTo>
                  <a:lnTo>
                    <a:pt x="48" y="76"/>
                  </a:lnTo>
                  <a:lnTo>
                    <a:pt x="50" y="76"/>
                  </a:lnTo>
                  <a:lnTo>
                    <a:pt x="50" y="113"/>
                  </a:lnTo>
                  <a:lnTo>
                    <a:pt x="69" y="143"/>
                  </a:lnTo>
                  <a:lnTo>
                    <a:pt x="71" y="143"/>
                  </a:lnTo>
                  <a:lnTo>
                    <a:pt x="71" y="155"/>
                  </a:lnTo>
                  <a:lnTo>
                    <a:pt x="75" y="155"/>
                  </a:lnTo>
                  <a:lnTo>
                    <a:pt x="75" y="166"/>
                  </a:lnTo>
                  <a:lnTo>
                    <a:pt x="82" y="166"/>
                  </a:lnTo>
                  <a:lnTo>
                    <a:pt x="82" y="453"/>
                  </a:lnTo>
                  <a:lnTo>
                    <a:pt x="124" y="453"/>
                  </a:lnTo>
                  <a:lnTo>
                    <a:pt x="124" y="23"/>
                  </a:lnTo>
                  <a:lnTo>
                    <a:pt x="124" y="17"/>
                  </a:lnTo>
                  <a:lnTo>
                    <a:pt x="124" y="17"/>
                  </a:lnTo>
                  <a:lnTo>
                    <a:pt x="124" y="11"/>
                  </a:lnTo>
                  <a:lnTo>
                    <a:pt x="124" y="9"/>
                  </a:lnTo>
                  <a:lnTo>
                    <a:pt x="124" y="5"/>
                  </a:lnTo>
                  <a:lnTo>
                    <a:pt x="124" y="0"/>
                  </a:lnTo>
                  <a:lnTo>
                    <a:pt x="124"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1" name="î$ḻíḋè"/>
            <p:cNvSpPr/>
            <p:nvPr/>
          </p:nvSpPr>
          <p:spPr bwMode="auto">
            <a:xfrm>
              <a:off x="8696" y="9897"/>
              <a:ext cx="643" cy="903"/>
            </a:xfrm>
            <a:custGeom>
              <a:avLst/>
              <a:gdLst>
                <a:gd name="T0" fmla="*/ 48 w 103"/>
                <a:gd name="T1" fmla="*/ 112 h 145"/>
                <a:gd name="T2" fmla="*/ 103 w 103"/>
                <a:gd name="T3" fmla="*/ 112 h 145"/>
                <a:gd name="T4" fmla="*/ 103 w 103"/>
                <a:gd name="T5" fmla="*/ 145 h 145"/>
                <a:gd name="T6" fmla="*/ 48 w 103"/>
                <a:gd name="T7" fmla="*/ 145 h 145"/>
                <a:gd name="T8" fmla="*/ 23 w 103"/>
                <a:gd name="T9" fmla="*/ 145 h 145"/>
                <a:gd name="T10" fmla="*/ 0 w 103"/>
                <a:gd name="T11" fmla="*/ 145 h 145"/>
                <a:gd name="T12" fmla="*/ 0 w 103"/>
                <a:gd name="T13" fmla="*/ 11 h 145"/>
                <a:gd name="T14" fmla="*/ 6 w 103"/>
                <a:gd name="T15" fmla="*/ 11 h 145"/>
                <a:gd name="T16" fmla="*/ 6 w 103"/>
                <a:gd name="T17" fmla="*/ 0 h 145"/>
                <a:gd name="T18" fmla="*/ 34 w 103"/>
                <a:gd name="T19" fmla="*/ 0 h 145"/>
                <a:gd name="T20" fmla="*/ 34 w 103"/>
                <a:gd name="T21" fmla="*/ 11 h 145"/>
                <a:gd name="T22" fmla="*/ 48 w 103"/>
                <a:gd name="T23" fmla="*/ 11 h 145"/>
                <a:gd name="T24" fmla="*/ 48 w 103"/>
                <a:gd name="T25" fmla="*/ 112 h 145"/>
                <a:gd name="T26" fmla="*/ 48 w 103"/>
                <a:gd name="T27" fmla="*/ 1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145">
                  <a:moveTo>
                    <a:pt x="48" y="112"/>
                  </a:moveTo>
                  <a:lnTo>
                    <a:pt x="103" y="112"/>
                  </a:lnTo>
                  <a:lnTo>
                    <a:pt x="103" y="145"/>
                  </a:lnTo>
                  <a:lnTo>
                    <a:pt x="48" y="145"/>
                  </a:lnTo>
                  <a:lnTo>
                    <a:pt x="23" y="145"/>
                  </a:lnTo>
                  <a:lnTo>
                    <a:pt x="0" y="145"/>
                  </a:lnTo>
                  <a:lnTo>
                    <a:pt x="0" y="11"/>
                  </a:lnTo>
                  <a:lnTo>
                    <a:pt x="6" y="11"/>
                  </a:lnTo>
                  <a:lnTo>
                    <a:pt x="6" y="0"/>
                  </a:lnTo>
                  <a:lnTo>
                    <a:pt x="34" y="0"/>
                  </a:lnTo>
                  <a:lnTo>
                    <a:pt x="34" y="11"/>
                  </a:lnTo>
                  <a:lnTo>
                    <a:pt x="48" y="11"/>
                  </a:lnTo>
                  <a:lnTo>
                    <a:pt x="48" y="112"/>
                  </a:lnTo>
                  <a:lnTo>
                    <a:pt x="48" y="112"/>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2" name="ïṩ1îḑè"/>
            <p:cNvSpPr/>
            <p:nvPr/>
          </p:nvSpPr>
          <p:spPr bwMode="auto">
            <a:xfrm>
              <a:off x="9797" y="9921"/>
              <a:ext cx="767" cy="879"/>
            </a:xfrm>
            <a:custGeom>
              <a:avLst/>
              <a:gdLst>
                <a:gd name="T0" fmla="*/ 0 w 124"/>
                <a:gd name="T1" fmla="*/ 0 h 142"/>
                <a:gd name="T2" fmla="*/ 124 w 124"/>
                <a:gd name="T3" fmla="*/ 0 h 142"/>
                <a:gd name="T4" fmla="*/ 124 w 124"/>
                <a:gd name="T5" fmla="*/ 142 h 142"/>
                <a:gd name="T6" fmla="*/ 0 w 124"/>
                <a:gd name="T7" fmla="*/ 142 h 142"/>
                <a:gd name="T8" fmla="*/ 0 w 124"/>
                <a:gd name="T9" fmla="*/ 0 h 142"/>
                <a:gd name="T10" fmla="*/ 0 w 124"/>
                <a:gd name="T11" fmla="*/ 0 h 142"/>
              </a:gdLst>
              <a:ahLst/>
              <a:cxnLst>
                <a:cxn ang="0">
                  <a:pos x="T0" y="T1"/>
                </a:cxn>
                <a:cxn ang="0">
                  <a:pos x="T2" y="T3"/>
                </a:cxn>
                <a:cxn ang="0">
                  <a:pos x="T4" y="T5"/>
                </a:cxn>
                <a:cxn ang="0">
                  <a:pos x="T6" y="T7"/>
                </a:cxn>
                <a:cxn ang="0">
                  <a:pos x="T8" y="T9"/>
                </a:cxn>
                <a:cxn ang="0">
                  <a:pos x="T10" y="T11"/>
                </a:cxn>
              </a:cxnLst>
              <a:rect l="0" t="0" r="r" b="b"/>
              <a:pathLst>
                <a:path w="124" h="142">
                  <a:moveTo>
                    <a:pt x="0" y="0"/>
                  </a:moveTo>
                  <a:lnTo>
                    <a:pt x="124" y="0"/>
                  </a:lnTo>
                  <a:lnTo>
                    <a:pt x="124" y="142"/>
                  </a:lnTo>
                  <a:lnTo>
                    <a:pt x="0" y="142"/>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3" name="íṣḻîde"/>
            <p:cNvSpPr/>
            <p:nvPr/>
          </p:nvSpPr>
          <p:spPr bwMode="auto">
            <a:xfrm>
              <a:off x="10626" y="9451"/>
              <a:ext cx="1831" cy="1349"/>
            </a:xfrm>
            <a:custGeom>
              <a:avLst/>
              <a:gdLst>
                <a:gd name="T0" fmla="*/ 84 w 296"/>
                <a:gd name="T1" fmla="*/ 193 h 218"/>
                <a:gd name="T2" fmla="*/ 94 w 296"/>
                <a:gd name="T3" fmla="*/ 193 h 218"/>
                <a:gd name="T4" fmla="*/ 94 w 296"/>
                <a:gd name="T5" fmla="*/ 199 h 218"/>
                <a:gd name="T6" fmla="*/ 113 w 296"/>
                <a:gd name="T7" fmla="*/ 199 h 218"/>
                <a:gd name="T8" fmla="*/ 113 w 296"/>
                <a:gd name="T9" fmla="*/ 206 h 218"/>
                <a:gd name="T10" fmla="*/ 160 w 296"/>
                <a:gd name="T11" fmla="*/ 206 h 218"/>
                <a:gd name="T12" fmla="*/ 160 w 296"/>
                <a:gd name="T13" fmla="*/ 9 h 218"/>
                <a:gd name="T14" fmla="*/ 178 w 296"/>
                <a:gd name="T15" fmla="*/ 9 h 218"/>
                <a:gd name="T16" fmla="*/ 178 w 296"/>
                <a:gd name="T17" fmla="*/ 0 h 218"/>
                <a:gd name="T18" fmla="*/ 218 w 296"/>
                <a:gd name="T19" fmla="*/ 0 h 218"/>
                <a:gd name="T20" fmla="*/ 218 w 296"/>
                <a:gd name="T21" fmla="*/ 9 h 218"/>
                <a:gd name="T22" fmla="*/ 231 w 296"/>
                <a:gd name="T23" fmla="*/ 9 h 218"/>
                <a:gd name="T24" fmla="*/ 231 w 296"/>
                <a:gd name="T25" fmla="*/ 206 h 218"/>
                <a:gd name="T26" fmla="*/ 245 w 296"/>
                <a:gd name="T27" fmla="*/ 206 h 218"/>
                <a:gd name="T28" fmla="*/ 245 w 296"/>
                <a:gd name="T29" fmla="*/ 214 h 218"/>
                <a:gd name="T30" fmla="*/ 296 w 296"/>
                <a:gd name="T31" fmla="*/ 214 h 218"/>
                <a:gd name="T32" fmla="*/ 296 w 296"/>
                <a:gd name="T33" fmla="*/ 218 h 218"/>
                <a:gd name="T34" fmla="*/ 245 w 296"/>
                <a:gd name="T35" fmla="*/ 218 h 218"/>
                <a:gd name="T36" fmla="*/ 231 w 296"/>
                <a:gd name="T37" fmla="*/ 218 h 218"/>
                <a:gd name="T38" fmla="*/ 160 w 296"/>
                <a:gd name="T39" fmla="*/ 218 h 218"/>
                <a:gd name="T40" fmla="*/ 130 w 296"/>
                <a:gd name="T41" fmla="*/ 218 h 218"/>
                <a:gd name="T42" fmla="*/ 84 w 296"/>
                <a:gd name="T43" fmla="*/ 218 h 218"/>
                <a:gd name="T44" fmla="*/ 80 w 296"/>
                <a:gd name="T45" fmla="*/ 218 h 218"/>
                <a:gd name="T46" fmla="*/ 50 w 296"/>
                <a:gd name="T47" fmla="*/ 218 h 218"/>
                <a:gd name="T48" fmla="*/ 0 w 296"/>
                <a:gd name="T49" fmla="*/ 218 h 218"/>
                <a:gd name="T50" fmla="*/ 0 w 296"/>
                <a:gd name="T51" fmla="*/ 4 h 218"/>
                <a:gd name="T52" fmla="*/ 50 w 296"/>
                <a:gd name="T53" fmla="*/ 4 h 218"/>
                <a:gd name="T54" fmla="*/ 50 w 296"/>
                <a:gd name="T55" fmla="*/ 25 h 218"/>
                <a:gd name="T56" fmla="*/ 84 w 296"/>
                <a:gd name="T57" fmla="*/ 25 h 218"/>
                <a:gd name="T58" fmla="*/ 84 w 296"/>
                <a:gd name="T59" fmla="*/ 193 h 218"/>
                <a:gd name="T60" fmla="*/ 84 w 296"/>
                <a:gd name="T61" fmla="*/ 19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6" h="218">
                  <a:moveTo>
                    <a:pt x="84" y="193"/>
                  </a:moveTo>
                  <a:lnTo>
                    <a:pt x="94" y="193"/>
                  </a:lnTo>
                  <a:lnTo>
                    <a:pt x="94" y="199"/>
                  </a:lnTo>
                  <a:lnTo>
                    <a:pt x="113" y="199"/>
                  </a:lnTo>
                  <a:lnTo>
                    <a:pt x="113" y="206"/>
                  </a:lnTo>
                  <a:lnTo>
                    <a:pt x="160" y="206"/>
                  </a:lnTo>
                  <a:lnTo>
                    <a:pt x="160" y="9"/>
                  </a:lnTo>
                  <a:lnTo>
                    <a:pt x="178" y="9"/>
                  </a:lnTo>
                  <a:lnTo>
                    <a:pt x="178" y="0"/>
                  </a:lnTo>
                  <a:lnTo>
                    <a:pt x="218" y="0"/>
                  </a:lnTo>
                  <a:lnTo>
                    <a:pt x="218" y="9"/>
                  </a:lnTo>
                  <a:lnTo>
                    <a:pt x="231" y="9"/>
                  </a:lnTo>
                  <a:lnTo>
                    <a:pt x="231" y="206"/>
                  </a:lnTo>
                  <a:lnTo>
                    <a:pt x="245" y="206"/>
                  </a:lnTo>
                  <a:lnTo>
                    <a:pt x="245" y="214"/>
                  </a:lnTo>
                  <a:lnTo>
                    <a:pt x="296" y="214"/>
                  </a:lnTo>
                  <a:lnTo>
                    <a:pt x="296" y="218"/>
                  </a:lnTo>
                  <a:lnTo>
                    <a:pt x="245" y="218"/>
                  </a:lnTo>
                  <a:lnTo>
                    <a:pt x="231" y="218"/>
                  </a:lnTo>
                  <a:lnTo>
                    <a:pt x="160" y="218"/>
                  </a:lnTo>
                  <a:lnTo>
                    <a:pt x="130" y="218"/>
                  </a:lnTo>
                  <a:lnTo>
                    <a:pt x="84" y="218"/>
                  </a:lnTo>
                  <a:lnTo>
                    <a:pt x="80" y="218"/>
                  </a:lnTo>
                  <a:lnTo>
                    <a:pt x="50" y="218"/>
                  </a:lnTo>
                  <a:lnTo>
                    <a:pt x="0" y="218"/>
                  </a:lnTo>
                  <a:lnTo>
                    <a:pt x="0" y="4"/>
                  </a:lnTo>
                  <a:lnTo>
                    <a:pt x="50" y="4"/>
                  </a:lnTo>
                  <a:lnTo>
                    <a:pt x="50" y="25"/>
                  </a:lnTo>
                  <a:lnTo>
                    <a:pt x="84" y="25"/>
                  </a:lnTo>
                  <a:lnTo>
                    <a:pt x="84" y="193"/>
                  </a:lnTo>
                  <a:lnTo>
                    <a:pt x="84" y="19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4" name="íşḻïḋe"/>
            <p:cNvSpPr/>
            <p:nvPr/>
          </p:nvSpPr>
          <p:spPr bwMode="auto">
            <a:xfrm>
              <a:off x="-42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05" name="íṡ1íďè"/>
            <p:cNvSpPr/>
            <p:nvPr/>
          </p:nvSpPr>
          <p:spPr bwMode="auto">
            <a:xfrm>
              <a:off x="5368" y="8354"/>
              <a:ext cx="1250" cy="2446"/>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6" name="iṡliḓê"/>
            <p:cNvSpPr/>
            <p:nvPr/>
          </p:nvSpPr>
          <p:spPr bwMode="auto">
            <a:xfrm>
              <a:off x="9377" y="10701"/>
              <a:ext cx="1324" cy="99"/>
            </a:xfrm>
            <a:custGeom>
              <a:avLst/>
              <a:gdLst>
                <a:gd name="T0" fmla="*/ 0 w 212"/>
                <a:gd name="T1" fmla="*/ 0 h 15"/>
                <a:gd name="T2" fmla="*/ 212 w 212"/>
                <a:gd name="T3" fmla="*/ 0 h 15"/>
                <a:gd name="T4" fmla="*/ 212 w 212"/>
                <a:gd name="T5" fmla="*/ 15 h 15"/>
                <a:gd name="T6" fmla="*/ 0 w 212"/>
                <a:gd name="T7" fmla="*/ 15 h 15"/>
                <a:gd name="T8" fmla="*/ 0 w 212"/>
                <a:gd name="T9" fmla="*/ 0 h 15"/>
                <a:gd name="T10" fmla="*/ 0 w 212"/>
                <a:gd name="T11" fmla="*/ 0 h 15"/>
              </a:gdLst>
              <a:ahLst/>
              <a:cxnLst>
                <a:cxn ang="0">
                  <a:pos x="T0" y="T1"/>
                </a:cxn>
                <a:cxn ang="0">
                  <a:pos x="T2" y="T3"/>
                </a:cxn>
                <a:cxn ang="0">
                  <a:pos x="T4" y="T5"/>
                </a:cxn>
                <a:cxn ang="0">
                  <a:pos x="T6" y="T7"/>
                </a:cxn>
                <a:cxn ang="0">
                  <a:pos x="T8" y="T9"/>
                </a:cxn>
                <a:cxn ang="0">
                  <a:pos x="T10" y="T11"/>
                </a:cxn>
              </a:cxnLst>
              <a:rect l="0" t="0" r="r" b="b"/>
              <a:pathLst>
                <a:path w="212" h="15">
                  <a:moveTo>
                    <a:pt x="0" y="0"/>
                  </a:moveTo>
                  <a:lnTo>
                    <a:pt x="212" y="0"/>
                  </a:lnTo>
                  <a:lnTo>
                    <a:pt x="212" y="15"/>
                  </a:lnTo>
                  <a:lnTo>
                    <a:pt x="0" y="15"/>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25000" lnSpcReduction="20000"/>
            </a:bodyPr>
            <a:lstStyle/>
            <a:p>
              <a:endParaRPr lang="en-US"/>
            </a:p>
          </p:txBody>
        </p:sp>
        <p:sp>
          <p:nvSpPr>
            <p:cNvPr id="207" name="ïṧḻíďé"/>
            <p:cNvSpPr/>
            <p:nvPr/>
          </p:nvSpPr>
          <p:spPr bwMode="auto">
            <a:xfrm>
              <a:off x="13142" y="8362"/>
              <a:ext cx="643" cy="2438"/>
            </a:xfrm>
            <a:custGeom>
              <a:avLst/>
              <a:gdLst>
                <a:gd name="T0" fmla="*/ 42 w 105"/>
                <a:gd name="T1" fmla="*/ 17 h 394"/>
                <a:gd name="T2" fmla="*/ 92 w 105"/>
                <a:gd name="T3" fmla="*/ 0 h 394"/>
                <a:gd name="T4" fmla="*/ 102 w 105"/>
                <a:gd name="T5" fmla="*/ 0 h 394"/>
                <a:gd name="T6" fmla="*/ 102 w 105"/>
                <a:gd name="T7" fmla="*/ 29 h 394"/>
                <a:gd name="T8" fmla="*/ 105 w 105"/>
                <a:gd name="T9" fmla="*/ 29 h 394"/>
                <a:gd name="T10" fmla="*/ 105 w 105"/>
                <a:gd name="T11" fmla="*/ 122 h 394"/>
                <a:gd name="T12" fmla="*/ 105 w 105"/>
                <a:gd name="T13" fmla="*/ 155 h 394"/>
                <a:gd name="T14" fmla="*/ 105 w 105"/>
                <a:gd name="T15" fmla="*/ 205 h 394"/>
                <a:gd name="T16" fmla="*/ 105 w 105"/>
                <a:gd name="T17" fmla="*/ 218 h 394"/>
                <a:gd name="T18" fmla="*/ 105 w 105"/>
                <a:gd name="T19" fmla="*/ 298 h 394"/>
                <a:gd name="T20" fmla="*/ 105 w 105"/>
                <a:gd name="T21" fmla="*/ 331 h 394"/>
                <a:gd name="T22" fmla="*/ 105 w 105"/>
                <a:gd name="T23" fmla="*/ 394 h 394"/>
                <a:gd name="T24" fmla="*/ 0 w 105"/>
                <a:gd name="T25" fmla="*/ 394 h 394"/>
                <a:gd name="T26" fmla="*/ 0 w 105"/>
                <a:gd name="T27" fmla="*/ 218 h 394"/>
                <a:gd name="T28" fmla="*/ 10 w 105"/>
                <a:gd name="T29" fmla="*/ 218 h 394"/>
                <a:gd name="T30" fmla="*/ 10 w 105"/>
                <a:gd name="T31" fmla="*/ 155 h 394"/>
                <a:gd name="T32" fmla="*/ 21 w 105"/>
                <a:gd name="T33" fmla="*/ 155 h 394"/>
                <a:gd name="T34" fmla="*/ 21 w 105"/>
                <a:gd name="T35" fmla="*/ 122 h 394"/>
                <a:gd name="T36" fmla="*/ 39 w 105"/>
                <a:gd name="T37" fmla="*/ 122 h 394"/>
                <a:gd name="T38" fmla="*/ 39 w 105"/>
                <a:gd name="T39" fmla="*/ 29 h 394"/>
                <a:gd name="T40" fmla="*/ 42 w 105"/>
                <a:gd name="T41" fmla="*/ 29 h 394"/>
                <a:gd name="T42" fmla="*/ 42 w 105"/>
                <a:gd name="T43" fmla="*/ 17 h 394"/>
                <a:gd name="T44" fmla="*/ 42 w 105"/>
                <a:gd name="T45" fmla="*/ 17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394">
                  <a:moveTo>
                    <a:pt x="42" y="17"/>
                  </a:moveTo>
                  <a:lnTo>
                    <a:pt x="92" y="0"/>
                  </a:lnTo>
                  <a:lnTo>
                    <a:pt x="102" y="0"/>
                  </a:lnTo>
                  <a:lnTo>
                    <a:pt x="102" y="29"/>
                  </a:lnTo>
                  <a:lnTo>
                    <a:pt x="105" y="29"/>
                  </a:lnTo>
                  <a:lnTo>
                    <a:pt x="105" y="122"/>
                  </a:lnTo>
                  <a:lnTo>
                    <a:pt x="105" y="155"/>
                  </a:lnTo>
                  <a:lnTo>
                    <a:pt x="105" y="205"/>
                  </a:lnTo>
                  <a:lnTo>
                    <a:pt x="105" y="218"/>
                  </a:lnTo>
                  <a:lnTo>
                    <a:pt x="105" y="298"/>
                  </a:lnTo>
                  <a:lnTo>
                    <a:pt x="105" y="331"/>
                  </a:lnTo>
                  <a:lnTo>
                    <a:pt x="105" y="394"/>
                  </a:lnTo>
                  <a:lnTo>
                    <a:pt x="0" y="394"/>
                  </a:lnTo>
                  <a:lnTo>
                    <a:pt x="0" y="218"/>
                  </a:lnTo>
                  <a:lnTo>
                    <a:pt x="10" y="218"/>
                  </a:lnTo>
                  <a:lnTo>
                    <a:pt x="10" y="155"/>
                  </a:lnTo>
                  <a:lnTo>
                    <a:pt x="21" y="155"/>
                  </a:lnTo>
                  <a:lnTo>
                    <a:pt x="21" y="122"/>
                  </a:lnTo>
                  <a:lnTo>
                    <a:pt x="39" y="122"/>
                  </a:lnTo>
                  <a:lnTo>
                    <a:pt x="39" y="29"/>
                  </a:lnTo>
                  <a:lnTo>
                    <a:pt x="42" y="29"/>
                  </a:lnTo>
                  <a:lnTo>
                    <a:pt x="42" y="17"/>
                  </a:lnTo>
                  <a:lnTo>
                    <a:pt x="42" y="1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8" name="íṥḻiḋe"/>
            <p:cNvSpPr/>
            <p:nvPr/>
          </p:nvSpPr>
          <p:spPr bwMode="auto">
            <a:xfrm>
              <a:off x="14144" y="9117"/>
              <a:ext cx="2314" cy="1683"/>
            </a:xfrm>
            <a:custGeom>
              <a:avLst/>
              <a:gdLst>
                <a:gd name="T0" fmla="*/ 109 w 375"/>
                <a:gd name="T1" fmla="*/ 163 h 272"/>
                <a:gd name="T2" fmla="*/ 138 w 375"/>
                <a:gd name="T3" fmla="*/ 151 h 272"/>
                <a:gd name="T4" fmla="*/ 145 w 375"/>
                <a:gd name="T5" fmla="*/ 140 h 272"/>
                <a:gd name="T6" fmla="*/ 147 w 375"/>
                <a:gd name="T7" fmla="*/ 140 h 272"/>
                <a:gd name="T8" fmla="*/ 155 w 375"/>
                <a:gd name="T9" fmla="*/ 151 h 272"/>
                <a:gd name="T10" fmla="*/ 183 w 375"/>
                <a:gd name="T11" fmla="*/ 163 h 272"/>
                <a:gd name="T12" fmla="*/ 183 w 375"/>
                <a:gd name="T13" fmla="*/ 169 h 272"/>
                <a:gd name="T14" fmla="*/ 178 w 375"/>
                <a:gd name="T15" fmla="*/ 169 h 272"/>
                <a:gd name="T16" fmla="*/ 178 w 375"/>
                <a:gd name="T17" fmla="*/ 190 h 272"/>
                <a:gd name="T18" fmla="*/ 358 w 375"/>
                <a:gd name="T19" fmla="*/ 190 h 272"/>
                <a:gd name="T20" fmla="*/ 358 w 375"/>
                <a:gd name="T21" fmla="*/ 199 h 272"/>
                <a:gd name="T22" fmla="*/ 375 w 375"/>
                <a:gd name="T23" fmla="*/ 199 h 272"/>
                <a:gd name="T24" fmla="*/ 375 w 375"/>
                <a:gd name="T25" fmla="*/ 272 h 272"/>
                <a:gd name="T26" fmla="*/ 0 w 375"/>
                <a:gd name="T27" fmla="*/ 272 h 272"/>
                <a:gd name="T28" fmla="*/ 0 w 375"/>
                <a:gd name="T29" fmla="*/ 199 h 272"/>
                <a:gd name="T30" fmla="*/ 17 w 375"/>
                <a:gd name="T31" fmla="*/ 199 h 272"/>
                <a:gd name="T32" fmla="*/ 17 w 375"/>
                <a:gd name="T33" fmla="*/ 190 h 272"/>
                <a:gd name="T34" fmla="*/ 27 w 375"/>
                <a:gd name="T35" fmla="*/ 190 h 272"/>
                <a:gd name="T36" fmla="*/ 27 w 375"/>
                <a:gd name="T37" fmla="*/ 71 h 272"/>
                <a:gd name="T38" fmla="*/ 30 w 375"/>
                <a:gd name="T39" fmla="*/ 71 h 272"/>
                <a:gd name="T40" fmla="*/ 30 w 375"/>
                <a:gd name="T41" fmla="*/ 50 h 272"/>
                <a:gd name="T42" fmla="*/ 34 w 375"/>
                <a:gd name="T43" fmla="*/ 50 h 272"/>
                <a:gd name="T44" fmla="*/ 34 w 375"/>
                <a:gd name="T45" fmla="*/ 27 h 272"/>
                <a:gd name="T46" fmla="*/ 38 w 375"/>
                <a:gd name="T47" fmla="*/ 27 h 272"/>
                <a:gd name="T48" fmla="*/ 38 w 375"/>
                <a:gd name="T49" fmla="*/ 18 h 272"/>
                <a:gd name="T50" fmla="*/ 42 w 375"/>
                <a:gd name="T51" fmla="*/ 18 h 272"/>
                <a:gd name="T52" fmla="*/ 51 w 375"/>
                <a:gd name="T53" fmla="*/ 0 h 272"/>
                <a:gd name="T54" fmla="*/ 55 w 375"/>
                <a:gd name="T55" fmla="*/ 0 h 272"/>
                <a:gd name="T56" fmla="*/ 65 w 375"/>
                <a:gd name="T57" fmla="*/ 18 h 272"/>
                <a:gd name="T58" fmla="*/ 69 w 375"/>
                <a:gd name="T59" fmla="*/ 18 h 272"/>
                <a:gd name="T60" fmla="*/ 69 w 375"/>
                <a:gd name="T61" fmla="*/ 27 h 272"/>
                <a:gd name="T62" fmla="*/ 73 w 375"/>
                <a:gd name="T63" fmla="*/ 27 h 272"/>
                <a:gd name="T64" fmla="*/ 73 w 375"/>
                <a:gd name="T65" fmla="*/ 50 h 272"/>
                <a:gd name="T66" fmla="*/ 76 w 375"/>
                <a:gd name="T67" fmla="*/ 50 h 272"/>
                <a:gd name="T68" fmla="*/ 76 w 375"/>
                <a:gd name="T69" fmla="*/ 71 h 272"/>
                <a:gd name="T70" fmla="*/ 80 w 375"/>
                <a:gd name="T71" fmla="*/ 71 h 272"/>
                <a:gd name="T72" fmla="*/ 80 w 375"/>
                <a:gd name="T73" fmla="*/ 190 h 272"/>
                <a:gd name="T74" fmla="*/ 115 w 375"/>
                <a:gd name="T75" fmla="*/ 190 h 272"/>
                <a:gd name="T76" fmla="*/ 115 w 375"/>
                <a:gd name="T77" fmla="*/ 169 h 272"/>
                <a:gd name="T78" fmla="*/ 109 w 375"/>
                <a:gd name="T79" fmla="*/ 169 h 272"/>
                <a:gd name="T80" fmla="*/ 109 w 375"/>
                <a:gd name="T81" fmla="*/ 163 h 272"/>
                <a:gd name="T82" fmla="*/ 109 w 375"/>
                <a:gd name="T83" fmla="*/ 16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5" h="272">
                  <a:moveTo>
                    <a:pt x="109" y="163"/>
                  </a:moveTo>
                  <a:lnTo>
                    <a:pt x="138" y="151"/>
                  </a:lnTo>
                  <a:lnTo>
                    <a:pt x="145" y="140"/>
                  </a:lnTo>
                  <a:lnTo>
                    <a:pt x="147" y="140"/>
                  </a:lnTo>
                  <a:lnTo>
                    <a:pt x="155" y="151"/>
                  </a:lnTo>
                  <a:lnTo>
                    <a:pt x="183" y="163"/>
                  </a:lnTo>
                  <a:lnTo>
                    <a:pt x="183" y="169"/>
                  </a:lnTo>
                  <a:lnTo>
                    <a:pt x="178" y="169"/>
                  </a:lnTo>
                  <a:lnTo>
                    <a:pt x="178" y="190"/>
                  </a:lnTo>
                  <a:lnTo>
                    <a:pt x="358" y="190"/>
                  </a:lnTo>
                  <a:lnTo>
                    <a:pt x="358" y="199"/>
                  </a:lnTo>
                  <a:lnTo>
                    <a:pt x="375" y="199"/>
                  </a:lnTo>
                  <a:lnTo>
                    <a:pt x="375" y="272"/>
                  </a:lnTo>
                  <a:lnTo>
                    <a:pt x="0" y="272"/>
                  </a:lnTo>
                  <a:lnTo>
                    <a:pt x="0" y="199"/>
                  </a:lnTo>
                  <a:lnTo>
                    <a:pt x="17" y="199"/>
                  </a:lnTo>
                  <a:lnTo>
                    <a:pt x="17" y="190"/>
                  </a:lnTo>
                  <a:lnTo>
                    <a:pt x="27" y="190"/>
                  </a:lnTo>
                  <a:lnTo>
                    <a:pt x="27" y="71"/>
                  </a:lnTo>
                  <a:lnTo>
                    <a:pt x="30" y="71"/>
                  </a:lnTo>
                  <a:lnTo>
                    <a:pt x="30" y="50"/>
                  </a:lnTo>
                  <a:lnTo>
                    <a:pt x="34" y="50"/>
                  </a:lnTo>
                  <a:lnTo>
                    <a:pt x="34" y="27"/>
                  </a:lnTo>
                  <a:lnTo>
                    <a:pt x="38" y="27"/>
                  </a:lnTo>
                  <a:lnTo>
                    <a:pt x="38" y="18"/>
                  </a:lnTo>
                  <a:lnTo>
                    <a:pt x="42" y="18"/>
                  </a:lnTo>
                  <a:lnTo>
                    <a:pt x="51" y="0"/>
                  </a:lnTo>
                  <a:lnTo>
                    <a:pt x="55" y="0"/>
                  </a:lnTo>
                  <a:lnTo>
                    <a:pt x="65" y="18"/>
                  </a:lnTo>
                  <a:lnTo>
                    <a:pt x="69" y="18"/>
                  </a:lnTo>
                  <a:lnTo>
                    <a:pt x="69" y="27"/>
                  </a:lnTo>
                  <a:lnTo>
                    <a:pt x="73" y="27"/>
                  </a:lnTo>
                  <a:lnTo>
                    <a:pt x="73" y="50"/>
                  </a:lnTo>
                  <a:lnTo>
                    <a:pt x="76" y="50"/>
                  </a:lnTo>
                  <a:lnTo>
                    <a:pt x="76" y="71"/>
                  </a:lnTo>
                  <a:lnTo>
                    <a:pt x="80" y="71"/>
                  </a:lnTo>
                  <a:lnTo>
                    <a:pt x="80" y="190"/>
                  </a:lnTo>
                  <a:lnTo>
                    <a:pt x="115" y="190"/>
                  </a:lnTo>
                  <a:lnTo>
                    <a:pt x="115" y="169"/>
                  </a:lnTo>
                  <a:lnTo>
                    <a:pt x="109" y="169"/>
                  </a:lnTo>
                  <a:lnTo>
                    <a:pt x="109" y="163"/>
                  </a:lnTo>
                  <a:lnTo>
                    <a:pt x="109" y="163"/>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09" name="îš1ïdê"/>
            <p:cNvSpPr/>
            <p:nvPr/>
          </p:nvSpPr>
          <p:spPr bwMode="auto">
            <a:xfrm>
              <a:off x="16520" y="10379"/>
              <a:ext cx="223" cy="421"/>
            </a:xfrm>
            <a:custGeom>
              <a:avLst/>
              <a:gdLst>
                <a:gd name="T0" fmla="*/ 0 w 37"/>
                <a:gd name="T1" fmla="*/ 0 h 67"/>
                <a:gd name="T2" fmla="*/ 37 w 37"/>
                <a:gd name="T3" fmla="*/ 0 h 67"/>
                <a:gd name="T4" fmla="*/ 37 w 37"/>
                <a:gd name="T5" fmla="*/ 67 h 67"/>
                <a:gd name="T6" fmla="*/ 0 w 37"/>
                <a:gd name="T7" fmla="*/ 67 h 67"/>
                <a:gd name="T8" fmla="*/ 0 w 37"/>
                <a:gd name="T9" fmla="*/ 0 h 67"/>
                <a:gd name="T10" fmla="*/ 0 w 37"/>
                <a:gd name="T11" fmla="*/ 0 h 67"/>
              </a:gdLst>
              <a:ahLst/>
              <a:cxnLst>
                <a:cxn ang="0">
                  <a:pos x="T0" y="T1"/>
                </a:cxn>
                <a:cxn ang="0">
                  <a:pos x="T2" y="T3"/>
                </a:cxn>
                <a:cxn ang="0">
                  <a:pos x="T4" y="T5"/>
                </a:cxn>
                <a:cxn ang="0">
                  <a:pos x="T6" y="T7"/>
                </a:cxn>
                <a:cxn ang="0">
                  <a:pos x="T8" y="T9"/>
                </a:cxn>
                <a:cxn ang="0">
                  <a:pos x="T10" y="T11"/>
                </a:cxn>
              </a:cxnLst>
              <a:rect l="0" t="0" r="r" b="b"/>
              <a:pathLst>
                <a:path w="37" h="67">
                  <a:moveTo>
                    <a:pt x="0" y="0"/>
                  </a:moveTo>
                  <a:lnTo>
                    <a:pt x="37" y="0"/>
                  </a:lnTo>
                  <a:lnTo>
                    <a:pt x="37" y="67"/>
                  </a:lnTo>
                  <a:lnTo>
                    <a:pt x="0" y="67"/>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77500" lnSpcReduction="20000"/>
            </a:bodyPr>
            <a:lstStyle/>
            <a:p>
              <a:endParaRPr lang="en-US"/>
            </a:p>
          </p:txBody>
        </p:sp>
        <p:sp>
          <p:nvSpPr>
            <p:cNvPr id="210" name="íṣļîḍè"/>
            <p:cNvSpPr/>
            <p:nvPr/>
          </p:nvSpPr>
          <p:spPr bwMode="auto">
            <a:xfrm>
              <a:off x="16680" y="10491"/>
              <a:ext cx="668" cy="309"/>
            </a:xfrm>
            <a:custGeom>
              <a:avLst/>
              <a:gdLst>
                <a:gd name="T0" fmla="*/ 63 w 109"/>
                <a:gd name="T1" fmla="*/ 0 h 50"/>
                <a:gd name="T2" fmla="*/ 109 w 109"/>
                <a:gd name="T3" fmla="*/ 0 h 50"/>
                <a:gd name="T4" fmla="*/ 109 w 109"/>
                <a:gd name="T5" fmla="*/ 25 h 50"/>
                <a:gd name="T6" fmla="*/ 109 w 109"/>
                <a:gd name="T7" fmla="*/ 50 h 50"/>
                <a:gd name="T8" fmla="*/ 63 w 109"/>
                <a:gd name="T9" fmla="*/ 50 h 50"/>
                <a:gd name="T10" fmla="*/ 0 w 109"/>
                <a:gd name="T11" fmla="*/ 50 h 50"/>
                <a:gd name="T12" fmla="*/ 0 w 109"/>
                <a:gd name="T13" fmla="*/ 25 h 50"/>
                <a:gd name="T14" fmla="*/ 63 w 109"/>
                <a:gd name="T15" fmla="*/ 25 h 50"/>
                <a:gd name="T16" fmla="*/ 63 w 109"/>
                <a:gd name="T17" fmla="*/ 0 h 50"/>
                <a:gd name="T18" fmla="*/ 63 w 109"/>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0">
                  <a:moveTo>
                    <a:pt x="63" y="0"/>
                  </a:moveTo>
                  <a:lnTo>
                    <a:pt x="109" y="0"/>
                  </a:lnTo>
                  <a:lnTo>
                    <a:pt x="109" y="25"/>
                  </a:lnTo>
                  <a:lnTo>
                    <a:pt x="109" y="50"/>
                  </a:lnTo>
                  <a:lnTo>
                    <a:pt x="63" y="50"/>
                  </a:lnTo>
                  <a:lnTo>
                    <a:pt x="0" y="50"/>
                  </a:lnTo>
                  <a:lnTo>
                    <a:pt x="0" y="25"/>
                  </a:lnTo>
                  <a:lnTo>
                    <a:pt x="63" y="25"/>
                  </a:lnTo>
                  <a:lnTo>
                    <a:pt x="63" y="0"/>
                  </a:lnTo>
                  <a:lnTo>
                    <a:pt x="63"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40000" lnSpcReduction="20000"/>
            </a:bodyPr>
            <a:lstStyle/>
            <a:p>
              <a:endParaRPr lang="en-US"/>
            </a:p>
          </p:txBody>
        </p:sp>
        <p:sp>
          <p:nvSpPr>
            <p:cNvPr id="211" name="iṡḻiďê"/>
            <p:cNvSpPr/>
            <p:nvPr/>
          </p:nvSpPr>
          <p:spPr bwMode="auto">
            <a:xfrm>
              <a:off x="17163" y="9686"/>
              <a:ext cx="582" cy="1114"/>
            </a:xfrm>
            <a:custGeom>
              <a:avLst/>
              <a:gdLst>
                <a:gd name="T0" fmla="*/ 30 w 93"/>
                <a:gd name="T1" fmla="*/ 27 h 180"/>
                <a:gd name="T2" fmla="*/ 44 w 93"/>
                <a:gd name="T3" fmla="*/ 0 h 180"/>
                <a:gd name="T4" fmla="*/ 49 w 93"/>
                <a:gd name="T5" fmla="*/ 0 h 180"/>
                <a:gd name="T6" fmla="*/ 63 w 93"/>
                <a:gd name="T7" fmla="*/ 27 h 180"/>
                <a:gd name="T8" fmla="*/ 68 w 93"/>
                <a:gd name="T9" fmla="*/ 27 h 180"/>
                <a:gd name="T10" fmla="*/ 68 w 93"/>
                <a:gd name="T11" fmla="*/ 59 h 180"/>
                <a:gd name="T12" fmla="*/ 93 w 93"/>
                <a:gd name="T13" fmla="*/ 59 h 180"/>
                <a:gd name="T14" fmla="*/ 93 w 93"/>
                <a:gd name="T15" fmla="*/ 180 h 180"/>
                <a:gd name="T16" fmla="*/ 0 w 93"/>
                <a:gd name="T17" fmla="*/ 180 h 180"/>
                <a:gd name="T18" fmla="*/ 0 w 93"/>
                <a:gd name="T19" fmla="*/ 59 h 180"/>
                <a:gd name="T20" fmla="*/ 24 w 93"/>
                <a:gd name="T21" fmla="*/ 59 h 180"/>
                <a:gd name="T22" fmla="*/ 24 w 93"/>
                <a:gd name="T23" fmla="*/ 27 h 180"/>
                <a:gd name="T24" fmla="*/ 30 w 93"/>
                <a:gd name="T25" fmla="*/ 27 h 180"/>
                <a:gd name="T26" fmla="*/ 30 w 93"/>
                <a:gd name="T27" fmla="*/ 2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80">
                  <a:moveTo>
                    <a:pt x="30" y="27"/>
                  </a:moveTo>
                  <a:lnTo>
                    <a:pt x="44" y="0"/>
                  </a:lnTo>
                  <a:lnTo>
                    <a:pt x="49" y="0"/>
                  </a:lnTo>
                  <a:lnTo>
                    <a:pt x="63" y="27"/>
                  </a:lnTo>
                  <a:lnTo>
                    <a:pt x="68" y="27"/>
                  </a:lnTo>
                  <a:lnTo>
                    <a:pt x="68" y="59"/>
                  </a:lnTo>
                  <a:lnTo>
                    <a:pt x="93" y="59"/>
                  </a:lnTo>
                  <a:lnTo>
                    <a:pt x="93" y="180"/>
                  </a:lnTo>
                  <a:lnTo>
                    <a:pt x="0" y="180"/>
                  </a:lnTo>
                  <a:lnTo>
                    <a:pt x="0" y="59"/>
                  </a:lnTo>
                  <a:lnTo>
                    <a:pt x="24" y="59"/>
                  </a:lnTo>
                  <a:lnTo>
                    <a:pt x="24" y="27"/>
                  </a:lnTo>
                  <a:lnTo>
                    <a:pt x="30" y="27"/>
                  </a:lnTo>
                  <a:lnTo>
                    <a:pt x="30" y="27"/>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2" name="iṡļîďè"/>
            <p:cNvSpPr/>
            <p:nvPr/>
          </p:nvSpPr>
          <p:spPr bwMode="auto">
            <a:xfrm>
              <a:off x="17819" y="10441"/>
              <a:ext cx="247" cy="359"/>
            </a:xfrm>
            <a:custGeom>
              <a:avLst/>
              <a:gdLst>
                <a:gd name="T0" fmla="*/ 0 w 40"/>
                <a:gd name="T1" fmla="*/ 0 h 58"/>
                <a:gd name="T2" fmla="*/ 40 w 40"/>
                <a:gd name="T3" fmla="*/ 0 h 58"/>
                <a:gd name="T4" fmla="*/ 40 w 40"/>
                <a:gd name="T5" fmla="*/ 58 h 58"/>
                <a:gd name="T6" fmla="*/ 0 w 40"/>
                <a:gd name="T7" fmla="*/ 58 h 58"/>
                <a:gd name="T8" fmla="*/ 0 w 40"/>
                <a:gd name="T9" fmla="*/ 0 h 58"/>
                <a:gd name="T10" fmla="*/ 0 w 40"/>
                <a:gd name="T11" fmla="*/ 0 h 58"/>
              </a:gdLst>
              <a:ahLst/>
              <a:cxnLst>
                <a:cxn ang="0">
                  <a:pos x="T0" y="T1"/>
                </a:cxn>
                <a:cxn ang="0">
                  <a:pos x="T2" y="T3"/>
                </a:cxn>
                <a:cxn ang="0">
                  <a:pos x="T4" y="T5"/>
                </a:cxn>
                <a:cxn ang="0">
                  <a:pos x="T6" y="T7"/>
                </a:cxn>
                <a:cxn ang="0">
                  <a:pos x="T8" y="T9"/>
                </a:cxn>
                <a:cxn ang="0">
                  <a:pos x="T10" y="T11"/>
                </a:cxn>
              </a:cxnLst>
              <a:rect l="0" t="0" r="r" b="b"/>
              <a:pathLst>
                <a:path w="40" h="58">
                  <a:moveTo>
                    <a:pt x="0" y="0"/>
                  </a:moveTo>
                  <a:lnTo>
                    <a:pt x="40" y="0"/>
                  </a:lnTo>
                  <a:lnTo>
                    <a:pt x="40"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2500" lnSpcReduction="20000"/>
            </a:bodyPr>
            <a:lstStyle/>
            <a:p>
              <a:endParaRPr lang="en-US"/>
            </a:p>
          </p:txBody>
        </p:sp>
        <p:sp>
          <p:nvSpPr>
            <p:cNvPr id="213" name="iSľídè"/>
            <p:cNvSpPr/>
            <p:nvPr/>
          </p:nvSpPr>
          <p:spPr bwMode="auto">
            <a:xfrm>
              <a:off x="18103" y="10317"/>
              <a:ext cx="235" cy="483"/>
            </a:xfrm>
            <a:custGeom>
              <a:avLst/>
              <a:gdLst>
                <a:gd name="T0" fmla="*/ 0 w 38"/>
                <a:gd name="T1" fmla="*/ 0 h 79"/>
                <a:gd name="T2" fmla="*/ 38 w 38"/>
                <a:gd name="T3" fmla="*/ 0 h 79"/>
                <a:gd name="T4" fmla="*/ 38 w 38"/>
                <a:gd name="T5" fmla="*/ 79 h 79"/>
                <a:gd name="T6" fmla="*/ 0 w 38"/>
                <a:gd name="T7" fmla="*/ 79 h 79"/>
                <a:gd name="T8" fmla="*/ 0 w 38"/>
                <a:gd name="T9" fmla="*/ 0 h 79"/>
                <a:gd name="T10" fmla="*/ 0 w 38"/>
                <a:gd name="T11" fmla="*/ 0 h 79"/>
              </a:gdLst>
              <a:ahLst/>
              <a:cxnLst>
                <a:cxn ang="0">
                  <a:pos x="T0" y="T1"/>
                </a:cxn>
                <a:cxn ang="0">
                  <a:pos x="T2" y="T3"/>
                </a:cxn>
                <a:cxn ang="0">
                  <a:pos x="T4" y="T5"/>
                </a:cxn>
                <a:cxn ang="0">
                  <a:pos x="T6" y="T7"/>
                </a:cxn>
                <a:cxn ang="0">
                  <a:pos x="T8" y="T9"/>
                </a:cxn>
                <a:cxn ang="0">
                  <a:pos x="T10" y="T11"/>
                </a:cxn>
              </a:cxnLst>
              <a:rect l="0" t="0" r="r" b="b"/>
              <a:pathLst>
                <a:path w="38" h="79">
                  <a:moveTo>
                    <a:pt x="0" y="0"/>
                  </a:moveTo>
                  <a:lnTo>
                    <a:pt x="38" y="0"/>
                  </a:lnTo>
                  <a:lnTo>
                    <a:pt x="38" y="79"/>
                  </a:lnTo>
                  <a:lnTo>
                    <a:pt x="0" y="79"/>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92500" lnSpcReduction="20000"/>
            </a:bodyPr>
            <a:lstStyle/>
            <a:p>
              <a:endParaRPr lang="en-US"/>
            </a:p>
          </p:txBody>
        </p:sp>
        <p:sp>
          <p:nvSpPr>
            <p:cNvPr id="214" name="íş1iḍê"/>
            <p:cNvSpPr/>
            <p:nvPr/>
          </p:nvSpPr>
          <p:spPr bwMode="auto">
            <a:xfrm>
              <a:off x="12313" y="10441"/>
              <a:ext cx="792" cy="359"/>
            </a:xfrm>
            <a:custGeom>
              <a:avLst/>
              <a:gdLst>
                <a:gd name="T0" fmla="*/ 0 w 129"/>
                <a:gd name="T1" fmla="*/ 0 h 58"/>
                <a:gd name="T2" fmla="*/ 129 w 129"/>
                <a:gd name="T3" fmla="*/ 0 h 58"/>
                <a:gd name="T4" fmla="*/ 129 w 129"/>
                <a:gd name="T5" fmla="*/ 58 h 58"/>
                <a:gd name="T6" fmla="*/ 0 w 129"/>
                <a:gd name="T7" fmla="*/ 58 h 58"/>
                <a:gd name="T8" fmla="*/ 0 w 129"/>
                <a:gd name="T9" fmla="*/ 0 h 58"/>
                <a:gd name="T10" fmla="*/ 0 w 129"/>
                <a:gd name="T11" fmla="*/ 0 h 58"/>
              </a:gdLst>
              <a:ahLst/>
              <a:cxnLst>
                <a:cxn ang="0">
                  <a:pos x="T0" y="T1"/>
                </a:cxn>
                <a:cxn ang="0">
                  <a:pos x="T2" y="T3"/>
                </a:cxn>
                <a:cxn ang="0">
                  <a:pos x="T4" y="T5"/>
                </a:cxn>
                <a:cxn ang="0">
                  <a:pos x="T6" y="T7"/>
                </a:cxn>
                <a:cxn ang="0">
                  <a:pos x="T8" y="T9"/>
                </a:cxn>
                <a:cxn ang="0">
                  <a:pos x="T10" y="T11"/>
                </a:cxn>
              </a:cxnLst>
              <a:rect l="0" t="0" r="r" b="b"/>
              <a:pathLst>
                <a:path w="129" h="58">
                  <a:moveTo>
                    <a:pt x="0" y="0"/>
                  </a:moveTo>
                  <a:lnTo>
                    <a:pt x="129" y="0"/>
                  </a:lnTo>
                  <a:lnTo>
                    <a:pt x="129" y="58"/>
                  </a:lnTo>
                  <a:lnTo>
                    <a:pt x="0" y="58"/>
                  </a:lnTo>
                  <a:lnTo>
                    <a:pt x="0" y="0"/>
                  </a:lnTo>
                  <a:lnTo>
                    <a:pt x="0" y="0"/>
                  </a:lnTo>
                  <a:close/>
                </a:path>
              </a:pathLst>
            </a:custGeom>
            <a:solidFill>
              <a:schemeClr val="bg1">
                <a:lumMod val="85000"/>
                <a:alpha val="19000"/>
              </a:schemeClr>
            </a:solidFill>
            <a:ln>
              <a:noFill/>
            </a:ln>
          </p:spPr>
          <p:txBody>
            <a:bodyPr vert="horz" wrap="square" lIns="91440" tIns="45720" rIns="91440" bIns="45720" numCol="1" anchor="t" anchorCtr="0" compatLnSpc="1">
              <a:normAutofit fontScale="60000" lnSpcReduction="20000"/>
            </a:bodyPr>
            <a:lstStyle/>
            <a:p>
              <a:endParaRPr lang="en-US"/>
            </a:p>
          </p:txBody>
        </p:sp>
        <p:sp>
          <p:nvSpPr>
            <p:cNvPr id="215" name="ïşlïḑé"/>
            <p:cNvSpPr/>
            <p:nvPr/>
          </p:nvSpPr>
          <p:spPr bwMode="auto">
            <a:xfrm>
              <a:off x="17234" y="7471"/>
              <a:ext cx="1250" cy="3329"/>
            </a:xfrm>
            <a:custGeom>
              <a:avLst/>
              <a:gdLst>
                <a:gd name="T0" fmla="*/ 145 w 200"/>
                <a:gd name="T1" fmla="*/ 446 h 538"/>
                <a:gd name="T2" fmla="*/ 195 w 200"/>
                <a:gd name="T3" fmla="*/ 446 h 538"/>
                <a:gd name="T4" fmla="*/ 195 w 200"/>
                <a:gd name="T5" fmla="*/ 456 h 538"/>
                <a:gd name="T6" fmla="*/ 200 w 200"/>
                <a:gd name="T7" fmla="*/ 456 h 538"/>
                <a:gd name="T8" fmla="*/ 200 w 200"/>
                <a:gd name="T9" fmla="*/ 538 h 538"/>
                <a:gd name="T10" fmla="*/ 145 w 200"/>
                <a:gd name="T11" fmla="*/ 538 h 538"/>
                <a:gd name="T12" fmla="*/ 95 w 200"/>
                <a:gd name="T13" fmla="*/ 538 h 538"/>
                <a:gd name="T14" fmla="*/ 46 w 200"/>
                <a:gd name="T15" fmla="*/ 538 h 538"/>
                <a:gd name="T16" fmla="*/ 34 w 200"/>
                <a:gd name="T17" fmla="*/ 538 h 538"/>
                <a:gd name="T18" fmla="*/ 0 w 200"/>
                <a:gd name="T19" fmla="*/ 538 h 538"/>
                <a:gd name="T20" fmla="*/ 0 w 200"/>
                <a:gd name="T21" fmla="*/ 482 h 538"/>
                <a:gd name="T22" fmla="*/ 34 w 200"/>
                <a:gd name="T23" fmla="*/ 482 h 538"/>
                <a:gd name="T24" fmla="*/ 34 w 200"/>
                <a:gd name="T25" fmla="*/ 287 h 538"/>
                <a:gd name="T26" fmla="*/ 55 w 200"/>
                <a:gd name="T27" fmla="*/ 287 h 538"/>
                <a:gd name="T28" fmla="*/ 55 w 200"/>
                <a:gd name="T29" fmla="*/ 152 h 538"/>
                <a:gd name="T30" fmla="*/ 55 w 200"/>
                <a:gd name="T31" fmla="*/ 146 h 538"/>
                <a:gd name="T32" fmla="*/ 67 w 200"/>
                <a:gd name="T33" fmla="*/ 146 h 538"/>
                <a:gd name="T34" fmla="*/ 67 w 200"/>
                <a:gd name="T35" fmla="*/ 64 h 538"/>
                <a:gd name="T36" fmla="*/ 72 w 200"/>
                <a:gd name="T37" fmla="*/ 64 h 538"/>
                <a:gd name="T38" fmla="*/ 74 w 200"/>
                <a:gd name="T39" fmla="*/ 31 h 538"/>
                <a:gd name="T40" fmla="*/ 76 w 200"/>
                <a:gd name="T41" fmla="*/ 64 h 538"/>
                <a:gd name="T42" fmla="*/ 84 w 200"/>
                <a:gd name="T43" fmla="*/ 64 h 538"/>
                <a:gd name="T44" fmla="*/ 86 w 200"/>
                <a:gd name="T45" fmla="*/ 0 h 538"/>
                <a:gd name="T46" fmla="*/ 88 w 200"/>
                <a:gd name="T47" fmla="*/ 64 h 538"/>
                <a:gd name="T48" fmla="*/ 99 w 200"/>
                <a:gd name="T49" fmla="*/ 64 h 538"/>
                <a:gd name="T50" fmla="*/ 99 w 200"/>
                <a:gd name="T51" fmla="*/ 64 h 538"/>
                <a:gd name="T52" fmla="*/ 95 w 200"/>
                <a:gd name="T53" fmla="*/ 64 h 538"/>
                <a:gd name="T54" fmla="*/ 97 w 200"/>
                <a:gd name="T55" fmla="*/ 23 h 538"/>
                <a:gd name="T56" fmla="*/ 99 w 200"/>
                <a:gd name="T57" fmla="*/ 60 h 538"/>
                <a:gd name="T58" fmla="*/ 109 w 200"/>
                <a:gd name="T59" fmla="*/ 60 h 538"/>
                <a:gd name="T60" fmla="*/ 109 w 200"/>
                <a:gd name="T61" fmla="*/ 52 h 538"/>
                <a:gd name="T62" fmla="*/ 111 w 200"/>
                <a:gd name="T63" fmla="*/ 64 h 538"/>
                <a:gd name="T64" fmla="*/ 109 w 200"/>
                <a:gd name="T65" fmla="*/ 64 h 538"/>
                <a:gd name="T66" fmla="*/ 109 w 200"/>
                <a:gd name="T67" fmla="*/ 64 h 538"/>
                <a:gd name="T68" fmla="*/ 111 w 200"/>
                <a:gd name="T69" fmla="*/ 64 h 538"/>
                <a:gd name="T70" fmla="*/ 111 w 200"/>
                <a:gd name="T71" fmla="*/ 146 h 538"/>
                <a:gd name="T72" fmla="*/ 120 w 200"/>
                <a:gd name="T73" fmla="*/ 146 h 538"/>
                <a:gd name="T74" fmla="*/ 120 w 200"/>
                <a:gd name="T75" fmla="*/ 152 h 538"/>
                <a:gd name="T76" fmla="*/ 128 w 200"/>
                <a:gd name="T77" fmla="*/ 152 h 538"/>
                <a:gd name="T78" fmla="*/ 128 w 200"/>
                <a:gd name="T79" fmla="*/ 287 h 538"/>
                <a:gd name="T80" fmla="*/ 145 w 200"/>
                <a:gd name="T81" fmla="*/ 287 h 538"/>
                <a:gd name="T82" fmla="*/ 145 w 200"/>
                <a:gd name="T83" fmla="*/ 446 h 538"/>
                <a:gd name="T84" fmla="*/ 145 w 200"/>
                <a:gd name="T85" fmla="*/ 446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0" h="538">
                  <a:moveTo>
                    <a:pt x="145" y="446"/>
                  </a:moveTo>
                  <a:lnTo>
                    <a:pt x="195" y="446"/>
                  </a:lnTo>
                  <a:lnTo>
                    <a:pt x="195" y="456"/>
                  </a:lnTo>
                  <a:lnTo>
                    <a:pt x="200" y="456"/>
                  </a:lnTo>
                  <a:lnTo>
                    <a:pt x="200" y="538"/>
                  </a:lnTo>
                  <a:lnTo>
                    <a:pt x="145" y="538"/>
                  </a:lnTo>
                  <a:lnTo>
                    <a:pt x="95" y="538"/>
                  </a:lnTo>
                  <a:lnTo>
                    <a:pt x="46" y="538"/>
                  </a:lnTo>
                  <a:lnTo>
                    <a:pt x="34" y="538"/>
                  </a:lnTo>
                  <a:lnTo>
                    <a:pt x="0" y="538"/>
                  </a:lnTo>
                  <a:lnTo>
                    <a:pt x="0" y="482"/>
                  </a:lnTo>
                  <a:lnTo>
                    <a:pt x="34" y="482"/>
                  </a:lnTo>
                  <a:lnTo>
                    <a:pt x="34" y="287"/>
                  </a:lnTo>
                  <a:lnTo>
                    <a:pt x="55" y="287"/>
                  </a:lnTo>
                  <a:lnTo>
                    <a:pt x="55" y="152"/>
                  </a:lnTo>
                  <a:lnTo>
                    <a:pt x="55" y="146"/>
                  </a:lnTo>
                  <a:lnTo>
                    <a:pt x="67" y="146"/>
                  </a:lnTo>
                  <a:lnTo>
                    <a:pt x="67" y="64"/>
                  </a:lnTo>
                  <a:lnTo>
                    <a:pt x="72" y="64"/>
                  </a:lnTo>
                  <a:lnTo>
                    <a:pt x="74" y="31"/>
                  </a:lnTo>
                  <a:lnTo>
                    <a:pt x="76" y="64"/>
                  </a:lnTo>
                  <a:lnTo>
                    <a:pt x="84" y="64"/>
                  </a:lnTo>
                  <a:lnTo>
                    <a:pt x="86" y="0"/>
                  </a:lnTo>
                  <a:lnTo>
                    <a:pt x="88" y="64"/>
                  </a:lnTo>
                  <a:lnTo>
                    <a:pt x="99" y="64"/>
                  </a:lnTo>
                  <a:lnTo>
                    <a:pt x="99" y="64"/>
                  </a:lnTo>
                  <a:lnTo>
                    <a:pt x="95" y="64"/>
                  </a:lnTo>
                  <a:lnTo>
                    <a:pt x="97" y="23"/>
                  </a:lnTo>
                  <a:lnTo>
                    <a:pt x="99" y="60"/>
                  </a:lnTo>
                  <a:lnTo>
                    <a:pt x="109" y="60"/>
                  </a:lnTo>
                  <a:lnTo>
                    <a:pt x="109" y="52"/>
                  </a:lnTo>
                  <a:lnTo>
                    <a:pt x="111" y="64"/>
                  </a:lnTo>
                  <a:lnTo>
                    <a:pt x="109" y="64"/>
                  </a:lnTo>
                  <a:lnTo>
                    <a:pt x="109" y="64"/>
                  </a:lnTo>
                  <a:lnTo>
                    <a:pt x="111" y="64"/>
                  </a:lnTo>
                  <a:lnTo>
                    <a:pt x="111" y="146"/>
                  </a:lnTo>
                  <a:lnTo>
                    <a:pt x="120" y="146"/>
                  </a:lnTo>
                  <a:lnTo>
                    <a:pt x="120" y="152"/>
                  </a:lnTo>
                  <a:lnTo>
                    <a:pt x="128" y="152"/>
                  </a:lnTo>
                  <a:lnTo>
                    <a:pt x="128" y="287"/>
                  </a:lnTo>
                  <a:lnTo>
                    <a:pt x="145" y="287"/>
                  </a:lnTo>
                  <a:lnTo>
                    <a:pt x="145" y="446"/>
                  </a:lnTo>
                  <a:lnTo>
                    <a:pt x="145" y="446"/>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sp>
          <p:nvSpPr>
            <p:cNvPr id="216" name="ïsľîdé"/>
            <p:cNvSpPr/>
            <p:nvPr/>
          </p:nvSpPr>
          <p:spPr bwMode="auto">
            <a:xfrm>
              <a:off x="7500" y="8659"/>
              <a:ext cx="11180" cy="2141"/>
            </a:xfrm>
            <a:custGeom>
              <a:avLst/>
              <a:gdLst>
                <a:gd name="T0" fmla="*/ 2006 w 2031"/>
                <a:gd name="T1" fmla="*/ 347 h 347"/>
                <a:gd name="T2" fmla="*/ 2031 w 2031"/>
                <a:gd name="T3" fmla="*/ 347 h 347"/>
                <a:gd name="T4" fmla="*/ 2018 w 2031"/>
                <a:gd name="T5" fmla="*/ 306 h 347"/>
                <a:gd name="T6" fmla="*/ 2006 w 2031"/>
                <a:gd name="T7" fmla="*/ 324 h 347"/>
                <a:gd name="T8" fmla="*/ 1972 w 2031"/>
                <a:gd name="T9" fmla="*/ 293 h 347"/>
                <a:gd name="T10" fmla="*/ 1972 w 2031"/>
                <a:gd name="T11" fmla="*/ 347 h 347"/>
                <a:gd name="T12" fmla="*/ 13 w 2031"/>
                <a:gd name="T13" fmla="*/ 176 h 347"/>
                <a:gd name="T14" fmla="*/ 13 w 2031"/>
                <a:gd name="T15" fmla="*/ 347 h 347"/>
                <a:gd name="T16" fmla="*/ 73 w 2031"/>
                <a:gd name="T17" fmla="*/ 176 h 347"/>
                <a:gd name="T18" fmla="*/ 65 w 2031"/>
                <a:gd name="T19" fmla="*/ 159 h 347"/>
                <a:gd name="T20" fmla="*/ 8 w 2031"/>
                <a:gd name="T21" fmla="*/ 159 h 347"/>
                <a:gd name="T22" fmla="*/ 235 w 2031"/>
                <a:gd name="T23" fmla="*/ 347 h 347"/>
                <a:gd name="T24" fmla="*/ 174 w 2031"/>
                <a:gd name="T25" fmla="*/ 347 h 347"/>
                <a:gd name="T26" fmla="*/ 413 w 2031"/>
                <a:gd name="T27" fmla="*/ 129 h 347"/>
                <a:gd name="T28" fmla="*/ 388 w 2031"/>
                <a:gd name="T29" fmla="*/ 134 h 347"/>
                <a:gd name="T30" fmla="*/ 362 w 2031"/>
                <a:gd name="T31" fmla="*/ 347 h 347"/>
                <a:gd name="T32" fmla="*/ 442 w 2031"/>
                <a:gd name="T33" fmla="*/ 347 h 347"/>
                <a:gd name="T34" fmla="*/ 438 w 2031"/>
                <a:gd name="T35" fmla="*/ 150 h 347"/>
                <a:gd name="T36" fmla="*/ 413 w 2031"/>
                <a:gd name="T37" fmla="*/ 134 h 347"/>
                <a:gd name="T38" fmla="*/ 547 w 2031"/>
                <a:gd name="T39" fmla="*/ 138 h 347"/>
                <a:gd name="T40" fmla="*/ 484 w 2031"/>
                <a:gd name="T41" fmla="*/ 347 h 347"/>
                <a:gd name="T42" fmla="*/ 601 w 2031"/>
                <a:gd name="T43" fmla="*/ 220 h 347"/>
                <a:gd name="T44" fmla="*/ 559 w 2031"/>
                <a:gd name="T45" fmla="*/ 205 h 347"/>
                <a:gd name="T46" fmla="*/ 583 w 2031"/>
                <a:gd name="T47" fmla="*/ 347 h 347"/>
                <a:gd name="T48" fmla="*/ 666 w 2031"/>
                <a:gd name="T49" fmla="*/ 347 h 347"/>
                <a:gd name="T50" fmla="*/ 641 w 2031"/>
                <a:gd name="T51" fmla="*/ 347 h 347"/>
                <a:gd name="T52" fmla="*/ 719 w 2031"/>
                <a:gd name="T53" fmla="*/ 347 h 347"/>
                <a:gd name="T54" fmla="*/ 694 w 2031"/>
                <a:gd name="T55" fmla="*/ 347 h 347"/>
                <a:gd name="T56" fmla="*/ 763 w 2031"/>
                <a:gd name="T57" fmla="*/ 347 h 347"/>
                <a:gd name="T58" fmla="*/ 725 w 2031"/>
                <a:gd name="T59" fmla="*/ 347 h 347"/>
                <a:gd name="T60" fmla="*/ 876 w 2031"/>
                <a:gd name="T61" fmla="*/ 347 h 347"/>
                <a:gd name="T62" fmla="*/ 838 w 2031"/>
                <a:gd name="T63" fmla="*/ 347 h 347"/>
                <a:gd name="T64" fmla="*/ 972 w 2031"/>
                <a:gd name="T65" fmla="*/ 347 h 347"/>
                <a:gd name="T66" fmla="*/ 939 w 2031"/>
                <a:gd name="T67" fmla="*/ 347 h 347"/>
                <a:gd name="T68" fmla="*/ 1086 w 2031"/>
                <a:gd name="T69" fmla="*/ 347 h 347"/>
                <a:gd name="T70" fmla="*/ 1012 w 2031"/>
                <a:gd name="T71" fmla="*/ 347 h 347"/>
                <a:gd name="T72" fmla="*/ 1217 w 2031"/>
                <a:gd name="T73" fmla="*/ 347 h 347"/>
                <a:gd name="T74" fmla="*/ 1199 w 2031"/>
                <a:gd name="T75" fmla="*/ 6 h 347"/>
                <a:gd name="T76" fmla="*/ 1142 w 2031"/>
                <a:gd name="T77" fmla="*/ 347 h 347"/>
                <a:gd name="T78" fmla="*/ 1477 w 2031"/>
                <a:gd name="T79" fmla="*/ 289 h 347"/>
                <a:gd name="T80" fmla="*/ 1431 w 2031"/>
                <a:gd name="T81" fmla="*/ 289 h 347"/>
                <a:gd name="T82" fmla="*/ 1480 w 2031"/>
                <a:gd name="T83" fmla="*/ 347 h 347"/>
                <a:gd name="T84" fmla="*/ 1477 w 2031"/>
                <a:gd name="T85" fmla="*/ 289 h 347"/>
                <a:gd name="T86" fmla="*/ 1528 w 2031"/>
                <a:gd name="T87" fmla="*/ 253 h 347"/>
                <a:gd name="T88" fmla="*/ 1502 w 2031"/>
                <a:gd name="T89" fmla="*/ 347 h 347"/>
                <a:gd name="T90" fmla="*/ 1565 w 2031"/>
                <a:gd name="T91" fmla="*/ 285 h 347"/>
                <a:gd name="T92" fmla="*/ 1632 w 2031"/>
                <a:gd name="T93" fmla="*/ 347 h 347"/>
                <a:gd name="T94" fmla="*/ 1628 w 2031"/>
                <a:gd name="T95" fmla="*/ 155 h 347"/>
                <a:gd name="T96" fmla="*/ 1618 w 2031"/>
                <a:gd name="T97" fmla="*/ 155 h 347"/>
                <a:gd name="T98" fmla="*/ 1607 w 2031"/>
                <a:gd name="T99" fmla="*/ 163 h 347"/>
                <a:gd name="T100" fmla="*/ 1601 w 2031"/>
                <a:gd name="T101" fmla="*/ 153 h 347"/>
                <a:gd name="T102" fmla="*/ 1595 w 2031"/>
                <a:gd name="T103" fmla="*/ 163 h 347"/>
                <a:gd name="T104" fmla="*/ 1584 w 2031"/>
                <a:gd name="T105" fmla="*/ 155 h 347"/>
                <a:gd name="T106" fmla="*/ 1574 w 2031"/>
                <a:gd name="T107" fmla="*/ 155 h 347"/>
                <a:gd name="T108" fmla="*/ 1568 w 2031"/>
                <a:gd name="T109" fmla="*/ 347 h 347"/>
                <a:gd name="T110" fmla="*/ 1750 w 2031"/>
                <a:gd name="T111" fmla="*/ 129 h 347"/>
                <a:gd name="T112" fmla="*/ 1683 w 2031"/>
                <a:gd name="T113" fmla="*/ 180 h 347"/>
                <a:gd name="T114" fmla="*/ 1756 w 2031"/>
                <a:gd name="T115" fmla="*/ 180 h 347"/>
                <a:gd name="T116" fmla="*/ 1894 w 2031"/>
                <a:gd name="T117" fmla="*/ 308 h 347"/>
                <a:gd name="T118" fmla="*/ 1873 w 2031"/>
                <a:gd name="T119" fmla="*/ 308 h 347"/>
                <a:gd name="T120" fmla="*/ 1848 w 2031"/>
                <a:gd name="T121" fmla="*/ 285 h 347"/>
                <a:gd name="T122" fmla="*/ 1840 w 2031"/>
                <a:gd name="T123" fmla="*/ 335 h 347"/>
                <a:gd name="T124" fmla="*/ 1894 w 2031"/>
                <a:gd name="T125" fmla="*/ 30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31" h="347">
                  <a:moveTo>
                    <a:pt x="1972" y="347"/>
                  </a:moveTo>
                  <a:lnTo>
                    <a:pt x="2001" y="347"/>
                  </a:lnTo>
                  <a:lnTo>
                    <a:pt x="2006" y="347"/>
                  </a:lnTo>
                  <a:lnTo>
                    <a:pt x="2018" y="347"/>
                  </a:lnTo>
                  <a:lnTo>
                    <a:pt x="2022" y="347"/>
                  </a:lnTo>
                  <a:lnTo>
                    <a:pt x="2031" y="347"/>
                  </a:lnTo>
                  <a:lnTo>
                    <a:pt x="2031" y="314"/>
                  </a:lnTo>
                  <a:lnTo>
                    <a:pt x="2018" y="314"/>
                  </a:lnTo>
                  <a:lnTo>
                    <a:pt x="2018" y="306"/>
                  </a:lnTo>
                  <a:lnTo>
                    <a:pt x="2006" y="306"/>
                  </a:lnTo>
                  <a:lnTo>
                    <a:pt x="2006" y="314"/>
                  </a:lnTo>
                  <a:lnTo>
                    <a:pt x="2006" y="324"/>
                  </a:lnTo>
                  <a:lnTo>
                    <a:pt x="2001" y="324"/>
                  </a:lnTo>
                  <a:lnTo>
                    <a:pt x="2001" y="293"/>
                  </a:lnTo>
                  <a:lnTo>
                    <a:pt x="1972" y="293"/>
                  </a:lnTo>
                  <a:lnTo>
                    <a:pt x="1972" y="324"/>
                  </a:lnTo>
                  <a:lnTo>
                    <a:pt x="1972" y="347"/>
                  </a:lnTo>
                  <a:lnTo>
                    <a:pt x="1972" y="347"/>
                  </a:lnTo>
                  <a:close/>
                  <a:moveTo>
                    <a:pt x="8" y="159"/>
                  </a:moveTo>
                  <a:lnTo>
                    <a:pt x="13" y="159"/>
                  </a:lnTo>
                  <a:lnTo>
                    <a:pt x="13" y="176"/>
                  </a:lnTo>
                  <a:lnTo>
                    <a:pt x="0" y="176"/>
                  </a:lnTo>
                  <a:lnTo>
                    <a:pt x="0" y="347"/>
                  </a:lnTo>
                  <a:lnTo>
                    <a:pt x="13" y="347"/>
                  </a:lnTo>
                  <a:lnTo>
                    <a:pt x="59" y="347"/>
                  </a:lnTo>
                  <a:lnTo>
                    <a:pt x="73" y="347"/>
                  </a:lnTo>
                  <a:lnTo>
                    <a:pt x="73" y="176"/>
                  </a:lnTo>
                  <a:lnTo>
                    <a:pt x="59" y="176"/>
                  </a:lnTo>
                  <a:lnTo>
                    <a:pt x="59" y="159"/>
                  </a:lnTo>
                  <a:lnTo>
                    <a:pt x="65" y="159"/>
                  </a:lnTo>
                  <a:lnTo>
                    <a:pt x="65" y="153"/>
                  </a:lnTo>
                  <a:lnTo>
                    <a:pt x="8" y="153"/>
                  </a:lnTo>
                  <a:lnTo>
                    <a:pt x="8" y="159"/>
                  </a:lnTo>
                  <a:lnTo>
                    <a:pt x="8" y="159"/>
                  </a:lnTo>
                  <a:close/>
                  <a:moveTo>
                    <a:pt x="174" y="347"/>
                  </a:moveTo>
                  <a:lnTo>
                    <a:pt x="235" y="347"/>
                  </a:lnTo>
                  <a:lnTo>
                    <a:pt x="235" y="79"/>
                  </a:lnTo>
                  <a:lnTo>
                    <a:pt x="174" y="79"/>
                  </a:lnTo>
                  <a:lnTo>
                    <a:pt x="174" y="347"/>
                  </a:lnTo>
                  <a:lnTo>
                    <a:pt x="174" y="347"/>
                  </a:lnTo>
                  <a:close/>
                  <a:moveTo>
                    <a:pt x="413" y="134"/>
                  </a:moveTo>
                  <a:lnTo>
                    <a:pt x="413" y="129"/>
                  </a:lnTo>
                  <a:lnTo>
                    <a:pt x="406" y="129"/>
                  </a:lnTo>
                  <a:lnTo>
                    <a:pt x="406" y="134"/>
                  </a:lnTo>
                  <a:lnTo>
                    <a:pt x="388" y="134"/>
                  </a:lnTo>
                  <a:lnTo>
                    <a:pt x="388" y="150"/>
                  </a:lnTo>
                  <a:lnTo>
                    <a:pt x="362" y="150"/>
                  </a:lnTo>
                  <a:lnTo>
                    <a:pt x="362" y="347"/>
                  </a:lnTo>
                  <a:lnTo>
                    <a:pt x="367" y="347"/>
                  </a:lnTo>
                  <a:lnTo>
                    <a:pt x="438" y="347"/>
                  </a:lnTo>
                  <a:lnTo>
                    <a:pt x="442" y="347"/>
                  </a:lnTo>
                  <a:lnTo>
                    <a:pt x="442" y="167"/>
                  </a:lnTo>
                  <a:lnTo>
                    <a:pt x="438" y="167"/>
                  </a:lnTo>
                  <a:lnTo>
                    <a:pt x="438" y="150"/>
                  </a:lnTo>
                  <a:lnTo>
                    <a:pt x="413" y="150"/>
                  </a:lnTo>
                  <a:lnTo>
                    <a:pt x="413" y="134"/>
                  </a:lnTo>
                  <a:lnTo>
                    <a:pt x="413" y="134"/>
                  </a:lnTo>
                  <a:close/>
                  <a:moveTo>
                    <a:pt x="484" y="347"/>
                  </a:moveTo>
                  <a:lnTo>
                    <a:pt x="547" y="347"/>
                  </a:lnTo>
                  <a:lnTo>
                    <a:pt x="547" y="138"/>
                  </a:lnTo>
                  <a:lnTo>
                    <a:pt x="484" y="138"/>
                  </a:lnTo>
                  <a:lnTo>
                    <a:pt x="484" y="347"/>
                  </a:lnTo>
                  <a:lnTo>
                    <a:pt x="484" y="347"/>
                  </a:lnTo>
                  <a:close/>
                  <a:moveTo>
                    <a:pt x="583" y="347"/>
                  </a:moveTo>
                  <a:lnTo>
                    <a:pt x="601" y="347"/>
                  </a:lnTo>
                  <a:lnTo>
                    <a:pt x="601" y="220"/>
                  </a:lnTo>
                  <a:lnTo>
                    <a:pt x="583" y="220"/>
                  </a:lnTo>
                  <a:lnTo>
                    <a:pt x="583" y="205"/>
                  </a:lnTo>
                  <a:lnTo>
                    <a:pt x="559" y="205"/>
                  </a:lnTo>
                  <a:lnTo>
                    <a:pt x="559" y="220"/>
                  </a:lnTo>
                  <a:lnTo>
                    <a:pt x="559" y="347"/>
                  </a:lnTo>
                  <a:lnTo>
                    <a:pt x="583" y="347"/>
                  </a:lnTo>
                  <a:lnTo>
                    <a:pt x="583" y="347"/>
                  </a:lnTo>
                  <a:close/>
                  <a:moveTo>
                    <a:pt x="641" y="347"/>
                  </a:moveTo>
                  <a:lnTo>
                    <a:pt x="666" y="347"/>
                  </a:lnTo>
                  <a:lnTo>
                    <a:pt x="666" y="236"/>
                  </a:lnTo>
                  <a:lnTo>
                    <a:pt x="641" y="236"/>
                  </a:lnTo>
                  <a:lnTo>
                    <a:pt x="641" y="347"/>
                  </a:lnTo>
                  <a:lnTo>
                    <a:pt x="641" y="347"/>
                  </a:lnTo>
                  <a:close/>
                  <a:moveTo>
                    <a:pt x="694" y="347"/>
                  </a:moveTo>
                  <a:lnTo>
                    <a:pt x="719" y="347"/>
                  </a:lnTo>
                  <a:lnTo>
                    <a:pt x="719" y="280"/>
                  </a:lnTo>
                  <a:lnTo>
                    <a:pt x="694" y="280"/>
                  </a:lnTo>
                  <a:lnTo>
                    <a:pt x="694" y="347"/>
                  </a:lnTo>
                  <a:lnTo>
                    <a:pt x="694" y="347"/>
                  </a:lnTo>
                  <a:close/>
                  <a:moveTo>
                    <a:pt x="725" y="347"/>
                  </a:moveTo>
                  <a:lnTo>
                    <a:pt x="763" y="347"/>
                  </a:lnTo>
                  <a:lnTo>
                    <a:pt x="763" y="92"/>
                  </a:lnTo>
                  <a:lnTo>
                    <a:pt x="725" y="92"/>
                  </a:lnTo>
                  <a:lnTo>
                    <a:pt x="725" y="347"/>
                  </a:lnTo>
                  <a:lnTo>
                    <a:pt x="725" y="347"/>
                  </a:lnTo>
                  <a:close/>
                  <a:moveTo>
                    <a:pt x="838" y="347"/>
                  </a:moveTo>
                  <a:lnTo>
                    <a:pt x="876" y="347"/>
                  </a:lnTo>
                  <a:lnTo>
                    <a:pt x="876" y="257"/>
                  </a:lnTo>
                  <a:lnTo>
                    <a:pt x="838" y="257"/>
                  </a:lnTo>
                  <a:lnTo>
                    <a:pt x="838" y="347"/>
                  </a:lnTo>
                  <a:lnTo>
                    <a:pt x="838" y="347"/>
                  </a:lnTo>
                  <a:close/>
                  <a:moveTo>
                    <a:pt x="939" y="347"/>
                  </a:moveTo>
                  <a:lnTo>
                    <a:pt x="972" y="347"/>
                  </a:lnTo>
                  <a:lnTo>
                    <a:pt x="972" y="236"/>
                  </a:lnTo>
                  <a:lnTo>
                    <a:pt x="939" y="236"/>
                  </a:lnTo>
                  <a:lnTo>
                    <a:pt x="939" y="347"/>
                  </a:lnTo>
                  <a:lnTo>
                    <a:pt x="939" y="347"/>
                  </a:lnTo>
                  <a:close/>
                  <a:moveTo>
                    <a:pt x="1012" y="347"/>
                  </a:moveTo>
                  <a:lnTo>
                    <a:pt x="1086" y="347"/>
                  </a:lnTo>
                  <a:lnTo>
                    <a:pt x="1086" y="0"/>
                  </a:lnTo>
                  <a:lnTo>
                    <a:pt x="1012" y="0"/>
                  </a:lnTo>
                  <a:lnTo>
                    <a:pt x="1012" y="347"/>
                  </a:lnTo>
                  <a:lnTo>
                    <a:pt x="1012" y="347"/>
                  </a:lnTo>
                  <a:close/>
                  <a:moveTo>
                    <a:pt x="1199" y="347"/>
                  </a:moveTo>
                  <a:lnTo>
                    <a:pt x="1217" y="347"/>
                  </a:lnTo>
                  <a:lnTo>
                    <a:pt x="1217" y="276"/>
                  </a:lnTo>
                  <a:lnTo>
                    <a:pt x="1199" y="276"/>
                  </a:lnTo>
                  <a:lnTo>
                    <a:pt x="1199" y="6"/>
                  </a:lnTo>
                  <a:lnTo>
                    <a:pt x="1125" y="6"/>
                  </a:lnTo>
                  <a:lnTo>
                    <a:pt x="1125" y="347"/>
                  </a:lnTo>
                  <a:lnTo>
                    <a:pt x="1142" y="347"/>
                  </a:lnTo>
                  <a:lnTo>
                    <a:pt x="1199" y="347"/>
                  </a:lnTo>
                  <a:lnTo>
                    <a:pt x="1199" y="347"/>
                  </a:lnTo>
                  <a:close/>
                  <a:moveTo>
                    <a:pt x="1477" y="289"/>
                  </a:moveTo>
                  <a:lnTo>
                    <a:pt x="1477" y="146"/>
                  </a:lnTo>
                  <a:lnTo>
                    <a:pt x="1431" y="146"/>
                  </a:lnTo>
                  <a:lnTo>
                    <a:pt x="1431" y="289"/>
                  </a:lnTo>
                  <a:lnTo>
                    <a:pt x="1417" y="289"/>
                  </a:lnTo>
                  <a:lnTo>
                    <a:pt x="1417" y="347"/>
                  </a:lnTo>
                  <a:lnTo>
                    <a:pt x="1480" y="347"/>
                  </a:lnTo>
                  <a:lnTo>
                    <a:pt x="1480" y="289"/>
                  </a:lnTo>
                  <a:lnTo>
                    <a:pt x="1477" y="289"/>
                  </a:lnTo>
                  <a:lnTo>
                    <a:pt x="1477" y="289"/>
                  </a:lnTo>
                  <a:close/>
                  <a:moveTo>
                    <a:pt x="1565" y="285"/>
                  </a:moveTo>
                  <a:lnTo>
                    <a:pt x="1565" y="253"/>
                  </a:lnTo>
                  <a:lnTo>
                    <a:pt x="1528" y="253"/>
                  </a:lnTo>
                  <a:lnTo>
                    <a:pt x="1528" y="285"/>
                  </a:lnTo>
                  <a:lnTo>
                    <a:pt x="1502" y="285"/>
                  </a:lnTo>
                  <a:lnTo>
                    <a:pt x="1502" y="347"/>
                  </a:lnTo>
                  <a:lnTo>
                    <a:pt x="1565" y="347"/>
                  </a:lnTo>
                  <a:lnTo>
                    <a:pt x="1565" y="314"/>
                  </a:lnTo>
                  <a:lnTo>
                    <a:pt x="1565" y="285"/>
                  </a:lnTo>
                  <a:lnTo>
                    <a:pt x="1565" y="285"/>
                  </a:lnTo>
                  <a:close/>
                  <a:moveTo>
                    <a:pt x="1568" y="347"/>
                  </a:moveTo>
                  <a:lnTo>
                    <a:pt x="1632" y="347"/>
                  </a:lnTo>
                  <a:lnTo>
                    <a:pt x="1632" y="163"/>
                  </a:lnTo>
                  <a:lnTo>
                    <a:pt x="1628" y="163"/>
                  </a:lnTo>
                  <a:lnTo>
                    <a:pt x="1628" y="155"/>
                  </a:lnTo>
                  <a:lnTo>
                    <a:pt x="1626" y="155"/>
                  </a:lnTo>
                  <a:lnTo>
                    <a:pt x="1622" y="153"/>
                  </a:lnTo>
                  <a:lnTo>
                    <a:pt x="1618" y="155"/>
                  </a:lnTo>
                  <a:lnTo>
                    <a:pt x="1616" y="155"/>
                  </a:lnTo>
                  <a:lnTo>
                    <a:pt x="1616" y="163"/>
                  </a:lnTo>
                  <a:lnTo>
                    <a:pt x="1607" y="163"/>
                  </a:lnTo>
                  <a:lnTo>
                    <a:pt x="1607" y="155"/>
                  </a:lnTo>
                  <a:lnTo>
                    <a:pt x="1605" y="155"/>
                  </a:lnTo>
                  <a:lnTo>
                    <a:pt x="1601" y="153"/>
                  </a:lnTo>
                  <a:lnTo>
                    <a:pt x="1597" y="155"/>
                  </a:lnTo>
                  <a:lnTo>
                    <a:pt x="1595" y="155"/>
                  </a:lnTo>
                  <a:lnTo>
                    <a:pt x="1595" y="163"/>
                  </a:lnTo>
                  <a:lnTo>
                    <a:pt x="1586" y="163"/>
                  </a:lnTo>
                  <a:lnTo>
                    <a:pt x="1586" y="155"/>
                  </a:lnTo>
                  <a:lnTo>
                    <a:pt x="1584" y="155"/>
                  </a:lnTo>
                  <a:lnTo>
                    <a:pt x="1580" y="153"/>
                  </a:lnTo>
                  <a:lnTo>
                    <a:pt x="1576" y="155"/>
                  </a:lnTo>
                  <a:lnTo>
                    <a:pt x="1574" y="155"/>
                  </a:lnTo>
                  <a:lnTo>
                    <a:pt x="1574" y="163"/>
                  </a:lnTo>
                  <a:lnTo>
                    <a:pt x="1568" y="163"/>
                  </a:lnTo>
                  <a:lnTo>
                    <a:pt x="1568" y="347"/>
                  </a:lnTo>
                  <a:lnTo>
                    <a:pt x="1568" y="347"/>
                  </a:lnTo>
                  <a:close/>
                  <a:moveTo>
                    <a:pt x="1750" y="180"/>
                  </a:moveTo>
                  <a:lnTo>
                    <a:pt x="1750" y="129"/>
                  </a:lnTo>
                  <a:lnTo>
                    <a:pt x="1704" y="129"/>
                  </a:lnTo>
                  <a:lnTo>
                    <a:pt x="1704" y="180"/>
                  </a:lnTo>
                  <a:lnTo>
                    <a:pt x="1683" y="180"/>
                  </a:lnTo>
                  <a:lnTo>
                    <a:pt x="1683" y="347"/>
                  </a:lnTo>
                  <a:lnTo>
                    <a:pt x="1756" y="347"/>
                  </a:lnTo>
                  <a:lnTo>
                    <a:pt x="1756" y="180"/>
                  </a:lnTo>
                  <a:lnTo>
                    <a:pt x="1750" y="180"/>
                  </a:lnTo>
                  <a:lnTo>
                    <a:pt x="1750" y="180"/>
                  </a:lnTo>
                  <a:close/>
                  <a:moveTo>
                    <a:pt x="1894" y="308"/>
                  </a:moveTo>
                  <a:lnTo>
                    <a:pt x="1894" y="278"/>
                  </a:lnTo>
                  <a:lnTo>
                    <a:pt x="1873" y="278"/>
                  </a:lnTo>
                  <a:lnTo>
                    <a:pt x="1873" y="308"/>
                  </a:lnTo>
                  <a:lnTo>
                    <a:pt x="1869" y="308"/>
                  </a:lnTo>
                  <a:lnTo>
                    <a:pt x="1869" y="285"/>
                  </a:lnTo>
                  <a:lnTo>
                    <a:pt x="1848" y="285"/>
                  </a:lnTo>
                  <a:lnTo>
                    <a:pt x="1848" y="308"/>
                  </a:lnTo>
                  <a:lnTo>
                    <a:pt x="1840" y="308"/>
                  </a:lnTo>
                  <a:lnTo>
                    <a:pt x="1840" y="335"/>
                  </a:lnTo>
                  <a:lnTo>
                    <a:pt x="1911" y="335"/>
                  </a:lnTo>
                  <a:lnTo>
                    <a:pt x="1911" y="308"/>
                  </a:lnTo>
                  <a:lnTo>
                    <a:pt x="1894" y="308"/>
                  </a:lnTo>
                  <a:lnTo>
                    <a:pt x="1894" y="308"/>
                  </a:lnTo>
                  <a:close/>
                </a:path>
              </a:pathLst>
            </a:custGeom>
            <a:solidFill>
              <a:schemeClr val="bg1">
                <a:lumMod val="85000"/>
                <a:alpha val="19000"/>
              </a:schemeClr>
            </a:solidFill>
            <a:ln>
              <a:noFill/>
            </a:ln>
          </p:spPr>
          <p:txBody>
            <a:bodyPr vert="horz" wrap="square" lIns="91440" tIns="45720" rIns="91440" bIns="45720" numCol="1" anchor="t" anchorCtr="0" compatLnSpc="1">
              <a:normAutofit/>
            </a:bodyPr>
            <a:lstStyle/>
            <a:p>
              <a:endParaRPr lang="en-US"/>
            </a:p>
          </p:txBody>
        </p:sp>
      </p:grpSp>
      <p:sp>
        <p:nvSpPr>
          <p:cNvPr id="217" name="矩形 216"/>
          <p:cNvSpPr/>
          <p:nvPr userDrawn="1"/>
        </p:nvSpPr>
        <p:spPr>
          <a:xfrm>
            <a:off x="0" y="6674485"/>
            <a:ext cx="12192000" cy="187960"/>
          </a:xfrm>
          <a:prstGeom prst="rect">
            <a:avLst/>
          </a:prstGeom>
          <a:solidFill>
            <a:srgbClr val="E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8" name="直接连接符 217"/>
          <p:cNvCxnSpPr/>
          <p:nvPr userDrawn="1"/>
        </p:nvCxnSpPr>
        <p:spPr>
          <a:xfrm>
            <a:off x="445770" y="890905"/>
            <a:ext cx="2880995" cy="0"/>
          </a:xfrm>
          <a:prstGeom prst="line">
            <a:avLst/>
          </a:prstGeom>
          <a:ln>
            <a:gradFill>
              <a:gsLst>
                <a:gs pos="54000">
                  <a:srgbClr val="FFC820">
                    <a:alpha val="100000"/>
                  </a:srgbClr>
                </a:gs>
                <a:gs pos="0">
                  <a:srgbClr val="FFC820">
                    <a:alpha val="16000"/>
                  </a:srgbClr>
                </a:gs>
                <a:gs pos="100000">
                  <a:srgbClr val="FFC820">
                    <a:alpha val="0"/>
                  </a:srgbClr>
                </a:gs>
              </a:gsLst>
              <a:lin ang="10800000" scaled="1"/>
            </a:gradFill>
          </a:ln>
        </p:spPr>
        <p:style>
          <a:lnRef idx="1">
            <a:schemeClr val="accent1"/>
          </a:lnRef>
          <a:fillRef idx="0">
            <a:schemeClr val="accent1"/>
          </a:fillRef>
          <a:effectRef idx="0">
            <a:schemeClr val="accent1"/>
          </a:effectRef>
          <a:fontRef idx="minor">
            <a:schemeClr val="tx1"/>
          </a:fontRef>
        </p:style>
      </p:cxnSp>
      <p:pic>
        <p:nvPicPr>
          <p:cNvPr id="219" name="图片 218" descr="303b32313537323330303bc8fdbdc7d0ce"/>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525780" y="319405"/>
            <a:ext cx="620395" cy="620395"/>
          </a:xfrm>
          <a:prstGeom prst="rect">
            <a:avLst/>
          </a:prstGeom>
        </p:spPr>
      </p:pic>
      <p:sp>
        <p:nvSpPr>
          <p:cNvPr id="220" name="标题 219"/>
          <p:cNvSpPr>
            <a:spLocks noGrp="1"/>
          </p:cNvSpPr>
          <p:nvPr>
            <p:ph type="title" hasCustomPrompt="1"/>
          </p:nvPr>
        </p:nvSpPr>
        <p:spPr>
          <a:xfrm>
            <a:off x="704850" y="1456055"/>
            <a:ext cx="10614025" cy="4420870"/>
          </a:xfrm>
        </p:spPr>
        <p:txBody>
          <a:bodyPr/>
          <a:lstStyle>
            <a:lvl1pPr>
              <a:defRPr sz="1800">
                <a:latin typeface="思源黑体 CN Normal" panose="020B0400000000000000" charset="-122"/>
                <a:ea typeface="思源黑体 CN Normal" panose="020B0400000000000000" charset="-122"/>
              </a:defRPr>
            </a:lvl1pPr>
          </a:lstStyle>
          <a:p>
            <a:r>
              <a:rPr lang="zh-CN" altLang="en-US">
                <a:solidFill>
                  <a:schemeClr val="tx1">
                    <a:lumMod val="75000"/>
                    <a:lumOff val="25000"/>
                  </a:schemeClr>
                </a:solidFill>
                <a:sym typeface="+mn-ea"/>
              </a:rPr>
              <a:t>输入正文内容，</a:t>
            </a:r>
            <a:r>
              <a:rPr>
                <a:solidFill>
                  <a:schemeClr val="tx1">
                    <a:lumMod val="75000"/>
                    <a:lumOff val="25000"/>
                  </a:schemeClr>
                </a:solidFill>
                <a:sym typeface="+mn-ea"/>
              </a:rPr>
              <a:t>根据内容长度来调整。</a:t>
            </a:r>
            <a:endParaRPr lang="zh-CN" altLang="en-US"/>
          </a:p>
        </p:txBody>
      </p:sp>
      <p:pic>
        <p:nvPicPr>
          <p:cNvPr id="9" name="图片 8" descr="LOGO+专业成就非凡（横板）_1"/>
          <p:cNvPicPr>
            <a:picLocks noChangeAspect="1"/>
          </p:cNvPicPr>
          <p:nvPr userDrawn="1"/>
        </p:nvPicPr>
        <p:blipFill>
          <a:blip r:embed="rId32"/>
          <a:stretch>
            <a:fillRect/>
          </a:stretch>
        </p:blipFill>
        <p:spPr>
          <a:xfrm>
            <a:off x="9345295" y="196215"/>
            <a:ext cx="2327910" cy="412115"/>
          </a:xfrm>
          <a:prstGeom prst="rect">
            <a:avLst/>
          </a:prstGeom>
        </p:spPr>
      </p:pic>
    </p:spTree>
    <p:custDataLst>
      <p:tags r:id="rId33"/>
    </p:custData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0.xml"/><Relationship Id="rId2" Type="http://schemas.openxmlformats.org/officeDocument/2006/relationships/tags" Target="../tags/tag139.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8" Type="http://schemas.openxmlformats.org/officeDocument/2006/relationships/notesSlide" Target="../notesSlides/notesSlide10.xml"/><Relationship Id="rId17" Type="http://schemas.openxmlformats.org/officeDocument/2006/relationships/slideLayout" Target="../slideLayouts/slideLayout10.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tags" Target="../tags/tag14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tags" Target="../tags/tag156.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9" Type="http://schemas.openxmlformats.org/officeDocument/2006/relationships/tags" Target="../tags/tag165.xml"/><Relationship Id="rId8" Type="http://schemas.openxmlformats.org/officeDocument/2006/relationships/tags" Target="../tags/tag164.xml"/><Relationship Id="rId7" Type="http://schemas.openxmlformats.org/officeDocument/2006/relationships/tags" Target="../tags/tag163.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8" Type="http://schemas.openxmlformats.org/officeDocument/2006/relationships/notesSlide" Target="../notesSlides/notesSlide12.xml"/><Relationship Id="rId17" Type="http://schemas.openxmlformats.org/officeDocument/2006/relationships/slideLayout" Target="../slideLayouts/slideLayout10.xml"/><Relationship Id="rId16" Type="http://schemas.openxmlformats.org/officeDocument/2006/relationships/tags" Target="../tags/tag172.xml"/><Relationship Id="rId15" Type="http://schemas.openxmlformats.org/officeDocument/2006/relationships/tags" Target="../tags/tag171.xml"/><Relationship Id="rId14" Type="http://schemas.openxmlformats.org/officeDocument/2006/relationships/tags" Target="../tags/tag170.xml"/><Relationship Id="rId13" Type="http://schemas.openxmlformats.org/officeDocument/2006/relationships/tags" Target="../tags/tag169.xml"/><Relationship Id="rId12" Type="http://schemas.openxmlformats.org/officeDocument/2006/relationships/tags" Target="../tags/tag168.xml"/><Relationship Id="rId11" Type="http://schemas.openxmlformats.org/officeDocument/2006/relationships/tags" Target="../tags/tag167.xml"/><Relationship Id="rId10" Type="http://schemas.openxmlformats.org/officeDocument/2006/relationships/tags" Target="../tags/tag166.xml"/><Relationship Id="rId1" Type="http://schemas.openxmlformats.org/officeDocument/2006/relationships/tags" Target="../tags/tag15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0.xml"/><Relationship Id="rId3" Type="http://schemas.openxmlformats.org/officeDocument/2006/relationships/tags" Target="../tags/tag173.xml"/><Relationship Id="rId2" Type="http://schemas.openxmlformats.org/officeDocument/2006/relationships/image" Target="../media/image18.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8" Type="http://schemas.openxmlformats.org/officeDocument/2006/relationships/notesSlide" Target="../notesSlides/notesSlide14.xml"/><Relationship Id="rId17" Type="http://schemas.openxmlformats.org/officeDocument/2006/relationships/slideLayout" Target="../slideLayouts/slideLayout1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4.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0.xml"/><Relationship Id="rId4" Type="http://schemas.openxmlformats.org/officeDocument/2006/relationships/tags" Target="../tags/tag190.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9" Type="http://schemas.openxmlformats.org/officeDocument/2006/relationships/tags" Target="../tags/tag199.xml"/><Relationship Id="rId8" Type="http://schemas.openxmlformats.org/officeDocument/2006/relationships/tags" Target="../tags/tag198.xml"/><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8" Type="http://schemas.openxmlformats.org/officeDocument/2006/relationships/notesSlide" Target="../notesSlides/notesSlide16.xml"/><Relationship Id="rId17" Type="http://schemas.openxmlformats.org/officeDocument/2006/relationships/slideLayout" Target="../slideLayouts/slideLayout10.xml"/><Relationship Id="rId16" Type="http://schemas.openxmlformats.org/officeDocument/2006/relationships/tags" Target="../tags/tag206.xml"/><Relationship Id="rId15" Type="http://schemas.openxmlformats.org/officeDocument/2006/relationships/tags" Target="../tags/tag205.xml"/><Relationship Id="rId14" Type="http://schemas.openxmlformats.org/officeDocument/2006/relationships/tags" Target="../tags/tag204.xml"/><Relationship Id="rId13" Type="http://schemas.openxmlformats.org/officeDocument/2006/relationships/tags" Target="../tags/tag203.xml"/><Relationship Id="rId12" Type="http://schemas.openxmlformats.org/officeDocument/2006/relationships/tags" Target="../tags/tag202.xml"/><Relationship Id="rId11" Type="http://schemas.openxmlformats.org/officeDocument/2006/relationships/tags" Target="../tags/tag201.xml"/><Relationship Id="rId10" Type="http://schemas.openxmlformats.org/officeDocument/2006/relationships/tags" Target="../tags/tag200.xml"/><Relationship Id="rId1" Type="http://schemas.openxmlformats.org/officeDocument/2006/relationships/tags" Target="../tags/tag191.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0.xml"/><Relationship Id="rId2" Type="http://schemas.openxmlformats.org/officeDocument/2006/relationships/tags" Target="../tags/tag207.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8" Type="http://schemas.openxmlformats.org/officeDocument/2006/relationships/notesSlide" Target="../notesSlides/notesSlide18.xml"/><Relationship Id="rId17" Type="http://schemas.openxmlformats.org/officeDocument/2006/relationships/slideLayout" Target="../slideLayouts/slideLayout10.xml"/><Relationship Id="rId16" Type="http://schemas.openxmlformats.org/officeDocument/2006/relationships/tags" Target="../tags/tag223.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0.xml.rels><?xml version="1.0" encoding="UTF-8" standalone="yes"?>
<Relationships xmlns="http://schemas.openxmlformats.org/package/2006/relationships"><Relationship Id="rId9" Type="http://schemas.openxmlformats.org/officeDocument/2006/relationships/tags" Target="../tags/tag232.xml"/><Relationship Id="rId8" Type="http://schemas.openxmlformats.org/officeDocument/2006/relationships/tags" Target="../tags/tag231.xml"/><Relationship Id="rId7" Type="http://schemas.openxmlformats.org/officeDocument/2006/relationships/tags" Target="../tags/tag230.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1" Type="http://schemas.openxmlformats.org/officeDocument/2006/relationships/notesSlide" Target="../notesSlides/notesSlide19.xml"/><Relationship Id="rId20" Type="http://schemas.openxmlformats.org/officeDocument/2006/relationships/slideLayout" Target="../slideLayouts/slideLayout10.xml"/><Relationship Id="rId2" Type="http://schemas.openxmlformats.org/officeDocument/2006/relationships/tags" Target="../tags/tag225.xml"/><Relationship Id="rId19" Type="http://schemas.openxmlformats.org/officeDocument/2006/relationships/tags" Target="../tags/tag239.xml"/><Relationship Id="rId18" Type="http://schemas.openxmlformats.org/officeDocument/2006/relationships/image" Target="../media/image25.png"/><Relationship Id="rId17" Type="http://schemas.openxmlformats.org/officeDocument/2006/relationships/image" Target="../media/image24.png"/><Relationship Id="rId16" Type="http://schemas.openxmlformats.org/officeDocument/2006/relationships/image" Target="../media/image23.png"/><Relationship Id="rId15" Type="http://schemas.openxmlformats.org/officeDocument/2006/relationships/tags" Target="../tags/tag238.xml"/><Relationship Id="rId14" Type="http://schemas.openxmlformats.org/officeDocument/2006/relationships/tags" Target="../tags/tag237.xml"/><Relationship Id="rId13" Type="http://schemas.openxmlformats.org/officeDocument/2006/relationships/tags" Target="../tags/tag236.xml"/><Relationship Id="rId12" Type="http://schemas.openxmlformats.org/officeDocument/2006/relationships/tags" Target="../tags/tag235.xml"/><Relationship Id="rId11" Type="http://schemas.openxmlformats.org/officeDocument/2006/relationships/tags" Target="../tags/tag234.xml"/><Relationship Id="rId10" Type="http://schemas.openxmlformats.org/officeDocument/2006/relationships/tags" Target="../tags/tag233.xml"/><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tags" Target="../tags/tag247.xml"/><Relationship Id="rId7" Type="http://schemas.openxmlformats.org/officeDocument/2006/relationships/tags" Target="../tags/tag246.xml"/><Relationship Id="rId6" Type="http://schemas.openxmlformats.org/officeDocument/2006/relationships/tags" Target="../tags/tag245.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8" Type="http://schemas.openxmlformats.org/officeDocument/2006/relationships/notesSlide" Target="../notesSlides/notesSlide20.xml"/><Relationship Id="rId17" Type="http://schemas.openxmlformats.org/officeDocument/2006/relationships/slideLayout" Target="../slideLayouts/slideLayout10.xml"/><Relationship Id="rId16" Type="http://schemas.openxmlformats.org/officeDocument/2006/relationships/tags" Target="../tags/tag255.xml"/><Relationship Id="rId15" Type="http://schemas.openxmlformats.org/officeDocument/2006/relationships/tags" Target="../tags/tag254.xml"/><Relationship Id="rId14" Type="http://schemas.openxmlformats.org/officeDocument/2006/relationships/tags" Target="../tags/tag253.xml"/><Relationship Id="rId13" Type="http://schemas.openxmlformats.org/officeDocument/2006/relationships/tags" Target="../tags/tag252.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0.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0.xml"/><Relationship Id="rId2" Type="http://schemas.openxmlformats.org/officeDocument/2006/relationships/tags" Target="../tags/tag256.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8" Type="http://schemas.openxmlformats.org/officeDocument/2006/relationships/notesSlide" Target="../notesSlides/notesSlide22.xml"/><Relationship Id="rId17" Type="http://schemas.openxmlformats.org/officeDocument/2006/relationships/slideLayout" Target="../slideLayouts/slideLayout10.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0.xml"/><Relationship Id="rId2" Type="http://schemas.openxmlformats.org/officeDocument/2006/relationships/tags" Target="../tags/tag273.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39.xml"/><Relationship Id="rId6" Type="http://schemas.openxmlformats.org/officeDocument/2006/relationships/tags" Target="../tags/tag277.xml"/><Relationship Id="rId5" Type="http://schemas.openxmlformats.org/officeDocument/2006/relationships/image" Target="../media/image29.png"/><Relationship Id="rId4" Type="http://schemas.openxmlformats.org/officeDocument/2006/relationships/tags" Target="../tags/tag276.xml"/><Relationship Id="rId3" Type="http://schemas.openxmlformats.org/officeDocument/2006/relationships/image" Target="../media/image28.png"/><Relationship Id="rId2" Type="http://schemas.openxmlformats.org/officeDocument/2006/relationships/tags" Target="../tags/tag275.xml"/><Relationship Id="rId1" Type="http://schemas.openxmlformats.org/officeDocument/2006/relationships/tags" Target="../tags/tag274.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68.xml"/><Relationship Id="rId2" Type="http://schemas.openxmlformats.org/officeDocument/2006/relationships/tags" Target="../tags/tag278.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9" Type="http://schemas.openxmlformats.org/officeDocument/2006/relationships/tags" Target="../tags/tag287.xml"/><Relationship Id="rId8" Type="http://schemas.openxmlformats.org/officeDocument/2006/relationships/tags" Target="../tags/tag286.xml"/><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8" Type="http://schemas.openxmlformats.org/officeDocument/2006/relationships/notesSlide" Target="../notesSlides/notesSlide26.xml"/><Relationship Id="rId17" Type="http://schemas.openxmlformats.org/officeDocument/2006/relationships/slideLayout" Target="../slideLayouts/slideLayout10.xml"/><Relationship Id="rId16" Type="http://schemas.openxmlformats.org/officeDocument/2006/relationships/tags" Target="../tags/tag294.xml"/><Relationship Id="rId15" Type="http://schemas.openxmlformats.org/officeDocument/2006/relationships/tags" Target="../tags/tag293.xml"/><Relationship Id="rId14" Type="http://schemas.openxmlformats.org/officeDocument/2006/relationships/tags" Target="../tags/tag292.xml"/><Relationship Id="rId13" Type="http://schemas.openxmlformats.org/officeDocument/2006/relationships/tags" Target="../tags/tag291.xml"/><Relationship Id="rId12" Type="http://schemas.openxmlformats.org/officeDocument/2006/relationships/tags" Target="../tags/tag290.xml"/><Relationship Id="rId11" Type="http://schemas.openxmlformats.org/officeDocument/2006/relationships/tags" Target="../tags/tag289.xml"/><Relationship Id="rId10" Type="http://schemas.openxmlformats.org/officeDocument/2006/relationships/tags" Target="../tags/tag288.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8" Type="http://schemas.openxmlformats.org/officeDocument/2006/relationships/notesSlide" Target="../notesSlides/notesSlide27.xml"/><Relationship Id="rId17" Type="http://schemas.openxmlformats.org/officeDocument/2006/relationships/slideLayout" Target="../slideLayouts/slideLayout10.xml"/><Relationship Id="rId16" Type="http://schemas.openxmlformats.org/officeDocument/2006/relationships/tags" Target="../tags/tag310.xml"/><Relationship Id="rId15" Type="http://schemas.openxmlformats.org/officeDocument/2006/relationships/tags" Target="../tags/tag309.xml"/><Relationship Id="rId14" Type="http://schemas.openxmlformats.org/officeDocument/2006/relationships/tags" Target="../tags/tag308.xml"/><Relationship Id="rId13" Type="http://schemas.openxmlformats.org/officeDocument/2006/relationships/tags" Target="../tags/tag30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tags" Target="../tags/tag295.xml"/></Relationships>
</file>

<file path=ppt/slides/_rels/slide29.xml.rels><?xml version="1.0" encoding="UTF-8" standalone="yes"?>
<Relationships xmlns="http://schemas.openxmlformats.org/package/2006/relationships"><Relationship Id="rId9" Type="http://schemas.openxmlformats.org/officeDocument/2006/relationships/tags" Target="../tags/tag319.xml"/><Relationship Id="rId8" Type="http://schemas.openxmlformats.org/officeDocument/2006/relationships/tags" Target="../tags/tag318.xml"/><Relationship Id="rId7" Type="http://schemas.openxmlformats.org/officeDocument/2006/relationships/tags" Target="../tags/tag317.xml"/><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8" Type="http://schemas.openxmlformats.org/officeDocument/2006/relationships/notesSlide" Target="../notesSlides/notesSlide28.xml"/><Relationship Id="rId17" Type="http://schemas.openxmlformats.org/officeDocument/2006/relationships/slideLayout" Target="../slideLayouts/slideLayout10.xml"/><Relationship Id="rId16" Type="http://schemas.openxmlformats.org/officeDocument/2006/relationships/tags" Target="../tags/tag326.xml"/><Relationship Id="rId15" Type="http://schemas.openxmlformats.org/officeDocument/2006/relationships/tags" Target="../tags/tag325.xml"/><Relationship Id="rId14" Type="http://schemas.openxmlformats.org/officeDocument/2006/relationships/tags" Target="../tags/tag324.xml"/><Relationship Id="rId13" Type="http://schemas.openxmlformats.org/officeDocument/2006/relationships/tags" Target="../tags/tag323.xml"/><Relationship Id="rId12" Type="http://schemas.openxmlformats.org/officeDocument/2006/relationships/tags" Target="../tags/tag322.xml"/><Relationship Id="rId11" Type="http://schemas.openxmlformats.org/officeDocument/2006/relationships/tags" Target="../tags/tag321.xml"/><Relationship Id="rId10" Type="http://schemas.openxmlformats.org/officeDocument/2006/relationships/tags" Target="../tags/tag320.xml"/><Relationship Id="rId1" Type="http://schemas.openxmlformats.org/officeDocument/2006/relationships/tags" Target="../tags/tag311.xml"/></Relationships>
</file>

<file path=ppt/slides/_rels/slide3.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9" Type="http://schemas.openxmlformats.org/officeDocument/2006/relationships/notesSlide" Target="../notesSlides/notesSlide2.xml"/><Relationship Id="rId18" Type="http://schemas.openxmlformats.org/officeDocument/2006/relationships/slideLayout" Target="../slideLayouts/slideLayout1.xml"/><Relationship Id="rId17" Type="http://schemas.openxmlformats.org/officeDocument/2006/relationships/tags" Target="../tags/tag42.xml"/><Relationship Id="rId16" Type="http://schemas.openxmlformats.org/officeDocument/2006/relationships/tags" Target="../tags/tag41.xml"/><Relationship Id="rId15" Type="http://schemas.openxmlformats.org/officeDocument/2006/relationships/tags" Target="../tags/tag40.xml"/><Relationship Id="rId14" Type="http://schemas.openxmlformats.org/officeDocument/2006/relationships/tags" Target="../tags/tag39.xml"/><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6.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0.xml"/><Relationship Id="rId2" Type="http://schemas.openxmlformats.org/officeDocument/2006/relationships/tags" Target="../tags/tag327.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8" Type="http://schemas.openxmlformats.org/officeDocument/2006/relationships/notesSlide" Target="../notesSlides/notesSlide30.xml"/><Relationship Id="rId17" Type="http://schemas.openxmlformats.org/officeDocument/2006/relationships/slideLayout" Target="../slideLayouts/slideLayout10.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32.xml.rels><?xml version="1.0" encoding="UTF-8" standalone="yes"?>
<Relationships xmlns="http://schemas.openxmlformats.org/package/2006/relationships"><Relationship Id="rId9" Type="http://schemas.openxmlformats.org/officeDocument/2006/relationships/tags" Target="../tags/tag352.xml"/><Relationship Id="rId8" Type="http://schemas.openxmlformats.org/officeDocument/2006/relationships/tags" Target="../tags/tag351.xml"/><Relationship Id="rId7" Type="http://schemas.openxmlformats.org/officeDocument/2006/relationships/tags" Target="../tags/tag350.xml"/><Relationship Id="rId6" Type="http://schemas.openxmlformats.org/officeDocument/2006/relationships/tags" Target="../tags/tag349.xml"/><Relationship Id="rId5" Type="http://schemas.openxmlformats.org/officeDocument/2006/relationships/tags" Target="../tags/tag348.xml"/><Relationship Id="rId4" Type="http://schemas.openxmlformats.org/officeDocument/2006/relationships/tags" Target="../tags/tag347.xml"/><Relationship Id="rId3" Type="http://schemas.openxmlformats.org/officeDocument/2006/relationships/tags" Target="../tags/tag346.xml"/><Relationship Id="rId2" Type="http://schemas.openxmlformats.org/officeDocument/2006/relationships/tags" Target="../tags/tag345.xml"/><Relationship Id="rId18" Type="http://schemas.openxmlformats.org/officeDocument/2006/relationships/notesSlide" Target="../notesSlides/notesSlide31.xml"/><Relationship Id="rId17" Type="http://schemas.openxmlformats.org/officeDocument/2006/relationships/slideLayout" Target="../slideLayouts/slideLayout10.xml"/><Relationship Id="rId16" Type="http://schemas.openxmlformats.org/officeDocument/2006/relationships/tags" Target="../tags/tag359.xml"/><Relationship Id="rId15" Type="http://schemas.openxmlformats.org/officeDocument/2006/relationships/tags" Target="../tags/tag358.xml"/><Relationship Id="rId14" Type="http://schemas.openxmlformats.org/officeDocument/2006/relationships/tags" Target="../tags/tag357.xml"/><Relationship Id="rId13" Type="http://schemas.openxmlformats.org/officeDocument/2006/relationships/tags" Target="../tags/tag356.xml"/><Relationship Id="rId12" Type="http://schemas.openxmlformats.org/officeDocument/2006/relationships/tags" Target="../tags/tag355.xml"/><Relationship Id="rId11" Type="http://schemas.openxmlformats.org/officeDocument/2006/relationships/tags" Target="../tags/tag354.xml"/><Relationship Id="rId10" Type="http://schemas.openxmlformats.org/officeDocument/2006/relationships/tags" Target="../tags/tag353.xml"/><Relationship Id="rId1" Type="http://schemas.openxmlformats.org/officeDocument/2006/relationships/tags" Target="../tags/tag344.xml"/></Relationships>
</file>

<file path=ppt/slides/_rels/slide33.xml.rels><?xml version="1.0" encoding="UTF-8" standalone="yes"?>
<Relationships xmlns="http://schemas.openxmlformats.org/package/2006/relationships"><Relationship Id="rId9" Type="http://schemas.openxmlformats.org/officeDocument/2006/relationships/tags" Target="../tags/tag367.xml"/><Relationship Id="rId8" Type="http://schemas.openxmlformats.org/officeDocument/2006/relationships/tags" Target="../tags/tag366.xml"/><Relationship Id="rId7" Type="http://schemas.openxmlformats.org/officeDocument/2006/relationships/tags" Target="../tags/tag365.xml"/><Relationship Id="rId6" Type="http://schemas.openxmlformats.org/officeDocument/2006/relationships/tags" Target="../tags/tag364.xml"/><Relationship Id="rId5" Type="http://schemas.openxmlformats.org/officeDocument/2006/relationships/tags" Target="../tags/tag363.xml"/><Relationship Id="rId4" Type="http://schemas.openxmlformats.org/officeDocument/2006/relationships/tags" Target="../tags/tag362.xml"/><Relationship Id="rId3" Type="http://schemas.openxmlformats.org/officeDocument/2006/relationships/tags" Target="../tags/tag361.xml"/><Relationship Id="rId24" Type="http://schemas.openxmlformats.org/officeDocument/2006/relationships/notesSlide" Target="../notesSlides/notesSlide32.xml"/><Relationship Id="rId23" Type="http://schemas.openxmlformats.org/officeDocument/2006/relationships/slideLayout" Target="../slideLayouts/slideLayout10.xml"/><Relationship Id="rId22" Type="http://schemas.openxmlformats.org/officeDocument/2006/relationships/tags" Target="../tags/tag375.xml"/><Relationship Id="rId21" Type="http://schemas.openxmlformats.org/officeDocument/2006/relationships/image" Target="../media/image36.png"/><Relationship Id="rId20" Type="http://schemas.openxmlformats.org/officeDocument/2006/relationships/image" Target="../media/image35.png"/><Relationship Id="rId2" Type="http://schemas.openxmlformats.org/officeDocument/2006/relationships/tags" Target="../tags/tag360.xml"/><Relationship Id="rId19" Type="http://schemas.openxmlformats.org/officeDocument/2006/relationships/image" Target="../media/image34.png"/><Relationship Id="rId18" Type="http://schemas.openxmlformats.org/officeDocument/2006/relationships/image" Target="../media/image33.png"/><Relationship Id="rId17" Type="http://schemas.openxmlformats.org/officeDocument/2006/relationships/image" Target="../media/image32.png"/><Relationship Id="rId16" Type="http://schemas.openxmlformats.org/officeDocument/2006/relationships/tags" Target="../tags/tag374.xml"/><Relationship Id="rId15" Type="http://schemas.openxmlformats.org/officeDocument/2006/relationships/tags" Target="../tags/tag373.xml"/><Relationship Id="rId14" Type="http://schemas.openxmlformats.org/officeDocument/2006/relationships/tags" Target="../tags/tag372.xml"/><Relationship Id="rId13" Type="http://schemas.openxmlformats.org/officeDocument/2006/relationships/tags" Target="../tags/tag371.xml"/><Relationship Id="rId12" Type="http://schemas.openxmlformats.org/officeDocument/2006/relationships/tags" Target="../tags/tag370.xml"/><Relationship Id="rId11" Type="http://schemas.openxmlformats.org/officeDocument/2006/relationships/tags" Target="../tags/tag369.xml"/><Relationship Id="rId10" Type="http://schemas.openxmlformats.org/officeDocument/2006/relationships/tags" Target="../tags/tag368.xml"/><Relationship Id="rId1"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5.xml.rels><?xml version="1.0" encoding="UTF-8" standalone="yes"?>
<Relationships xmlns="http://schemas.openxmlformats.org/package/2006/relationships"><Relationship Id="rId9" Type="http://schemas.openxmlformats.org/officeDocument/2006/relationships/tags" Target="../tags/tag384.xml"/><Relationship Id="rId8" Type="http://schemas.openxmlformats.org/officeDocument/2006/relationships/tags" Target="../tags/tag383.xml"/><Relationship Id="rId7" Type="http://schemas.openxmlformats.org/officeDocument/2006/relationships/tags" Target="../tags/tag382.xml"/><Relationship Id="rId6" Type="http://schemas.openxmlformats.org/officeDocument/2006/relationships/tags" Target="../tags/tag381.xml"/><Relationship Id="rId5" Type="http://schemas.openxmlformats.org/officeDocument/2006/relationships/tags" Target="../tags/tag380.xml"/><Relationship Id="rId4" Type="http://schemas.openxmlformats.org/officeDocument/2006/relationships/tags" Target="../tags/tag379.xml"/><Relationship Id="rId3" Type="http://schemas.openxmlformats.org/officeDocument/2006/relationships/tags" Target="../tags/tag378.xml"/><Relationship Id="rId2" Type="http://schemas.openxmlformats.org/officeDocument/2006/relationships/tags" Target="../tags/tag377.xml"/><Relationship Id="rId18" Type="http://schemas.openxmlformats.org/officeDocument/2006/relationships/notesSlide" Target="../notesSlides/notesSlide33.xml"/><Relationship Id="rId17" Type="http://schemas.openxmlformats.org/officeDocument/2006/relationships/slideLayout" Target="../slideLayouts/slideLayout2.xml"/><Relationship Id="rId16" Type="http://schemas.openxmlformats.org/officeDocument/2006/relationships/tags" Target="../tags/tag391.xml"/><Relationship Id="rId15" Type="http://schemas.openxmlformats.org/officeDocument/2006/relationships/tags" Target="../tags/tag390.xml"/><Relationship Id="rId14" Type="http://schemas.openxmlformats.org/officeDocument/2006/relationships/tags" Target="../tags/tag389.xml"/><Relationship Id="rId13" Type="http://schemas.openxmlformats.org/officeDocument/2006/relationships/tags" Target="../tags/tag388.xml"/><Relationship Id="rId12" Type="http://schemas.openxmlformats.org/officeDocument/2006/relationships/tags" Target="../tags/tag387.xml"/><Relationship Id="rId11" Type="http://schemas.openxmlformats.org/officeDocument/2006/relationships/tags" Target="../tags/tag386.xml"/><Relationship Id="rId10" Type="http://schemas.openxmlformats.org/officeDocument/2006/relationships/tags" Target="../tags/tag385.xml"/><Relationship Id="rId1" Type="http://schemas.openxmlformats.org/officeDocument/2006/relationships/tags" Target="../tags/tag376.xml"/></Relationships>
</file>

<file path=ppt/slides/_rels/slide36.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tags" Target="../tags/tag398.xml"/><Relationship Id="rId6" Type="http://schemas.openxmlformats.org/officeDocument/2006/relationships/tags" Target="../tags/tag397.xml"/><Relationship Id="rId5" Type="http://schemas.openxmlformats.org/officeDocument/2006/relationships/tags" Target="../tags/tag396.xml"/><Relationship Id="rId4" Type="http://schemas.openxmlformats.org/officeDocument/2006/relationships/tags" Target="../tags/tag395.xml"/><Relationship Id="rId3" Type="http://schemas.openxmlformats.org/officeDocument/2006/relationships/tags" Target="../tags/tag394.xml"/><Relationship Id="rId23" Type="http://schemas.openxmlformats.org/officeDocument/2006/relationships/notesSlide" Target="../notesSlides/notesSlide34.xml"/><Relationship Id="rId22" Type="http://schemas.openxmlformats.org/officeDocument/2006/relationships/slideLayout" Target="../slideLayouts/slideLayout2.xml"/><Relationship Id="rId21" Type="http://schemas.openxmlformats.org/officeDocument/2006/relationships/tags" Target="../tags/tag407.xml"/><Relationship Id="rId20" Type="http://schemas.openxmlformats.org/officeDocument/2006/relationships/image" Target="../media/image41.png"/><Relationship Id="rId2" Type="http://schemas.openxmlformats.org/officeDocument/2006/relationships/tags" Target="../tags/tag393.xml"/><Relationship Id="rId19" Type="http://schemas.openxmlformats.org/officeDocument/2006/relationships/image" Target="../media/image40.png"/><Relationship Id="rId18" Type="http://schemas.openxmlformats.org/officeDocument/2006/relationships/image" Target="../media/image39.png"/><Relationship Id="rId17" Type="http://schemas.openxmlformats.org/officeDocument/2006/relationships/image" Target="../media/image38.png"/><Relationship Id="rId16" Type="http://schemas.openxmlformats.org/officeDocument/2006/relationships/image" Target="../media/image37.png"/><Relationship Id="rId15" Type="http://schemas.openxmlformats.org/officeDocument/2006/relationships/tags" Target="../tags/tag406.xml"/><Relationship Id="rId14" Type="http://schemas.openxmlformats.org/officeDocument/2006/relationships/tags" Target="../tags/tag405.xml"/><Relationship Id="rId13" Type="http://schemas.openxmlformats.org/officeDocument/2006/relationships/tags" Target="../tags/tag404.xml"/><Relationship Id="rId12" Type="http://schemas.openxmlformats.org/officeDocument/2006/relationships/tags" Target="../tags/tag403.xml"/><Relationship Id="rId11" Type="http://schemas.openxmlformats.org/officeDocument/2006/relationships/tags" Target="../tags/tag402.xml"/><Relationship Id="rId10" Type="http://schemas.openxmlformats.org/officeDocument/2006/relationships/tags" Target="../tags/tag401.xml"/><Relationship Id="rId1" Type="http://schemas.openxmlformats.org/officeDocument/2006/relationships/tags" Target="../tags/tag392.xml"/></Relationships>
</file>

<file path=ppt/slides/_rels/slide37.xml.rels><?xml version="1.0" encoding="UTF-8" standalone="yes"?>
<Relationships xmlns="http://schemas.openxmlformats.org/package/2006/relationships"><Relationship Id="rId9" Type="http://schemas.openxmlformats.org/officeDocument/2006/relationships/tags" Target="../tags/tag416.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3" Type="http://schemas.openxmlformats.org/officeDocument/2006/relationships/tags" Target="../tags/tag410.xml"/><Relationship Id="rId2" Type="http://schemas.openxmlformats.org/officeDocument/2006/relationships/tags" Target="../tags/tag409.xml"/><Relationship Id="rId18" Type="http://schemas.openxmlformats.org/officeDocument/2006/relationships/notesSlide" Target="../notesSlides/notesSlide35.xml"/><Relationship Id="rId17" Type="http://schemas.openxmlformats.org/officeDocument/2006/relationships/slideLayout" Target="../slideLayouts/slideLayout2.xml"/><Relationship Id="rId16" Type="http://schemas.openxmlformats.org/officeDocument/2006/relationships/tags" Target="../tags/tag423.xml"/><Relationship Id="rId15" Type="http://schemas.openxmlformats.org/officeDocument/2006/relationships/tags" Target="../tags/tag422.xml"/><Relationship Id="rId14" Type="http://schemas.openxmlformats.org/officeDocument/2006/relationships/tags" Target="../tags/tag421.xml"/><Relationship Id="rId13" Type="http://schemas.openxmlformats.org/officeDocument/2006/relationships/tags" Target="../tags/tag420.xml"/><Relationship Id="rId12" Type="http://schemas.openxmlformats.org/officeDocument/2006/relationships/tags" Target="../tags/tag419.xml"/><Relationship Id="rId11" Type="http://schemas.openxmlformats.org/officeDocument/2006/relationships/tags" Target="../tags/tag418.xml"/><Relationship Id="rId10" Type="http://schemas.openxmlformats.org/officeDocument/2006/relationships/tags" Target="../tags/tag417.xml"/><Relationship Id="rId1" Type="http://schemas.openxmlformats.org/officeDocument/2006/relationships/tags" Target="../tags/tag408.xml"/></Relationships>
</file>

<file path=ppt/slides/_rels/slide38.xml.rels><?xml version="1.0" encoding="UTF-8" standalone="yes"?>
<Relationships xmlns="http://schemas.openxmlformats.org/package/2006/relationships"><Relationship Id="rId9" Type="http://schemas.openxmlformats.org/officeDocument/2006/relationships/tags" Target="../tags/tag432.xml"/><Relationship Id="rId8" Type="http://schemas.openxmlformats.org/officeDocument/2006/relationships/tags" Target="../tags/tag431.xml"/><Relationship Id="rId7" Type="http://schemas.openxmlformats.org/officeDocument/2006/relationships/tags" Target="../tags/tag430.xml"/><Relationship Id="rId6" Type="http://schemas.openxmlformats.org/officeDocument/2006/relationships/tags" Target="../tags/tag429.xml"/><Relationship Id="rId5" Type="http://schemas.openxmlformats.org/officeDocument/2006/relationships/tags" Target="../tags/tag428.xml"/><Relationship Id="rId4" Type="http://schemas.openxmlformats.org/officeDocument/2006/relationships/tags" Target="../tags/tag427.xml"/><Relationship Id="rId3" Type="http://schemas.openxmlformats.org/officeDocument/2006/relationships/tags" Target="../tags/tag426.xml"/><Relationship Id="rId2" Type="http://schemas.openxmlformats.org/officeDocument/2006/relationships/tags" Target="../tags/tag425.xml"/><Relationship Id="rId18" Type="http://schemas.openxmlformats.org/officeDocument/2006/relationships/notesSlide" Target="../notesSlides/notesSlide36.xml"/><Relationship Id="rId17" Type="http://schemas.openxmlformats.org/officeDocument/2006/relationships/slideLayout" Target="../slideLayouts/slideLayout2.xml"/><Relationship Id="rId16" Type="http://schemas.openxmlformats.org/officeDocument/2006/relationships/tags" Target="../tags/tag439.xml"/><Relationship Id="rId15" Type="http://schemas.openxmlformats.org/officeDocument/2006/relationships/tags" Target="../tags/tag438.xml"/><Relationship Id="rId14" Type="http://schemas.openxmlformats.org/officeDocument/2006/relationships/tags" Target="../tags/tag437.xml"/><Relationship Id="rId13" Type="http://schemas.openxmlformats.org/officeDocument/2006/relationships/tags" Target="../tags/tag436.xml"/><Relationship Id="rId12" Type="http://schemas.openxmlformats.org/officeDocument/2006/relationships/tags" Target="../tags/tag435.xml"/><Relationship Id="rId11" Type="http://schemas.openxmlformats.org/officeDocument/2006/relationships/tags" Target="../tags/tag434.xml"/><Relationship Id="rId10" Type="http://schemas.openxmlformats.org/officeDocument/2006/relationships/tags" Target="../tags/tag433.xml"/><Relationship Id="rId1" Type="http://schemas.openxmlformats.org/officeDocument/2006/relationships/tags" Target="../tags/tag424.xml"/></Relationships>
</file>

<file path=ppt/slides/_rels/slide39.xml.rels><?xml version="1.0" encoding="UTF-8" standalone="yes"?>
<Relationships xmlns="http://schemas.openxmlformats.org/package/2006/relationships"><Relationship Id="rId9" Type="http://schemas.openxmlformats.org/officeDocument/2006/relationships/tags" Target="../tags/tag448.xml"/><Relationship Id="rId8" Type="http://schemas.openxmlformats.org/officeDocument/2006/relationships/tags" Target="../tags/tag447.xml"/><Relationship Id="rId7" Type="http://schemas.openxmlformats.org/officeDocument/2006/relationships/tags" Target="../tags/tag446.xml"/><Relationship Id="rId6" Type="http://schemas.openxmlformats.org/officeDocument/2006/relationships/tags" Target="../tags/tag445.xml"/><Relationship Id="rId5" Type="http://schemas.openxmlformats.org/officeDocument/2006/relationships/tags" Target="../tags/tag444.xml"/><Relationship Id="rId4" Type="http://schemas.openxmlformats.org/officeDocument/2006/relationships/tags" Target="../tags/tag443.xml"/><Relationship Id="rId3" Type="http://schemas.openxmlformats.org/officeDocument/2006/relationships/tags" Target="../tags/tag442.xml"/><Relationship Id="rId2" Type="http://schemas.openxmlformats.org/officeDocument/2006/relationships/tags" Target="../tags/tag441.xml"/><Relationship Id="rId18" Type="http://schemas.openxmlformats.org/officeDocument/2006/relationships/notesSlide" Target="../notesSlides/notesSlide37.xml"/><Relationship Id="rId17" Type="http://schemas.openxmlformats.org/officeDocument/2006/relationships/slideLayout" Target="../slideLayouts/slideLayout2.xml"/><Relationship Id="rId16" Type="http://schemas.openxmlformats.org/officeDocument/2006/relationships/tags" Target="../tags/tag455.xml"/><Relationship Id="rId15" Type="http://schemas.openxmlformats.org/officeDocument/2006/relationships/tags" Target="../tags/tag454.xml"/><Relationship Id="rId14" Type="http://schemas.openxmlformats.org/officeDocument/2006/relationships/tags" Target="../tags/tag453.xml"/><Relationship Id="rId13" Type="http://schemas.openxmlformats.org/officeDocument/2006/relationships/tags" Target="../tags/tag452.xml"/><Relationship Id="rId12" Type="http://schemas.openxmlformats.org/officeDocument/2006/relationships/tags" Target="../tags/tag451.xml"/><Relationship Id="rId11" Type="http://schemas.openxmlformats.org/officeDocument/2006/relationships/tags" Target="../tags/tag450.xml"/><Relationship Id="rId10" Type="http://schemas.openxmlformats.org/officeDocument/2006/relationships/tags" Target="../tags/tag449.xml"/><Relationship Id="rId1" Type="http://schemas.openxmlformats.org/officeDocument/2006/relationships/tags" Target="../tags/tag440.xml"/></Relationships>
</file>

<file path=ppt/slides/_rels/slide4.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8" Type="http://schemas.openxmlformats.org/officeDocument/2006/relationships/notesSlide" Target="../notesSlides/notesSlide3.xml"/><Relationship Id="rId17" Type="http://schemas.openxmlformats.org/officeDocument/2006/relationships/slideLayout" Target="../slideLayouts/slideLayout10.xml"/><Relationship Id="rId16" Type="http://schemas.openxmlformats.org/officeDocument/2006/relationships/tags" Target="../tags/tag58.xml"/><Relationship Id="rId15" Type="http://schemas.openxmlformats.org/officeDocument/2006/relationships/tags" Target="../tags/tag57.xml"/><Relationship Id="rId14" Type="http://schemas.openxmlformats.org/officeDocument/2006/relationships/tags" Target="../tags/tag56.xml"/><Relationship Id="rId13" Type="http://schemas.openxmlformats.org/officeDocument/2006/relationships/tags" Target="../tags/tag55.xml"/><Relationship Id="rId12" Type="http://schemas.openxmlformats.org/officeDocument/2006/relationships/tags" Target="../tags/tag54.xml"/><Relationship Id="rId11" Type="http://schemas.openxmlformats.org/officeDocument/2006/relationships/tags" Target="../tags/tag53.xml"/><Relationship Id="rId10" Type="http://schemas.openxmlformats.org/officeDocument/2006/relationships/tags" Target="../tags/tag52.xml"/><Relationship Id="rId1" Type="http://schemas.openxmlformats.org/officeDocument/2006/relationships/tags" Target="../tags/tag43.xml"/></Relationships>
</file>

<file path=ppt/slides/_rels/slide40.xml.rels><?xml version="1.0" encoding="UTF-8" standalone="yes"?>
<Relationships xmlns="http://schemas.openxmlformats.org/package/2006/relationships"><Relationship Id="rId9" Type="http://schemas.openxmlformats.org/officeDocument/2006/relationships/tags" Target="../tags/tag464.xml"/><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3" Type="http://schemas.openxmlformats.org/officeDocument/2006/relationships/notesSlide" Target="../notesSlides/notesSlide38.xml"/><Relationship Id="rId12" Type="http://schemas.openxmlformats.org/officeDocument/2006/relationships/slideLayout" Target="../slideLayouts/slideLayout2.xml"/><Relationship Id="rId11" Type="http://schemas.openxmlformats.org/officeDocument/2006/relationships/tags" Target="../tags/tag466.xml"/><Relationship Id="rId10" Type="http://schemas.openxmlformats.org/officeDocument/2006/relationships/tags" Target="../tags/tag465.xml"/><Relationship Id="rId1" Type="http://schemas.openxmlformats.org/officeDocument/2006/relationships/tags" Target="../tags/tag45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42.jpeg"/></Relationships>
</file>

<file path=ppt/slides/_rels/slide5.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tags" Target="../tags/tag66.xml"/><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8" Type="http://schemas.openxmlformats.org/officeDocument/2006/relationships/notesSlide" Target="../notesSlides/notesSlide4.xml"/><Relationship Id="rId17" Type="http://schemas.openxmlformats.org/officeDocument/2006/relationships/slideLayout" Target="../slideLayouts/slideLayout10.xml"/><Relationship Id="rId16" Type="http://schemas.openxmlformats.org/officeDocument/2006/relationships/tags" Target="../tags/tag74.xml"/><Relationship Id="rId15" Type="http://schemas.openxmlformats.org/officeDocument/2006/relationships/tags" Target="../tags/tag73.xml"/><Relationship Id="rId14" Type="http://schemas.openxmlformats.org/officeDocument/2006/relationships/tags" Target="../tags/tag72.xml"/><Relationship Id="rId13" Type="http://schemas.openxmlformats.org/officeDocument/2006/relationships/tags" Target="../tags/tag71.xml"/><Relationship Id="rId12" Type="http://schemas.openxmlformats.org/officeDocument/2006/relationships/tags" Target="../tags/tag70.xml"/><Relationship Id="rId11" Type="http://schemas.openxmlformats.org/officeDocument/2006/relationships/tags" Target="../tags/tag69.xml"/><Relationship Id="rId10" Type="http://schemas.openxmlformats.org/officeDocument/2006/relationships/tags" Target="../tags/tag68.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0" Type="http://schemas.openxmlformats.org/officeDocument/2006/relationships/notesSlide" Target="../notesSlides/notesSlide5.xml"/><Relationship Id="rId2" Type="http://schemas.openxmlformats.org/officeDocument/2006/relationships/tags" Target="../tags/tag76.xml"/><Relationship Id="rId19" Type="http://schemas.openxmlformats.org/officeDocument/2006/relationships/slideLayout" Target="../slideLayouts/slideLayout10.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image" Target="../media/image11.png"/><Relationship Id="rId15" Type="http://schemas.openxmlformats.org/officeDocument/2006/relationships/image" Target="../media/image10.png"/><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7.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0" Type="http://schemas.openxmlformats.org/officeDocument/2006/relationships/notesSlide" Target="../notesSlides/notesSlide6.xml"/><Relationship Id="rId2" Type="http://schemas.openxmlformats.org/officeDocument/2006/relationships/tags" Target="../tags/tag92.xml"/><Relationship Id="rId19" Type="http://schemas.openxmlformats.org/officeDocument/2006/relationships/slideLayout" Target="../slideLayouts/slideLayout10.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image" Target="../media/image13.png"/><Relationship Id="rId15" Type="http://schemas.openxmlformats.org/officeDocument/2006/relationships/image" Target="../media/image12.png"/><Relationship Id="rId14" Type="http://schemas.openxmlformats.org/officeDocument/2006/relationships/tags" Target="../tags/tag104.xml"/><Relationship Id="rId13" Type="http://schemas.openxmlformats.org/officeDocument/2006/relationships/tags" Target="../tags/tag103.xml"/><Relationship Id="rId12" Type="http://schemas.openxmlformats.org/officeDocument/2006/relationships/tags" Target="../tags/tag102.xml"/><Relationship Id="rId11" Type="http://schemas.openxmlformats.org/officeDocument/2006/relationships/tags" Target="../tags/tag101.xml"/><Relationship Id="rId10" Type="http://schemas.openxmlformats.org/officeDocument/2006/relationships/tags" Target="../tags/tag100.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9" Type="http://schemas.openxmlformats.org/officeDocument/2006/relationships/notesSlide" Target="../notesSlides/notesSlide7.xml"/><Relationship Id="rId18" Type="http://schemas.openxmlformats.org/officeDocument/2006/relationships/slideLayout" Target="../slideLayouts/slideLayout10.xml"/><Relationship Id="rId17" Type="http://schemas.openxmlformats.org/officeDocument/2006/relationships/tags" Target="../tags/tag122.xml"/><Relationship Id="rId16" Type="http://schemas.openxmlformats.org/officeDocument/2006/relationships/image" Target="../media/image14.png"/><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tags" Target="../tags/tag107.xml"/></Relationships>
</file>

<file path=ppt/slides/_rels/slide9.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8" Type="http://schemas.openxmlformats.org/officeDocument/2006/relationships/notesSlide" Target="../notesSlides/notesSlide8.xml"/><Relationship Id="rId17" Type="http://schemas.openxmlformats.org/officeDocument/2006/relationships/slideLayout" Target="../slideLayouts/slideLayout10.xml"/><Relationship Id="rId16" Type="http://schemas.openxmlformats.org/officeDocument/2006/relationships/tags" Target="../tags/tag138.xml"/><Relationship Id="rId15" Type="http://schemas.openxmlformats.org/officeDocument/2006/relationships/tags" Target="../tags/tag137.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tags" Target="../tags/tag1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0" y="1957070"/>
            <a:ext cx="12191365" cy="1668780"/>
          </a:xfrm>
        </p:spPr>
        <p:txBody>
          <a:bodyPr/>
          <a:lstStyle/>
          <a:p>
            <a:pPr algn="ctr"/>
            <a:r>
              <a:rPr lang="zh-CN" altLang="en-US" sz="4800">
                <a:latin typeface="Arial" panose="020B0604020202020204" pitchFamily="34" charset="0"/>
                <a:ea typeface="微软雅黑" panose="020B0503020204020204" pitchFamily="34" charset="-122"/>
              </a:rPr>
              <a:t>新清单标准下</a:t>
            </a:r>
            <a:endParaRPr lang="zh-CN" altLang="en-US" sz="4800">
              <a:latin typeface="Arial" panose="020B0604020202020204" pitchFamily="34" charset="0"/>
              <a:ea typeface="微软雅黑" panose="020B0503020204020204" pitchFamily="34" charset="-122"/>
            </a:endParaRPr>
          </a:p>
          <a:p>
            <a:pPr algn="ctr"/>
            <a:r>
              <a:rPr lang="zh-CN" altLang="en-US" sz="4800">
                <a:latin typeface="Arial" panose="020B0604020202020204" pitchFamily="34" charset="0"/>
                <a:ea typeface="微软雅黑" panose="020B0503020204020204" pitchFamily="34" charset="-122"/>
              </a:rPr>
              <a:t>与我省现行定额结合应用</a:t>
            </a:r>
            <a:r>
              <a:rPr lang="zh-CN" altLang="en-US" sz="4800">
                <a:latin typeface="Arial" panose="020B0604020202020204" pitchFamily="34" charset="0"/>
                <a:ea typeface="微软雅黑" panose="020B0503020204020204" pitchFamily="34" charset="-122"/>
              </a:rPr>
              <a:t>要点</a:t>
            </a:r>
            <a:endParaRPr lang="zh-CN" altLang="en-US" sz="4800">
              <a:latin typeface="Arial" panose="020B0604020202020204" pitchFamily="34" charset="0"/>
              <a:ea typeface="微软雅黑" panose="020B0503020204020204" pitchFamily="34" charset="-122"/>
            </a:endParaRPr>
          </a:p>
        </p:txBody>
      </p:sp>
      <p:sp>
        <p:nvSpPr>
          <p:cNvPr id="7" name="文本占位符 6"/>
          <p:cNvSpPr>
            <a:spLocks noGrp="1"/>
          </p:cNvSpPr>
          <p:nvPr>
            <p:ph type="body" sz="quarter" idx="15"/>
          </p:nvPr>
        </p:nvSpPr>
        <p:spPr>
          <a:xfrm>
            <a:off x="802640" y="5242878"/>
            <a:ext cx="6057900" cy="370205"/>
          </a:xfrm>
        </p:spPr>
        <p:txBody>
          <a:bodyPr/>
          <a:lstStyle/>
          <a:p>
            <a:r>
              <a:rPr lang="zh-CN" altLang="en-US"/>
              <a:t>郑金江</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砌筑工程一</a:t>
            </a:r>
            <a:r>
              <a:rPr lang="zh-CN" altLang="en-US">
                <a:latin typeface="Arial" panose="020B0604020202020204" pitchFamily="34" charset="0"/>
                <a:ea typeface="微软雅黑" panose="020B0503020204020204" pitchFamily="34" charset="-122"/>
              </a:rPr>
              <a:t>轻质墙板计算规则</a:t>
            </a:r>
            <a:endParaRPr lang="zh-CN" altLang="en-US">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932180" y="1101090"/>
            <a:ext cx="9919335" cy="4655820"/>
          </a:xfrm>
          <a:prstGeom prst="rect">
            <a:avLst/>
          </a:prstGeom>
          <a:ln>
            <a:solidFill>
              <a:schemeClr val="tx1"/>
            </a:solidFill>
          </a:ln>
        </p:spPr>
      </p:pic>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软件处理：轻质墙板支持按体积和面积出量，且支持同其他构件发生扣减计算</a:t>
            </a:r>
            <a:endParaRPr sz="1800" b="1" dirty="0">
              <a:solidFill>
                <a:schemeClr val="tx1"/>
              </a:solidFill>
              <a:latin typeface="Arial" panose="020B0604020202020204" pitchFamily="34" charset="0"/>
              <a:ea typeface="微软雅黑" panose="020B0503020204020204" pitchFamily="3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按设计图示尺寸以</a:t>
            </a:r>
            <a:r>
              <a:rPr lang="zh-CN" altLang="en-US" sz="1600" dirty="0">
                <a:solidFill>
                  <a:srgbClr val="FF0000"/>
                </a:solidFill>
                <a:latin typeface="+mn-ea"/>
                <a:cs typeface="+mn-ea"/>
                <a:sym typeface="+mn-ea"/>
              </a:rPr>
              <a:t>体积</a:t>
            </a:r>
            <a:r>
              <a:rPr lang="zh-CN" altLang="en-US" sz="1600" dirty="0">
                <a:solidFill>
                  <a:schemeClr val="tx1">
                    <a:lumMod val="85000"/>
                    <a:lumOff val="15000"/>
                  </a:schemeClr>
                </a:solidFill>
                <a:latin typeface="+mn-ea"/>
                <a:cs typeface="+mn-ea"/>
                <a:sym typeface="+mn-ea"/>
              </a:rPr>
              <a:t>计算。嵌入</a:t>
            </a:r>
            <a:r>
              <a:rPr lang="zh-CN" altLang="en-US" sz="1600" dirty="0">
                <a:solidFill>
                  <a:schemeClr val="tx1">
                    <a:lumMod val="85000"/>
                    <a:lumOff val="15000"/>
                  </a:schemeClr>
                </a:solidFill>
                <a:latin typeface="+mn-ea"/>
                <a:cs typeface="+mn-ea"/>
                <a:sym typeface="+mn-ea"/>
              </a:rPr>
              <a:t>砌体墙内的部分并入楼梯体积内</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模板：</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按模板与现浇混</a:t>
            </a:r>
            <a:r>
              <a:rPr lang="zh-CN" altLang="en-US" sz="1600" dirty="0">
                <a:solidFill>
                  <a:schemeClr val="tx1">
                    <a:lumMod val="85000"/>
                    <a:lumOff val="15000"/>
                  </a:schemeClr>
                </a:solidFill>
                <a:latin typeface="+mn-ea"/>
                <a:cs typeface="+mn-ea"/>
                <a:sym typeface="+mn-ea"/>
              </a:rPr>
              <a:t>凝土构件的</a:t>
            </a:r>
            <a:r>
              <a:rPr lang="zh-CN" altLang="en-US" sz="1600" dirty="0">
                <a:solidFill>
                  <a:srgbClr val="FF0000"/>
                </a:solidFill>
                <a:latin typeface="+mn-ea"/>
                <a:cs typeface="+mn-ea"/>
                <a:sym typeface="+mn-ea"/>
              </a:rPr>
              <a:t>接触面积</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a:t>
            </a:r>
            <a:endParaRPr lang="zh-CN" altLang="en-US" sz="1600" dirty="0">
              <a:solidFill>
                <a:schemeClr val="tx1">
                  <a:lumMod val="85000"/>
                  <a:lumOff val="15000"/>
                </a:schemeClr>
              </a:solidFill>
              <a:latin typeface="+mn-ea"/>
              <a:cs typeface="+mn-ea"/>
              <a:sym typeface="+mn-ea"/>
            </a:endParaRPr>
          </a:p>
          <a:p>
            <a:pPr algn="l">
              <a:lnSpc>
                <a:spcPct val="150000"/>
              </a:lnSpc>
            </a:pPr>
            <a:r>
              <a:rPr lang="en-US" altLang="zh-CN" sz="1600" dirty="0">
                <a:solidFill>
                  <a:schemeClr val="tx1">
                    <a:lumMod val="85000"/>
                    <a:lumOff val="15000"/>
                  </a:schemeClr>
                </a:solidFill>
                <a:latin typeface="+mn-ea"/>
                <a:cs typeface="+mn-ea"/>
                <a:sym typeface="+mn-ea"/>
              </a:rPr>
              <a:t>1.</a:t>
            </a:r>
            <a:r>
              <a:rPr lang="zh-CN" altLang="en-US" sz="1600" dirty="0">
                <a:solidFill>
                  <a:schemeClr val="tx1">
                    <a:lumMod val="85000"/>
                    <a:lumOff val="15000"/>
                  </a:schemeClr>
                </a:solidFill>
                <a:latin typeface="+mn-ea"/>
                <a:cs typeface="+mn-ea"/>
                <a:sym typeface="+mn-ea"/>
              </a:rPr>
              <a:t>以平方米计量，按设计</a:t>
            </a:r>
            <a:r>
              <a:rPr lang="zh-CN" altLang="en-US" sz="1600" dirty="0">
                <a:solidFill>
                  <a:schemeClr val="tx1">
                    <a:lumMod val="85000"/>
                    <a:lumOff val="15000"/>
                  </a:schemeClr>
                </a:solidFill>
                <a:latin typeface="+mn-ea"/>
                <a:cs typeface="+mn-ea"/>
                <a:sym typeface="+mn-ea"/>
              </a:rPr>
              <a:t>图示尺寸以</a:t>
            </a:r>
            <a:r>
              <a:rPr lang="zh-CN" altLang="en-US" sz="1600" dirty="0">
                <a:solidFill>
                  <a:srgbClr val="FF0000"/>
                </a:solidFill>
                <a:latin typeface="+mn-ea"/>
                <a:cs typeface="+mn-ea"/>
                <a:sym typeface="+mn-ea"/>
              </a:rPr>
              <a:t>水平投影面积</a:t>
            </a:r>
            <a:r>
              <a:rPr lang="zh-CN" altLang="en-US" sz="1600" dirty="0">
                <a:solidFill>
                  <a:schemeClr val="tx1">
                    <a:lumMod val="85000"/>
                    <a:lumOff val="15000"/>
                  </a:schemeClr>
                </a:solidFill>
                <a:latin typeface="+mn-ea"/>
                <a:cs typeface="+mn-ea"/>
                <a:sym typeface="+mn-ea"/>
              </a:rPr>
              <a:t>计算。不扣除宽度</a:t>
            </a:r>
            <a:r>
              <a:rPr lang="en-US" altLang="zh-CN" sz="1600" dirty="0">
                <a:solidFill>
                  <a:schemeClr val="tx1">
                    <a:lumMod val="85000"/>
                    <a:lumOff val="15000"/>
                  </a:schemeClr>
                </a:solidFill>
                <a:latin typeface="+mn-ea"/>
                <a:cs typeface="+mn-ea"/>
                <a:sym typeface="+mn-ea"/>
              </a:rPr>
              <a:t>≤500mm</a:t>
            </a:r>
            <a:r>
              <a:rPr lang="zh-CN" altLang="en-US" sz="1600" dirty="0">
                <a:solidFill>
                  <a:schemeClr val="tx1">
                    <a:lumMod val="85000"/>
                    <a:lumOff val="15000"/>
                  </a:schemeClr>
                </a:solidFill>
                <a:latin typeface="+mn-ea"/>
                <a:cs typeface="+mn-ea"/>
                <a:sym typeface="+mn-ea"/>
              </a:rPr>
              <a:t>的楼梯井，伸入墙内部分</a:t>
            </a:r>
            <a:r>
              <a:rPr lang="zh-CN" altLang="en-US" sz="1600" dirty="0">
                <a:solidFill>
                  <a:schemeClr val="tx1">
                    <a:lumMod val="85000"/>
                    <a:lumOff val="15000"/>
                  </a:schemeClr>
                </a:solidFill>
                <a:latin typeface="+mn-ea"/>
                <a:cs typeface="+mn-ea"/>
                <a:sym typeface="+mn-ea"/>
              </a:rPr>
              <a:t>不计算。</a:t>
            </a:r>
            <a:endParaRPr lang="en-US" altLang="zh-CN" sz="1600" dirty="0">
              <a:solidFill>
                <a:schemeClr val="tx1">
                  <a:lumMod val="85000"/>
                  <a:lumOff val="15000"/>
                </a:schemeClr>
              </a:solidFill>
              <a:latin typeface="+mn-ea"/>
              <a:cs typeface="+mn-ea"/>
              <a:sym typeface="+mn-ea"/>
            </a:endParaRPr>
          </a:p>
          <a:p>
            <a:pPr algn="l">
              <a:lnSpc>
                <a:spcPct val="150000"/>
              </a:lnSpc>
            </a:pPr>
            <a:r>
              <a:rPr lang="en-US" altLang="zh-CN" sz="16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以立方米计量，</a:t>
            </a:r>
            <a:r>
              <a:rPr lang="zh-CN" altLang="en-US" sz="1600" dirty="0">
                <a:solidFill>
                  <a:schemeClr val="tx1">
                    <a:lumMod val="85000"/>
                    <a:lumOff val="15000"/>
                  </a:schemeClr>
                </a:solidFill>
                <a:latin typeface="+mn-ea"/>
                <a:cs typeface="+mn-ea"/>
                <a:sym typeface="+mn-ea"/>
              </a:rPr>
              <a:t>按设计图示尺寸以</a:t>
            </a:r>
            <a:r>
              <a:rPr lang="zh-CN" altLang="en-US" sz="1600" dirty="0">
                <a:solidFill>
                  <a:srgbClr val="FF0000"/>
                </a:solidFill>
                <a:latin typeface="+mn-ea"/>
                <a:cs typeface="+mn-ea"/>
                <a:sym typeface="+mn-ea"/>
              </a:rPr>
              <a:t>体积</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模板：</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按设计图示尺寸以</a:t>
            </a:r>
            <a:r>
              <a:rPr lang="zh-CN" altLang="en-US" sz="1600" dirty="0">
                <a:solidFill>
                  <a:srgbClr val="FF0000"/>
                </a:solidFill>
                <a:latin typeface="+mn-ea"/>
                <a:cs typeface="+mn-ea"/>
                <a:sym typeface="+mn-ea"/>
              </a:rPr>
              <a:t>水平投影面积</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混凝土和</a:t>
            </a:r>
            <a:r>
              <a:rPr lang="zh-CN" altLang="en-US" sz="1600" dirty="0">
                <a:solidFill>
                  <a:schemeClr val="tx1">
                    <a:lumMod val="85000"/>
                    <a:lumOff val="15000"/>
                  </a:schemeClr>
                </a:solidFill>
                <a:latin typeface="+mn-ea"/>
                <a:cs typeface="+mn-ea"/>
                <a:sym typeface="+mn-ea"/>
              </a:rPr>
              <a:t>模板：</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楼梯（包括休息平台，平台梁、斜梁及楼梯与楼面的连接梁）按设计图示尺寸以</a:t>
            </a:r>
            <a:r>
              <a:rPr lang="zh-CN" altLang="en-US" sz="1600" dirty="0">
                <a:solidFill>
                  <a:srgbClr val="FF0000"/>
                </a:solidFill>
                <a:latin typeface="+mn-ea"/>
                <a:cs typeface="+mn-ea"/>
                <a:sym typeface="+mn-ea"/>
              </a:rPr>
              <a:t>水平投影面积</a:t>
            </a:r>
            <a:r>
              <a:rPr lang="zh-CN" altLang="en-US" sz="1600" dirty="0">
                <a:solidFill>
                  <a:schemeClr val="tx1">
                    <a:lumMod val="85000"/>
                    <a:lumOff val="15000"/>
                  </a:schemeClr>
                </a:solidFill>
                <a:latin typeface="+mn-ea"/>
                <a:cs typeface="+mn-ea"/>
                <a:sym typeface="+mn-ea"/>
              </a:rPr>
              <a:t>计算，</a:t>
            </a:r>
            <a:r>
              <a:rPr lang="zh-CN" altLang="en-US" sz="1600" dirty="0">
                <a:solidFill>
                  <a:schemeClr val="tx1">
                    <a:lumMod val="85000"/>
                    <a:lumOff val="15000"/>
                  </a:schemeClr>
                </a:solidFill>
                <a:latin typeface="+mn-ea"/>
                <a:cs typeface="+mn-ea"/>
                <a:sym typeface="+mn-ea"/>
              </a:rPr>
              <a:t>不扣除宽度小于</a:t>
            </a:r>
            <a:r>
              <a:rPr lang="en-US" altLang="zh-CN" sz="1600" dirty="0">
                <a:solidFill>
                  <a:schemeClr val="tx1">
                    <a:lumMod val="85000"/>
                    <a:lumOff val="15000"/>
                  </a:schemeClr>
                </a:solidFill>
                <a:latin typeface="+mn-ea"/>
                <a:cs typeface="+mn-ea"/>
                <a:sym typeface="+mn-ea"/>
              </a:rPr>
              <a:t>500mm</a:t>
            </a:r>
            <a:r>
              <a:rPr lang="zh-CN" altLang="en-US" sz="1600" dirty="0">
                <a:solidFill>
                  <a:schemeClr val="tx1">
                    <a:lumMod val="85000"/>
                    <a:lumOff val="15000"/>
                  </a:schemeClr>
                </a:solidFill>
                <a:latin typeface="+mn-ea"/>
                <a:cs typeface="+mn-ea"/>
                <a:sym typeface="+mn-ea"/>
              </a:rPr>
              <a:t>楼梯井，伸入墙内部分不计算。</a:t>
            </a:r>
            <a:r>
              <a:rPr lang="zh-CN" altLang="en-US" sz="1600" dirty="0">
                <a:solidFill>
                  <a:schemeClr val="tx1">
                    <a:lumMod val="85000"/>
                    <a:lumOff val="15000"/>
                  </a:schemeClr>
                </a:solidFill>
                <a:latin typeface="+mn-ea"/>
                <a:cs typeface="+mn-ea"/>
                <a:sym typeface="+mn-ea"/>
              </a:rPr>
              <a:t>当整体楼梯与现浇楼板无梯梁连接时，以楼梯段最上一级边缘加</a:t>
            </a:r>
            <a:r>
              <a:rPr lang="en-US" altLang="zh-CN" sz="1600" dirty="0">
                <a:solidFill>
                  <a:schemeClr val="tx1">
                    <a:lumMod val="85000"/>
                    <a:lumOff val="15000"/>
                  </a:schemeClr>
                </a:solidFill>
                <a:latin typeface="+mn-ea"/>
                <a:cs typeface="+mn-ea"/>
                <a:sym typeface="+mn-ea"/>
              </a:rPr>
              <a:t>300mm</a:t>
            </a:r>
            <a:r>
              <a:rPr lang="zh-CN" altLang="en-US" sz="1600" dirty="0">
                <a:solidFill>
                  <a:schemeClr val="tx1">
                    <a:lumMod val="85000"/>
                    <a:lumOff val="15000"/>
                  </a:schemeClr>
                </a:solidFill>
                <a:latin typeface="+mn-ea"/>
                <a:cs typeface="+mn-ea"/>
                <a:sym typeface="+mn-ea"/>
              </a:rPr>
              <a:t>为界。</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a:xfrm>
            <a:off x="1068070" y="365125"/>
            <a:ext cx="8197850" cy="490220"/>
          </a:xfrm>
        </p:spPr>
        <p:txBody>
          <a:bodyPr/>
          <a:p>
            <a:r>
              <a:rPr lang="zh-CN" altLang="en-US">
                <a:latin typeface="Arial" panose="020B0604020202020204" pitchFamily="34" charset="0"/>
                <a:ea typeface="微软雅黑" panose="020B0503020204020204" pitchFamily="34" charset="-122"/>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楼梯混凝</a:t>
            </a:r>
            <a:r>
              <a:rPr>
                <a:latin typeface="Arial" panose="020B0604020202020204" pitchFamily="34" charset="0"/>
                <a:ea typeface="微软雅黑" panose="020B0503020204020204" pitchFamily="34" charset="-122"/>
                <a:sym typeface="+mn-ea"/>
              </a:rPr>
              <a:t>土</a:t>
            </a:r>
            <a:r>
              <a:rPr lang="zh-CN" altLang="en-US">
                <a:latin typeface="Arial" panose="020B0604020202020204" pitchFamily="34" charset="0"/>
                <a:ea typeface="微软雅黑" panose="020B0503020204020204" pitchFamily="34" charset="-122"/>
              </a:rPr>
              <a:t>和模板计算规则</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a:xfrm>
            <a:off x="1068070" y="365125"/>
            <a:ext cx="8392795"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楼梯混凝和模板土计算规则</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软件处理：混凝土体积支持按体积和水平投影面积计算，模板支持投影面积和展开面积计算</a:t>
            </a:r>
            <a:endParaRPr sz="1800" b="1" dirty="0">
              <a:solidFill>
                <a:schemeClr val="tx1"/>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68070" y="1057275"/>
            <a:ext cx="9598025" cy="4744085"/>
          </a:xfrm>
          <a:prstGeom prst="rect">
            <a:avLst/>
          </a:prstGeom>
          <a:ln>
            <a:solidFill>
              <a:schemeClr val="tx1"/>
            </a:solid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板按</a:t>
            </a:r>
            <a:r>
              <a:rPr lang="zh-CN" altLang="en-US" sz="1600" dirty="0">
                <a:solidFill>
                  <a:srgbClr val="FF0000"/>
                </a:solidFill>
                <a:latin typeface="+mn-ea"/>
                <a:cs typeface="+mn-ea"/>
                <a:sym typeface="+mn-ea"/>
              </a:rPr>
              <a:t>实心楼板、空心楼板、坡屋面板、坡道板</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屋面板坡度</a:t>
            </a:r>
            <a:r>
              <a:rPr lang="en-US" altLang="zh-CN" sz="1600" dirty="0">
                <a:solidFill>
                  <a:schemeClr val="tx1">
                    <a:lumMod val="85000"/>
                    <a:lumOff val="15000"/>
                  </a:schemeClr>
                </a:solidFill>
                <a:latin typeface="+mn-ea"/>
                <a:cs typeface="+mn-ea"/>
                <a:sym typeface="+mn-ea"/>
              </a:rPr>
              <a:t>&lt;20%</a:t>
            </a:r>
            <a:r>
              <a:rPr lang="zh-CN" altLang="en-US" sz="1600" dirty="0">
                <a:solidFill>
                  <a:schemeClr val="tx1">
                    <a:lumMod val="85000"/>
                    <a:lumOff val="15000"/>
                  </a:schemeClr>
                </a:solidFill>
                <a:latin typeface="+mn-ea"/>
                <a:cs typeface="+mn-ea"/>
                <a:sym typeface="+mn-ea"/>
              </a:rPr>
              <a:t>时，应按</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实心楼板</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项目编码列项，</a:t>
            </a:r>
            <a:r>
              <a:rPr lang="zh-CN" altLang="en-US" sz="1600" dirty="0">
                <a:solidFill>
                  <a:srgbClr val="FF0000"/>
                </a:solidFill>
                <a:latin typeface="+mn-ea"/>
                <a:cs typeface="+mn-ea"/>
                <a:sym typeface="+mn-ea"/>
              </a:rPr>
              <a:t>坡度</a:t>
            </a:r>
            <a:r>
              <a:rPr lang="en-US" altLang="zh-CN" sz="1600" dirty="0">
                <a:solidFill>
                  <a:srgbClr val="FF0000"/>
                </a:solidFill>
                <a:latin typeface="+mn-ea"/>
                <a:cs typeface="+mn-ea"/>
                <a:sym typeface="+mn-ea"/>
              </a:rPr>
              <a:t>≥20%</a:t>
            </a:r>
            <a:r>
              <a:rPr lang="zh-CN" altLang="en-US" sz="1600" dirty="0">
                <a:solidFill>
                  <a:srgbClr val="FF0000"/>
                </a:solidFill>
                <a:latin typeface="+mn-ea"/>
                <a:cs typeface="+mn-ea"/>
                <a:sym typeface="+mn-ea"/>
              </a:rPr>
              <a:t>时，应按</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坡屋面板</a:t>
            </a:r>
            <a:r>
              <a:rPr lang="en-US" altLang="zh-CN" sz="1600" dirty="0">
                <a:solidFill>
                  <a:srgbClr val="FF0000"/>
                </a:solidFill>
                <a:latin typeface="+mn-ea"/>
                <a:cs typeface="+mn-ea"/>
                <a:sym typeface="+mn-ea"/>
              </a:rPr>
              <a:t>”</a:t>
            </a:r>
            <a:r>
              <a:rPr lang="zh-CN" altLang="en-US" sz="1600" dirty="0">
                <a:solidFill>
                  <a:schemeClr val="tx1">
                    <a:lumMod val="85000"/>
                    <a:lumOff val="15000"/>
                  </a:schemeClr>
                </a:solidFill>
                <a:latin typeface="+mn-ea"/>
                <a:cs typeface="+mn-ea"/>
                <a:sym typeface="+mn-ea"/>
              </a:rPr>
              <a:t>项目编码</a:t>
            </a:r>
            <a:r>
              <a:rPr lang="zh-CN" altLang="en-US" sz="1600" dirty="0">
                <a:solidFill>
                  <a:schemeClr val="tx1">
                    <a:lumMod val="85000"/>
                    <a:lumOff val="15000"/>
                  </a:schemeClr>
                </a:solidFill>
                <a:latin typeface="+mn-ea"/>
                <a:cs typeface="+mn-ea"/>
                <a:sym typeface="+mn-ea"/>
              </a:rPr>
              <a:t>列项，并描述坡度；</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阳台应按现浇</a:t>
            </a:r>
            <a:r>
              <a:rPr lang="zh-CN" altLang="en-US" sz="1600" dirty="0">
                <a:solidFill>
                  <a:srgbClr val="FF0000"/>
                </a:solidFill>
                <a:latin typeface="+mn-ea"/>
                <a:cs typeface="+mn-ea"/>
                <a:sym typeface="+mn-ea"/>
              </a:rPr>
              <a:t>混凝土梁、板</a:t>
            </a:r>
            <a:r>
              <a:rPr lang="zh-CN" altLang="en-US" sz="1600" dirty="0">
                <a:solidFill>
                  <a:schemeClr val="tx1">
                    <a:lumMod val="85000"/>
                    <a:lumOff val="15000"/>
                  </a:schemeClr>
                </a:solidFill>
                <a:latin typeface="+mn-ea"/>
                <a:cs typeface="+mn-ea"/>
                <a:sym typeface="+mn-ea"/>
              </a:rPr>
              <a:t>等相应构件分别编码列项</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板按</a:t>
            </a:r>
            <a:r>
              <a:rPr lang="zh-CN" altLang="en-US" sz="1600" dirty="0">
                <a:solidFill>
                  <a:srgbClr val="FF0000"/>
                </a:solidFill>
                <a:latin typeface="+mn-ea"/>
                <a:cs typeface="+mn-ea"/>
                <a:sym typeface="+mn-ea"/>
              </a:rPr>
              <a:t>有梁板，无梁板，平板</a:t>
            </a:r>
            <a:r>
              <a:rPr lang="zh-CN" altLang="en-US" sz="1600" dirty="0">
                <a:solidFill>
                  <a:schemeClr val="tx1">
                    <a:lumMod val="85000"/>
                    <a:lumOff val="15000"/>
                  </a:schemeClr>
                </a:solidFill>
                <a:latin typeface="+mn-ea"/>
                <a:cs typeface="+mn-ea"/>
                <a:sym typeface="+mn-ea"/>
              </a:rPr>
              <a:t>分</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阳台按</a:t>
            </a:r>
            <a:r>
              <a:rPr lang="zh-CN" altLang="en-US" sz="1600" dirty="0">
                <a:solidFill>
                  <a:srgbClr val="FF0000"/>
                </a:solidFill>
                <a:latin typeface="+mn-ea"/>
                <a:cs typeface="+mn-ea"/>
                <a:sym typeface="+mn-ea"/>
              </a:rPr>
              <a:t>雨篷、悬挑板、阳台板</a:t>
            </a:r>
            <a:r>
              <a:rPr lang="zh-CN" altLang="en-US" sz="1600" dirty="0">
                <a:solidFill>
                  <a:schemeClr val="tx1">
                    <a:lumMod val="85000"/>
                    <a:lumOff val="15000"/>
                  </a:schemeClr>
                </a:solidFill>
                <a:latin typeface="+mn-ea"/>
                <a:cs typeface="+mn-ea"/>
                <a:sym typeface="+mn-ea"/>
              </a:rPr>
              <a:t>清单子目编写</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板按</a:t>
            </a:r>
            <a:r>
              <a:rPr lang="zh-CN" altLang="en-US" sz="1600" dirty="0">
                <a:solidFill>
                  <a:srgbClr val="FF0000"/>
                </a:solidFill>
                <a:latin typeface="+mn-ea"/>
                <a:cs typeface="+mn-ea"/>
                <a:sym typeface="+mn-ea"/>
              </a:rPr>
              <a:t>平板，斜板、坡屋面板</a:t>
            </a:r>
            <a:endParaRPr lang="zh-CN" altLang="en-US" sz="1600" dirty="0">
              <a:solidFill>
                <a:srgbClr val="FF0000"/>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斜梁（板）按坡度</a:t>
            </a:r>
            <a:r>
              <a:rPr lang="en-US" altLang="zh-CN" sz="1600" dirty="0">
                <a:solidFill>
                  <a:srgbClr val="FF0000"/>
                </a:solidFill>
                <a:latin typeface="+mn-ea"/>
                <a:cs typeface="+mn-ea"/>
                <a:sym typeface="+mn-ea"/>
              </a:rPr>
              <a:t>10</a:t>
            </a:r>
            <a:r>
              <a:rPr lang="en-US" altLang="en-US" sz="1600" dirty="0">
                <a:solidFill>
                  <a:srgbClr val="FF0000"/>
                </a:solidFill>
                <a:latin typeface="+mn-ea"/>
                <a:cs typeface="+mn-ea"/>
                <a:sym typeface="+mn-ea"/>
              </a:rPr>
              <a:t>°</a:t>
            </a:r>
            <a:r>
              <a:rPr lang="zh-CN" altLang="en-US" sz="1600" dirty="0">
                <a:solidFill>
                  <a:srgbClr val="FF0000"/>
                </a:solidFill>
                <a:latin typeface="+mn-ea"/>
                <a:cs typeface="+mn-ea"/>
                <a:sym typeface="+mn-ea"/>
              </a:rPr>
              <a:t>＜</a:t>
            </a:r>
            <a:r>
              <a:rPr lang="en-US" altLang="zh-CN" sz="1600" dirty="0">
                <a:solidFill>
                  <a:srgbClr val="FF0000"/>
                </a:solidFill>
                <a:latin typeface="+mn-ea"/>
                <a:cs typeface="+mn-ea"/>
                <a:sym typeface="+mn-ea"/>
              </a:rPr>
              <a:t>α≤30</a:t>
            </a:r>
            <a:r>
              <a:rPr lang="en-US" altLang="en-US"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综合编制的</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阳台按</a:t>
            </a:r>
            <a:r>
              <a:rPr lang="zh-CN" altLang="en-US" sz="1600" dirty="0">
                <a:solidFill>
                  <a:srgbClr val="FF0000"/>
                </a:solidFill>
                <a:latin typeface="+mn-ea"/>
                <a:cs typeface="+mn-ea"/>
                <a:sym typeface="+mn-ea"/>
              </a:rPr>
              <a:t>阳台定额</a:t>
            </a:r>
            <a:r>
              <a:rPr lang="zh-CN" altLang="en-US" sz="1600" dirty="0">
                <a:solidFill>
                  <a:schemeClr val="tx1">
                    <a:lumMod val="85000"/>
                    <a:lumOff val="15000"/>
                  </a:schemeClr>
                </a:solidFill>
                <a:latin typeface="+mn-ea"/>
                <a:cs typeface="+mn-ea"/>
                <a:sym typeface="+mn-ea"/>
              </a:rPr>
              <a:t>子目</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板类型区分</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板类型区分</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软件处理：支持清单和实物量，按不同坡度角出量</a:t>
            </a:r>
            <a:endParaRPr sz="1800" b="1" dirty="0">
              <a:solidFill>
                <a:schemeClr val="tx1"/>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75310" y="1485900"/>
            <a:ext cx="5341620" cy="3886200"/>
          </a:xfrm>
          <a:prstGeom prst="rect">
            <a:avLst/>
          </a:prstGeom>
          <a:ln>
            <a:solidFill>
              <a:schemeClr val="tx1"/>
            </a:solidFill>
          </a:ln>
        </p:spPr>
      </p:pic>
      <p:pic>
        <p:nvPicPr>
          <p:cNvPr id="5" name="图片 4"/>
          <p:cNvPicPr>
            <a:picLocks noChangeAspect="1"/>
          </p:cNvPicPr>
          <p:nvPr/>
        </p:nvPicPr>
        <p:blipFill>
          <a:blip r:embed="rId2"/>
          <a:stretch>
            <a:fillRect/>
          </a:stretch>
        </p:blipFill>
        <p:spPr>
          <a:xfrm>
            <a:off x="6205220" y="1516380"/>
            <a:ext cx="5420360" cy="3855720"/>
          </a:xfrm>
          <a:prstGeom prst="rect">
            <a:avLst/>
          </a:prstGeom>
          <a:ln>
            <a:solidFill>
              <a:schemeClr val="tx1"/>
            </a:solidFill>
          </a:ln>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项目特征中的</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模板形式</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可描述为直形模板、倾斜模板</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适用于坡度</a:t>
            </a:r>
            <a:r>
              <a:rPr lang="en-US" altLang="zh-CN" sz="1600" dirty="0">
                <a:solidFill>
                  <a:schemeClr val="tx1">
                    <a:lumMod val="85000"/>
                    <a:lumOff val="15000"/>
                  </a:schemeClr>
                </a:solidFill>
                <a:latin typeface="+mn-ea"/>
                <a:cs typeface="+mn-ea"/>
                <a:sym typeface="+mn-ea"/>
              </a:rPr>
              <a:t>≥20%</a:t>
            </a:r>
            <a:r>
              <a:rPr lang="zh-CN" altLang="en-US" sz="1600" dirty="0">
                <a:solidFill>
                  <a:schemeClr val="tx1">
                    <a:lumMod val="85000"/>
                    <a:lumOff val="15000"/>
                  </a:schemeClr>
                </a:solidFill>
                <a:latin typeface="+mn-ea"/>
                <a:cs typeface="+mn-ea"/>
                <a:sym typeface="+mn-ea"/>
              </a:rPr>
              <a:t>的构件斜面</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弧形模板</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适用于半径</a:t>
            </a:r>
            <a:r>
              <a:rPr lang="en-US" altLang="zh-CN" sz="1600" dirty="0">
                <a:solidFill>
                  <a:srgbClr val="FF0000"/>
                </a:solidFill>
                <a:latin typeface="+mn-ea"/>
                <a:cs typeface="+mn-ea"/>
                <a:sym typeface="+mn-ea"/>
              </a:rPr>
              <a:t>≤12m</a:t>
            </a:r>
            <a:r>
              <a:rPr lang="zh-CN" altLang="en-US" sz="1600" dirty="0">
                <a:solidFill>
                  <a:srgbClr val="FF0000"/>
                </a:solidFill>
                <a:latin typeface="+mn-ea"/>
                <a:cs typeface="+mn-ea"/>
                <a:sym typeface="+mn-ea"/>
              </a:rPr>
              <a:t>的构件弧面</a:t>
            </a:r>
            <a:r>
              <a:rPr lang="en-US" altLang="zh-CN" sz="1600" dirty="0">
                <a:solidFill>
                  <a:srgbClr val="FF0000"/>
                </a:solidFill>
                <a:latin typeface="+mn-ea"/>
                <a:cs typeface="+mn-ea"/>
                <a:sym typeface="+mn-ea"/>
              </a:rPr>
              <a:t>)</a:t>
            </a:r>
            <a:r>
              <a:rPr lang="zh-CN" altLang="en-US" sz="1600" dirty="0">
                <a:solidFill>
                  <a:schemeClr val="tx1">
                    <a:lumMod val="85000"/>
                    <a:lumOff val="15000"/>
                  </a:schemeClr>
                </a:solidFill>
                <a:latin typeface="+mn-ea"/>
                <a:cs typeface="+mn-ea"/>
                <a:sym typeface="+mn-ea"/>
              </a:rPr>
              <a:t>、拱形模板等；</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ctr">
              <a:lnSpc>
                <a:spcPct val="150000"/>
              </a:lnSpc>
            </a:pPr>
            <a:r>
              <a:rPr lang="zh-CN" altLang="en-US" sz="1600" dirty="0">
                <a:solidFill>
                  <a:schemeClr val="tx1">
                    <a:lumMod val="85000"/>
                    <a:lumOff val="15000"/>
                  </a:schemeClr>
                </a:solidFill>
                <a:latin typeface="+mn-ea"/>
                <a:cs typeface="+mn-ea"/>
                <a:sym typeface="+mn-ea"/>
              </a:rPr>
              <a:t>无此</a:t>
            </a:r>
            <a:r>
              <a:rPr lang="zh-CN" altLang="en-US" sz="1600" dirty="0">
                <a:solidFill>
                  <a:schemeClr val="tx1">
                    <a:lumMod val="85000"/>
                    <a:lumOff val="15000"/>
                  </a:schemeClr>
                </a:solidFill>
                <a:latin typeface="+mn-ea"/>
                <a:cs typeface="+mn-ea"/>
                <a:sym typeface="+mn-ea"/>
              </a:rPr>
              <a:t>业务</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没半径限制，存在弧度就算弧梁或弧墙</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梁、墙直行</a:t>
            </a:r>
            <a:r>
              <a:rPr lang="en-US" altLang="zh-CN">
                <a:latin typeface="Arial" panose="020B0604020202020204" pitchFamily="34" charset="0"/>
                <a:ea typeface="微软雅黑" panose="020B0503020204020204" pitchFamily="34" charset="-122"/>
              </a:rPr>
              <a:t>/</a:t>
            </a:r>
            <a:r>
              <a:rPr lang="zh-CN" altLang="en-US">
                <a:latin typeface="Arial" panose="020B0604020202020204" pitchFamily="34" charset="0"/>
                <a:ea typeface="微软雅黑" panose="020B0503020204020204" pitchFamily="34" charset="-122"/>
              </a:rPr>
              <a:t>弧形的判断</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梁、墙直行</a:t>
            </a:r>
            <a:r>
              <a:rPr lang="en-US" altLang="zh-CN">
                <a:latin typeface="Arial" panose="020B0604020202020204" pitchFamily="34" charset="0"/>
                <a:ea typeface="微软雅黑" panose="020B0503020204020204" pitchFamily="34" charset="-122"/>
                <a:sym typeface="+mn-ea"/>
              </a:rPr>
              <a:t>/</a:t>
            </a:r>
            <a:r>
              <a:rPr>
                <a:latin typeface="Arial" panose="020B0604020202020204" pitchFamily="34" charset="0"/>
                <a:ea typeface="微软雅黑" panose="020B0503020204020204" pitchFamily="34" charset="-122"/>
                <a:sym typeface="+mn-ea"/>
              </a:rPr>
              <a:t>弧形的判断</a:t>
            </a:r>
            <a:endParaRPr lang="zh-CN" altLang="en-US">
              <a:latin typeface="Arial" panose="020B0604020202020204" pitchFamily="34" charset="0"/>
              <a:ea typeface="微软雅黑" panose="020B0503020204020204" pitchFamily="34" charset="-122"/>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软件处理：支持清单和实物量，按不同坡度角出量</a:t>
            </a:r>
            <a:endParaRPr sz="1800" b="1" dirty="0">
              <a:solidFill>
                <a:schemeClr val="tx1"/>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5754370" y="3128010"/>
            <a:ext cx="5379720" cy="1699260"/>
          </a:xfrm>
          <a:prstGeom prst="rect">
            <a:avLst/>
          </a:prstGeom>
          <a:ln>
            <a:solidFill>
              <a:schemeClr val="tx1"/>
            </a:solidFill>
          </a:ln>
        </p:spPr>
      </p:pic>
      <p:pic>
        <p:nvPicPr>
          <p:cNvPr id="7" name="图片 6"/>
          <p:cNvPicPr>
            <a:picLocks noChangeAspect="1"/>
          </p:cNvPicPr>
          <p:nvPr/>
        </p:nvPicPr>
        <p:blipFill>
          <a:blip r:embed="rId2"/>
          <a:stretch>
            <a:fillRect/>
          </a:stretch>
        </p:blipFill>
        <p:spPr>
          <a:xfrm>
            <a:off x="862330" y="2141220"/>
            <a:ext cx="4305300" cy="822960"/>
          </a:xfrm>
          <a:prstGeom prst="rect">
            <a:avLst/>
          </a:prstGeom>
          <a:ln>
            <a:solidFill>
              <a:schemeClr val="tx1"/>
            </a:solidFill>
          </a:ln>
        </p:spPr>
      </p:pic>
      <p:pic>
        <p:nvPicPr>
          <p:cNvPr id="8" name="图片 7"/>
          <p:cNvPicPr>
            <a:picLocks noChangeAspect="1"/>
          </p:cNvPicPr>
          <p:nvPr/>
        </p:nvPicPr>
        <p:blipFill>
          <a:blip r:embed="rId3"/>
          <a:stretch>
            <a:fillRect/>
          </a:stretch>
        </p:blipFill>
        <p:spPr>
          <a:xfrm>
            <a:off x="5754370" y="2141220"/>
            <a:ext cx="5379720" cy="986790"/>
          </a:xfrm>
          <a:prstGeom prst="rect">
            <a:avLst/>
          </a:prstGeom>
          <a:ln>
            <a:solidFill>
              <a:schemeClr val="tx1"/>
            </a:solidFill>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a:t>
            </a:r>
            <a:r>
              <a:rPr lang="zh-CN" altLang="en-US" sz="1600" dirty="0">
                <a:solidFill>
                  <a:schemeClr val="tx1">
                    <a:lumMod val="85000"/>
                    <a:lumOff val="15000"/>
                  </a:schemeClr>
                </a:solidFill>
                <a:latin typeface="+mn-ea"/>
                <a:cs typeface="+mn-ea"/>
                <a:sym typeface="+mn-ea"/>
              </a:rPr>
              <a:t>设计图示构件尺寸以体积计算。</a:t>
            </a:r>
            <a:r>
              <a:rPr lang="zh-CN" altLang="en-US" sz="1600" dirty="0">
                <a:solidFill>
                  <a:srgbClr val="FF0000"/>
                </a:solidFill>
                <a:latin typeface="+mn-ea"/>
                <a:cs typeface="+mn-ea"/>
                <a:sym typeface="+mn-ea"/>
              </a:rPr>
              <a:t>接缝灌浆层体积并入构件体积内</a:t>
            </a:r>
            <a:r>
              <a:rPr lang="zh-CN" altLang="en-US" sz="1600" dirty="0">
                <a:solidFill>
                  <a:schemeClr val="tx1">
                    <a:lumMod val="85000"/>
                    <a:lumOff val="15000"/>
                  </a:schemeClr>
                </a:solidFill>
                <a:latin typeface="+mn-ea"/>
                <a:cs typeface="+mn-ea"/>
                <a:sym typeface="+mn-ea"/>
              </a:rPr>
              <a:t>。不</a:t>
            </a:r>
            <a:r>
              <a:rPr lang="zh-CN" altLang="en-US" sz="1600" dirty="0">
                <a:solidFill>
                  <a:schemeClr val="tx1">
                    <a:lumMod val="85000"/>
                    <a:lumOff val="15000"/>
                  </a:schemeClr>
                </a:solidFill>
                <a:latin typeface="+mn-ea"/>
                <a:cs typeface="+mn-ea"/>
                <a:sym typeface="+mn-ea"/>
              </a:rPr>
              <a:t>扣除构件内钢筋、</a:t>
            </a:r>
            <a:r>
              <a:rPr lang="zh-CN" altLang="en-US" sz="1600" dirty="0">
                <a:solidFill>
                  <a:schemeClr val="tx1">
                    <a:lumMod val="85000"/>
                    <a:lumOff val="15000"/>
                  </a:schemeClr>
                </a:solidFill>
                <a:latin typeface="+mn-ea"/>
                <a:cs typeface="+mn-ea"/>
                <a:sym typeface="+mn-ea"/>
              </a:rPr>
              <a:t>预埋部件、预留孔</a:t>
            </a:r>
            <a:r>
              <a:rPr lang="zh-CN" altLang="en-US" sz="1600" dirty="0">
                <a:solidFill>
                  <a:schemeClr val="tx1">
                    <a:lumMod val="85000"/>
                    <a:lumOff val="15000"/>
                  </a:schemeClr>
                </a:solidFill>
                <a:latin typeface="+mn-ea"/>
                <a:cs typeface="+mn-ea"/>
                <a:sym typeface="+mn-ea"/>
              </a:rPr>
              <a:t>洞、灌浆套筒及后</a:t>
            </a:r>
            <a:r>
              <a:rPr lang="zh-CN" altLang="en-US" sz="1600" dirty="0">
                <a:solidFill>
                  <a:schemeClr val="tx1">
                    <a:lumMod val="85000"/>
                    <a:lumOff val="15000"/>
                  </a:schemeClr>
                </a:solidFill>
                <a:latin typeface="+mn-ea"/>
                <a:cs typeface="+mn-ea"/>
                <a:sym typeface="+mn-ea"/>
              </a:rPr>
              <a:t>浇键槽所占体积，构件外露钢筋、连接件及吊环体积亦不增加</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ctr">
              <a:lnSpc>
                <a:spcPct val="150000"/>
              </a:lnSpc>
            </a:pPr>
            <a:r>
              <a:rPr lang="zh-CN" altLang="en-US" sz="1600" dirty="0">
                <a:solidFill>
                  <a:schemeClr val="tx1">
                    <a:lumMod val="85000"/>
                    <a:lumOff val="15000"/>
                  </a:schemeClr>
                </a:solidFill>
                <a:latin typeface="+mn-ea"/>
                <a:cs typeface="+mn-ea"/>
                <a:sym typeface="+mn-ea"/>
              </a:rPr>
              <a:t>无此</a:t>
            </a:r>
            <a:r>
              <a:rPr lang="zh-CN" altLang="en-US" sz="1600" dirty="0">
                <a:solidFill>
                  <a:schemeClr val="tx1">
                    <a:lumMod val="85000"/>
                    <a:lumOff val="15000"/>
                  </a:schemeClr>
                </a:solidFill>
                <a:latin typeface="+mn-ea"/>
                <a:cs typeface="+mn-ea"/>
                <a:sym typeface="+mn-ea"/>
              </a:rPr>
              <a:t>业务</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构件安装工程量按</a:t>
            </a:r>
            <a:r>
              <a:rPr lang="zh-CN" altLang="en-US" sz="1600" dirty="0">
                <a:solidFill>
                  <a:srgbClr val="FF0000"/>
                </a:solidFill>
                <a:latin typeface="+mn-ea"/>
                <a:cs typeface="+mn-ea"/>
                <a:sym typeface="+mn-ea"/>
              </a:rPr>
              <a:t>成品构件设计图示尺寸的实体积</a:t>
            </a:r>
            <a:r>
              <a:rPr lang="zh-CN" altLang="en-US" sz="1600" dirty="0">
                <a:solidFill>
                  <a:schemeClr val="tx1">
                    <a:lumMod val="85000"/>
                    <a:lumOff val="15000"/>
                  </a:schemeClr>
                </a:solidFill>
                <a:latin typeface="+mn-ea"/>
                <a:cs typeface="+mn-ea"/>
                <a:sym typeface="+mn-ea"/>
              </a:rPr>
              <a:t>以</a:t>
            </a:r>
            <a:r>
              <a:rPr lang="en-US" altLang="zh-CN" sz="1600" dirty="0">
                <a:solidFill>
                  <a:schemeClr val="tx1">
                    <a:lumMod val="85000"/>
                    <a:lumOff val="15000"/>
                  </a:schemeClr>
                </a:solidFill>
                <a:latin typeface="+mn-ea"/>
                <a:cs typeface="+mn-ea"/>
                <a:sym typeface="+mn-ea"/>
              </a:rPr>
              <a:t>“</a:t>
            </a:r>
            <a:r>
              <a:rPr lang="en-US" sz="1600" dirty="0">
                <a:solidFill>
                  <a:schemeClr val="tx1">
                    <a:lumMod val="85000"/>
                    <a:lumOff val="15000"/>
                  </a:schemeClr>
                </a:solidFill>
                <a:latin typeface="+mn-ea"/>
                <a:cs typeface="+mn-ea"/>
                <a:sym typeface="+mn-ea"/>
              </a:rPr>
              <a:t>m</a:t>
            </a:r>
            <a:r>
              <a:rPr lang="zh-CN" altLang="en-US" sz="1600" baseline="30000" dirty="0">
                <a:solidFill>
                  <a:schemeClr val="tx1">
                    <a:lumMod val="85000"/>
                    <a:lumOff val="15000"/>
                  </a:schemeClr>
                </a:solidFill>
                <a:latin typeface="+mn-ea"/>
                <a:cs typeface="+mn-ea"/>
                <a:sym typeface="+mn-ea"/>
              </a:rPr>
              <a:t>３</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计算，依附于构件制作的各类保温层、饰面层体积并入相应的构件安装中计算，不扣除构件内钢筋、预埋铁件、配管、套管、线盒及单个</a:t>
            </a:r>
            <a:r>
              <a:rPr lang="en-US" altLang="zh-CN" sz="1600" dirty="0">
                <a:solidFill>
                  <a:schemeClr val="tx1">
                    <a:lumMod val="85000"/>
                    <a:lumOff val="15000"/>
                  </a:schemeClr>
                </a:solidFill>
                <a:latin typeface="+mn-ea"/>
                <a:cs typeface="+mn-ea"/>
                <a:sym typeface="+mn-ea"/>
              </a:rPr>
              <a:t>0.3</a:t>
            </a:r>
            <a:r>
              <a:rPr lang="zh-CN" altLang="en-US" sz="1600" dirty="0">
                <a:solidFill>
                  <a:schemeClr val="tx1">
                    <a:lumMod val="85000"/>
                    <a:lumOff val="15000"/>
                  </a:schemeClr>
                </a:solidFill>
                <a:latin typeface="+mn-ea"/>
                <a:cs typeface="+mn-ea"/>
                <a:sym typeface="+mn-ea"/>
              </a:rPr>
              <a:t>ｍ</a:t>
            </a:r>
            <a:r>
              <a:rPr lang="en-US" altLang="zh-CN" sz="1600" baseline="300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以内的</a:t>
            </a:r>
            <a:r>
              <a:rPr lang="zh-CN" altLang="en-US" sz="1600" dirty="0">
                <a:solidFill>
                  <a:schemeClr val="tx1">
                    <a:lumMod val="85000"/>
                    <a:lumOff val="15000"/>
                  </a:schemeClr>
                </a:solidFill>
                <a:latin typeface="+mn-ea"/>
                <a:cs typeface="+mn-ea"/>
                <a:sym typeface="+mn-ea"/>
              </a:rPr>
              <a:t>孔洞、线箱等所占体积，外露钢筋体积亦不再增加。</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a:xfrm>
            <a:off x="1068070" y="365125"/>
            <a:ext cx="8506460"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灌浆体积对预制墙柱体积的影响</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a:xfrm>
            <a:off x="1068070" y="365125"/>
            <a:ext cx="8515985"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灌浆体积对预制墙柱体积的影响</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软件处理：支持预制体积和座浆体积各自出量</a:t>
            </a:r>
            <a:endParaRPr sz="1800" b="1" dirty="0">
              <a:solidFill>
                <a:schemeClr val="tx1"/>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068070" y="988695"/>
            <a:ext cx="9067800" cy="4747260"/>
          </a:xfrm>
          <a:prstGeom prst="rect">
            <a:avLst/>
          </a:prstGeom>
          <a:ln>
            <a:solidFill>
              <a:schemeClr val="tx1"/>
            </a:solid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a:t>
            </a:r>
            <a:r>
              <a:rPr lang="zh-CN" altLang="en-US" sz="1600" dirty="0">
                <a:solidFill>
                  <a:schemeClr val="tx1">
                    <a:lumMod val="85000"/>
                    <a:lumOff val="15000"/>
                  </a:schemeClr>
                </a:solidFill>
                <a:latin typeface="+mn-ea"/>
                <a:cs typeface="+mn-ea"/>
                <a:sym typeface="+mn-ea"/>
              </a:rPr>
              <a:t>台阶</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按设计图示尺寸以水平投影面积计算。与上部平台相连时，算至最上一</a:t>
            </a:r>
            <a:r>
              <a:rPr lang="zh-CN" altLang="en-US" sz="1600" dirty="0">
                <a:solidFill>
                  <a:schemeClr val="tx1">
                    <a:lumMod val="85000"/>
                    <a:lumOff val="15000"/>
                  </a:schemeClr>
                </a:solidFill>
                <a:latin typeface="+mn-ea"/>
                <a:cs typeface="+mn-ea"/>
                <a:sym typeface="+mn-ea"/>
              </a:rPr>
              <a:t>级踏步踏面，该踏</a:t>
            </a:r>
            <a:endParaRPr lang="en-US" altLang="zh-CN"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面无设计宽度时，按</a:t>
            </a:r>
            <a:r>
              <a:rPr lang="zh-CN" altLang="en-US" sz="1600" dirty="0">
                <a:solidFill>
                  <a:srgbClr val="FF0000"/>
                </a:solidFill>
                <a:latin typeface="+mn-ea"/>
                <a:cs typeface="+mn-ea"/>
                <a:sym typeface="+mn-ea"/>
              </a:rPr>
              <a:t>下一级踏面宽度</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混凝土台阶</a:t>
            </a:r>
            <a:endParaRPr lang="zh-CN" altLang="en-US" sz="1600" dirty="0">
              <a:solidFill>
                <a:schemeClr val="tx1">
                  <a:lumMod val="85000"/>
                  <a:lumOff val="15000"/>
                </a:schemeClr>
              </a:solidFill>
              <a:latin typeface="+mn-ea"/>
              <a:cs typeface="+mn-ea"/>
              <a:sym typeface="+mn-ea"/>
            </a:endParaRPr>
          </a:p>
          <a:p>
            <a:pPr algn="l">
              <a:lnSpc>
                <a:spcPct val="150000"/>
              </a:lnSpc>
            </a:pPr>
            <a:r>
              <a:rPr lang="en-US" altLang="zh-CN" sz="1600" dirty="0">
                <a:solidFill>
                  <a:schemeClr val="tx1">
                    <a:lumMod val="85000"/>
                    <a:lumOff val="15000"/>
                  </a:schemeClr>
                </a:solidFill>
                <a:latin typeface="+mn-ea"/>
                <a:cs typeface="+mn-ea"/>
                <a:sym typeface="+mn-ea"/>
              </a:rPr>
              <a:t>1.</a:t>
            </a:r>
            <a:r>
              <a:rPr lang="zh-CN" altLang="en-US" sz="1600" dirty="0">
                <a:solidFill>
                  <a:schemeClr val="tx1">
                    <a:lumMod val="85000"/>
                    <a:lumOff val="15000"/>
                  </a:schemeClr>
                </a:solidFill>
                <a:latin typeface="+mn-ea"/>
                <a:cs typeface="+mn-ea"/>
                <a:sym typeface="+mn-ea"/>
              </a:rPr>
              <a:t>以平方米计量，按设计</a:t>
            </a:r>
            <a:r>
              <a:rPr lang="zh-CN" altLang="en-US" sz="1600" dirty="0">
                <a:solidFill>
                  <a:schemeClr val="tx1">
                    <a:lumMod val="85000"/>
                    <a:lumOff val="15000"/>
                  </a:schemeClr>
                </a:solidFill>
                <a:latin typeface="+mn-ea"/>
                <a:cs typeface="+mn-ea"/>
                <a:sym typeface="+mn-ea"/>
              </a:rPr>
              <a:t>图示尺寸水平投影面积计</a:t>
            </a:r>
            <a:r>
              <a:rPr lang="zh-CN" altLang="en-US" sz="1600" dirty="0">
                <a:solidFill>
                  <a:schemeClr val="tx1">
                    <a:lumMod val="85000"/>
                    <a:lumOff val="15000"/>
                  </a:schemeClr>
                </a:solidFill>
                <a:latin typeface="+mn-ea"/>
                <a:cs typeface="+mn-ea"/>
                <a:sym typeface="+mn-ea"/>
              </a:rPr>
              <a:t>算。</a:t>
            </a:r>
            <a:endParaRPr lang="en-US" altLang="zh-CN" sz="1600" dirty="0">
              <a:solidFill>
                <a:schemeClr val="tx1">
                  <a:lumMod val="85000"/>
                  <a:lumOff val="15000"/>
                </a:schemeClr>
              </a:solidFill>
              <a:latin typeface="+mn-ea"/>
              <a:cs typeface="+mn-ea"/>
              <a:sym typeface="+mn-ea"/>
            </a:endParaRPr>
          </a:p>
          <a:p>
            <a:pPr algn="l">
              <a:lnSpc>
                <a:spcPct val="150000"/>
              </a:lnSpc>
            </a:pPr>
            <a:r>
              <a:rPr lang="en-US" altLang="zh-CN" sz="16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以立方米计量，按设计</a:t>
            </a:r>
            <a:r>
              <a:rPr lang="zh-CN" altLang="en-US" sz="1600" dirty="0">
                <a:solidFill>
                  <a:schemeClr val="tx1">
                    <a:lumMod val="85000"/>
                    <a:lumOff val="15000"/>
                  </a:schemeClr>
                </a:solidFill>
                <a:latin typeface="+mn-ea"/>
                <a:cs typeface="+mn-ea"/>
                <a:sym typeface="+mn-ea"/>
              </a:rPr>
              <a:t>图示尺寸以体积计算。</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混凝土台阶及防滑坡道</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按水平投影面积计算，如台阶与平台相连时，平台面积在</a:t>
            </a:r>
            <a:r>
              <a:rPr lang="en-US" altLang="zh-CN" sz="1600" dirty="0">
                <a:solidFill>
                  <a:schemeClr val="tx1">
                    <a:lumMod val="85000"/>
                    <a:lumOff val="15000"/>
                  </a:schemeClr>
                </a:solidFill>
                <a:latin typeface="+mn-ea"/>
                <a:cs typeface="+mn-ea"/>
                <a:sym typeface="+mn-ea"/>
              </a:rPr>
              <a:t>10</a:t>
            </a:r>
            <a:r>
              <a:rPr lang="zh-CN" altLang="en-US" sz="1600" dirty="0">
                <a:solidFill>
                  <a:schemeClr val="tx1">
                    <a:lumMod val="85000"/>
                    <a:lumOff val="15000"/>
                  </a:schemeClr>
                </a:solidFill>
                <a:latin typeface="+mn-ea"/>
                <a:cs typeface="+mn-ea"/>
                <a:sym typeface="+mn-ea"/>
              </a:rPr>
              <a:t>ｍ</a:t>
            </a:r>
            <a:r>
              <a:rPr lang="en-US" altLang="zh-CN" sz="16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以内时按台阶计算，</a:t>
            </a:r>
            <a:r>
              <a:rPr lang="zh-CN" altLang="en-US" sz="1600" dirty="0">
                <a:solidFill>
                  <a:schemeClr val="tx1">
                    <a:lumMod val="85000"/>
                    <a:lumOff val="15000"/>
                  </a:schemeClr>
                </a:solidFill>
                <a:latin typeface="+mn-ea"/>
                <a:cs typeface="+mn-ea"/>
                <a:sym typeface="+mn-ea"/>
              </a:rPr>
              <a:t>平台面积在</a:t>
            </a:r>
            <a:r>
              <a:rPr lang="en-US" altLang="zh-CN" sz="1600" dirty="0">
                <a:solidFill>
                  <a:schemeClr val="tx1">
                    <a:lumMod val="85000"/>
                    <a:lumOff val="15000"/>
                  </a:schemeClr>
                </a:solidFill>
                <a:latin typeface="+mn-ea"/>
                <a:cs typeface="+mn-ea"/>
                <a:sym typeface="+mn-ea"/>
              </a:rPr>
              <a:t>10</a:t>
            </a:r>
            <a:r>
              <a:rPr lang="zh-CN" altLang="en-US" sz="1600" dirty="0">
                <a:solidFill>
                  <a:schemeClr val="tx1">
                    <a:lumMod val="85000"/>
                    <a:lumOff val="15000"/>
                  </a:schemeClr>
                </a:solidFill>
                <a:latin typeface="+mn-ea"/>
                <a:cs typeface="+mn-ea"/>
                <a:sym typeface="+mn-ea"/>
              </a:rPr>
              <a:t>ｍ</a:t>
            </a:r>
            <a:r>
              <a:rPr lang="en-US" altLang="zh-CN" sz="16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以上时，平台按楼地面工程计算套用相应定额，工程量以</a:t>
            </a:r>
            <a:r>
              <a:rPr lang="zh-CN" altLang="en-US" sz="1600" dirty="0">
                <a:solidFill>
                  <a:srgbClr val="FF0000"/>
                </a:solidFill>
                <a:latin typeface="+mn-ea"/>
                <a:cs typeface="+mn-ea"/>
                <a:sym typeface="+mn-ea"/>
              </a:rPr>
              <a:t>最上一级</a:t>
            </a:r>
            <a:r>
              <a:rPr lang="en-US" altLang="zh-CN" sz="1600" dirty="0">
                <a:solidFill>
                  <a:srgbClr val="FF0000"/>
                </a:solidFill>
                <a:latin typeface="+mn-ea"/>
                <a:cs typeface="+mn-ea"/>
                <a:sym typeface="+mn-ea"/>
              </a:rPr>
              <a:t>300</a:t>
            </a:r>
            <a:r>
              <a:rPr lang="zh-CN" altLang="en-US" sz="1600" dirty="0">
                <a:solidFill>
                  <a:srgbClr val="FF0000"/>
                </a:solidFill>
                <a:latin typeface="+mn-ea"/>
                <a:cs typeface="+mn-ea"/>
                <a:sym typeface="+mn-ea"/>
              </a:rPr>
              <a:t>ｍｍ</a:t>
            </a:r>
            <a:r>
              <a:rPr lang="zh-CN" altLang="en-US" sz="1600" dirty="0">
                <a:solidFill>
                  <a:schemeClr val="tx1">
                    <a:lumMod val="85000"/>
                    <a:lumOff val="15000"/>
                  </a:schemeClr>
                </a:solidFill>
                <a:latin typeface="+mn-ea"/>
                <a:cs typeface="+mn-ea"/>
                <a:sym typeface="+mn-ea"/>
              </a:rPr>
              <a:t>处为分界</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a:xfrm>
            <a:off x="1068070" y="365125"/>
            <a:ext cx="8362950"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台阶踏步与平台的分界</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743710" y="2829560"/>
            <a:ext cx="4213225" cy="1198880"/>
          </a:xfrm>
        </p:spPr>
        <p:txBody>
          <a:bodyPr/>
          <a:lstStyle/>
          <a:p>
            <a:r>
              <a:rPr sz="6000">
                <a:latin typeface="Arial" panose="020B0604020202020204" pitchFamily="34" charset="0"/>
                <a:ea typeface="微软雅黑" panose="020B0503020204020204" pitchFamily="34" charset="-122"/>
                <a:sym typeface="+mn-ea"/>
              </a:rPr>
              <a:t>土建</a:t>
            </a:r>
            <a:r>
              <a:rPr sz="6000">
                <a:latin typeface="Arial" panose="020B0604020202020204" pitchFamily="34" charset="0"/>
                <a:ea typeface="微软雅黑" panose="020B0503020204020204" pitchFamily="34" charset="-122"/>
                <a:sym typeface="+mn-ea"/>
              </a:rPr>
              <a:t>专业</a:t>
            </a:r>
            <a:endParaRPr sz="6000">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按构件类型细分</a:t>
            </a:r>
            <a:r>
              <a:rPr lang="zh-CN" altLang="en-US" sz="1600" dirty="0">
                <a:solidFill>
                  <a:srgbClr val="FF0000"/>
                </a:solidFill>
                <a:latin typeface="+mn-ea"/>
                <a:cs typeface="+mn-ea"/>
                <a:sym typeface="+mn-ea"/>
              </a:rPr>
              <a:t>不同的清单编</a:t>
            </a:r>
            <a:r>
              <a:rPr lang="zh-CN" altLang="en-US" sz="1600" dirty="0">
                <a:solidFill>
                  <a:schemeClr val="tx1">
                    <a:lumMod val="85000"/>
                    <a:lumOff val="15000"/>
                  </a:schemeClr>
                </a:solidFill>
                <a:latin typeface="+mn-ea"/>
                <a:cs typeface="+mn-ea"/>
                <a:sym typeface="+mn-ea"/>
              </a:rPr>
              <a:t>码子目</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统一按</a:t>
            </a:r>
            <a:r>
              <a:rPr lang="zh-CN" altLang="en-US" sz="1600" dirty="0">
                <a:solidFill>
                  <a:srgbClr val="FF0000"/>
                </a:solidFill>
                <a:latin typeface="+mn-ea"/>
                <a:cs typeface="+mn-ea"/>
                <a:sym typeface="+mn-ea"/>
              </a:rPr>
              <a:t>现浇构件钢筋</a:t>
            </a:r>
            <a:r>
              <a:rPr lang="zh-CN" altLang="en-US" sz="1600" dirty="0">
                <a:solidFill>
                  <a:schemeClr val="tx1">
                    <a:lumMod val="85000"/>
                    <a:lumOff val="15000"/>
                  </a:schemeClr>
                </a:solidFill>
                <a:latin typeface="+mn-ea"/>
                <a:cs typeface="+mn-ea"/>
                <a:sym typeface="+mn-ea"/>
              </a:rPr>
              <a:t>清单子目编写</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纵筋、箍筋不同直径分类</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a:xfrm>
            <a:off x="1068070" y="365125"/>
            <a:ext cx="8537575"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钢筋编码按构件细分</a:t>
            </a:r>
            <a:endParaRPr lang="zh-CN" altLang="en-US">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6"/>
          <a:stretch>
            <a:fillRect/>
          </a:stretch>
        </p:blipFill>
        <p:spPr>
          <a:xfrm>
            <a:off x="8516620" y="3557905"/>
            <a:ext cx="2468880" cy="1813560"/>
          </a:xfrm>
          <a:prstGeom prst="rect">
            <a:avLst/>
          </a:prstGeom>
          <a:ln>
            <a:solidFill>
              <a:schemeClr val="tx1"/>
            </a:solidFill>
          </a:ln>
        </p:spPr>
      </p:pic>
      <p:pic>
        <p:nvPicPr>
          <p:cNvPr id="3" name="图片 2"/>
          <p:cNvPicPr>
            <a:picLocks noChangeAspect="1"/>
          </p:cNvPicPr>
          <p:nvPr/>
        </p:nvPicPr>
        <p:blipFill>
          <a:blip r:embed="rId17"/>
          <a:stretch>
            <a:fillRect/>
          </a:stretch>
        </p:blipFill>
        <p:spPr>
          <a:xfrm>
            <a:off x="955040" y="3302635"/>
            <a:ext cx="2895600" cy="2240280"/>
          </a:xfrm>
          <a:prstGeom prst="rect">
            <a:avLst/>
          </a:prstGeom>
          <a:ln>
            <a:solidFill>
              <a:schemeClr val="tx1"/>
            </a:solidFill>
          </a:ln>
        </p:spPr>
      </p:pic>
      <p:pic>
        <p:nvPicPr>
          <p:cNvPr id="5" name="图片 4"/>
          <p:cNvPicPr>
            <a:picLocks noChangeAspect="1"/>
          </p:cNvPicPr>
          <p:nvPr/>
        </p:nvPicPr>
        <p:blipFill>
          <a:blip r:embed="rId18"/>
          <a:stretch>
            <a:fillRect/>
          </a:stretch>
        </p:blipFill>
        <p:spPr>
          <a:xfrm>
            <a:off x="4919345" y="3302635"/>
            <a:ext cx="2682240" cy="2324100"/>
          </a:xfrm>
          <a:prstGeom prst="rect">
            <a:avLst/>
          </a:prstGeom>
          <a:ln>
            <a:solidFill>
              <a:schemeClr val="tx1"/>
            </a:solidFill>
          </a:ln>
        </p:spPr>
      </p:pic>
    </p:spTree>
    <p:custDataLst>
      <p:tags r:id="rId1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按设计图示钢筋</a:t>
            </a:r>
            <a:r>
              <a:rPr lang="zh-CN" altLang="en-US" sz="1600" dirty="0">
                <a:solidFill>
                  <a:srgbClr val="FF0000"/>
                </a:solidFill>
                <a:latin typeface="+mn-ea"/>
                <a:cs typeface="+mn-ea"/>
                <a:sym typeface="+mn-ea"/>
              </a:rPr>
              <a:t>中心线长</a:t>
            </a:r>
            <a:r>
              <a:rPr lang="zh-CN" altLang="en-US" sz="1600" dirty="0">
                <a:solidFill>
                  <a:schemeClr val="tx1">
                    <a:lumMod val="85000"/>
                    <a:lumOff val="15000"/>
                  </a:schemeClr>
                </a:solidFill>
                <a:latin typeface="+mn-ea"/>
                <a:cs typeface="+mn-ea"/>
                <a:sym typeface="+mn-ea"/>
              </a:rPr>
              <a:t>度乘以单</a:t>
            </a:r>
            <a:r>
              <a:rPr lang="zh-CN" altLang="en-US" sz="1600" dirty="0">
                <a:solidFill>
                  <a:schemeClr val="tx1">
                    <a:lumMod val="85000"/>
                    <a:lumOff val="15000"/>
                  </a:schemeClr>
                </a:solidFill>
                <a:latin typeface="+mn-ea"/>
                <a:cs typeface="+mn-ea"/>
                <a:sym typeface="+mn-ea"/>
              </a:rPr>
              <a:t>位理论质量计算。</a:t>
            </a:r>
            <a:r>
              <a:rPr lang="zh-CN" altLang="en-US" sz="1600" dirty="0">
                <a:solidFill>
                  <a:schemeClr val="tx1">
                    <a:lumMod val="85000"/>
                    <a:lumOff val="15000"/>
                  </a:schemeClr>
                </a:solidFill>
                <a:latin typeface="+mn-ea"/>
                <a:cs typeface="+mn-ea"/>
                <a:sym typeface="+mn-ea"/>
              </a:rPr>
              <a:t>设计</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包括规范规</a:t>
            </a:r>
            <a:r>
              <a:rPr lang="zh-CN" altLang="en-US" sz="1600" dirty="0">
                <a:solidFill>
                  <a:schemeClr val="tx1">
                    <a:lumMod val="85000"/>
                    <a:lumOff val="15000"/>
                  </a:schemeClr>
                </a:solidFill>
                <a:latin typeface="+mn-ea"/>
                <a:cs typeface="+mn-ea"/>
                <a:sym typeface="+mn-ea"/>
              </a:rPr>
              <a:t>定</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标明的搭接和</a:t>
            </a:r>
            <a:r>
              <a:rPr lang="zh-CN" altLang="en-US" sz="1600" dirty="0">
                <a:solidFill>
                  <a:schemeClr val="tx1">
                    <a:lumMod val="85000"/>
                    <a:lumOff val="15000"/>
                  </a:schemeClr>
                </a:solidFill>
                <a:latin typeface="+mn-ea"/>
                <a:cs typeface="+mn-ea"/>
                <a:sym typeface="+mn-ea"/>
              </a:rPr>
              <a:t>锚固度应并入计算</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en-US" altLang="zh-CN" sz="1600" dirty="0">
                <a:solidFill>
                  <a:schemeClr val="tx1">
                    <a:lumMod val="85000"/>
                    <a:lumOff val="15000"/>
                  </a:schemeClr>
                </a:solidFill>
                <a:latin typeface="+mn-ea"/>
                <a:cs typeface="+mn-ea"/>
                <a:sym typeface="+mn-ea"/>
              </a:rPr>
              <a:t> </a:t>
            </a:r>
            <a:r>
              <a:rPr lang="zh-CN" altLang="en-US" sz="1600" dirty="0">
                <a:solidFill>
                  <a:schemeClr val="tx1">
                    <a:lumMod val="85000"/>
                    <a:lumOff val="15000"/>
                  </a:schemeClr>
                </a:solidFill>
                <a:latin typeface="+mn-ea"/>
                <a:cs typeface="+mn-ea"/>
                <a:sym typeface="+mn-ea"/>
              </a:rPr>
              <a:t>各钢筋项目除设计</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包括规范规定</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标明的搭接外，其他</a:t>
            </a:r>
            <a:r>
              <a:rPr lang="zh-CN" altLang="en-US" sz="1600" dirty="0">
                <a:solidFill>
                  <a:srgbClr val="FF0000"/>
                </a:solidFill>
                <a:latin typeface="+mn-ea"/>
                <a:cs typeface="+mn-ea"/>
                <a:sym typeface="+mn-ea"/>
              </a:rPr>
              <a:t>施工搭接</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如定尺搭接</a:t>
            </a:r>
            <a:r>
              <a:rPr lang="en-US" altLang="zh-CN"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不计算工程量</a:t>
            </a:r>
            <a:endParaRPr lang="zh-CN" altLang="en-US" sz="1600" dirty="0">
              <a:solidFill>
                <a:srgbClr val="FF000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a:t>
            </a:r>
            <a:r>
              <a:rPr lang="zh-CN" altLang="en-US" sz="1600" dirty="0">
                <a:solidFill>
                  <a:srgbClr val="FF0000"/>
                </a:solidFill>
                <a:latin typeface="+mn-ea"/>
                <a:cs typeface="+mn-ea"/>
                <a:sym typeface="+mn-ea"/>
              </a:rPr>
              <a:t>图示钢筋（网）长度</a:t>
            </a:r>
            <a:r>
              <a:rPr lang="zh-CN" altLang="en-US" sz="1600" dirty="0">
                <a:solidFill>
                  <a:schemeClr val="tx1">
                    <a:lumMod val="85000"/>
                    <a:lumOff val="15000"/>
                  </a:schemeClr>
                </a:solidFill>
                <a:latin typeface="+mn-ea"/>
                <a:cs typeface="+mn-ea"/>
                <a:sym typeface="+mn-ea"/>
              </a:rPr>
              <a:t>（面积）</a:t>
            </a:r>
            <a:r>
              <a:rPr lang="zh-CN" altLang="en-US" sz="1600" dirty="0">
                <a:solidFill>
                  <a:schemeClr val="tx1">
                    <a:lumMod val="85000"/>
                    <a:lumOff val="15000"/>
                  </a:schemeClr>
                </a:solidFill>
                <a:latin typeface="+mn-ea"/>
                <a:cs typeface="+mn-ea"/>
                <a:sym typeface="+mn-ea"/>
              </a:rPr>
              <a:t>乘单位理论质量计算</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除设计（包括规范规定）标明的搭接外，其</a:t>
            </a:r>
            <a:r>
              <a:rPr lang="zh-CN" altLang="en-US" sz="1600" dirty="0">
                <a:solidFill>
                  <a:srgbClr val="FF0000"/>
                </a:solidFill>
                <a:latin typeface="+mn-ea"/>
                <a:cs typeface="+mn-ea"/>
                <a:sym typeface="+mn-ea"/>
              </a:rPr>
              <a:t>他施工搭接不计算工程量</a:t>
            </a:r>
            <a:r>
              <a:rPr lang="zh-CN" altLang="en-US" sz="1600" dirty="0">
                <a:solidFill>
                  <a:schemeClr val="tx1">
                    <a:lumMod val="85000"/>
                    <a:lumOff val="15000"/>
                  </a:schemeClr>
                </a:solidFill>
                <a:latin typeface="+mn-ea"/>
                <a:cs typeface="+mn-ea"/>
                <a:sym typeface="+mn-ea"/>
              </a:rPr>
              <a:t>，在综合单价中综合考虑</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en-US" altLang="zh-CN" sz="1600" dirty="0">
                <a:solidFill>
                  <a:schemeClr val="tx1">
                    <a:lumMod val="85000"/>
                    <a:lumOff val="15000"/>
                  </a:schemeClr>
                </a:solidFill>
                <a:latin typeface="+mn-ea"/>
                <a:cs typeface="+mn-ea"/>
                <a:sym typeface="+mn-ea"/>
              </a:rPr>
              <a:t>18</a:t>
            </a:r>
            <a:r>
              <a:rPr lang="zh-CN" altLang="en-US" sz="1600" dirty="0">
                <a:solidFill>
                  <a:schemeClr val="tx1">
                    <a:lumMod val="85000"/>
                    <a:lumOff val="15000"/>
                  </a:schemeClr>
                </a:solidFill>
                <a:latin typeface="+mn-ea"/>
                <a:cs typeface="+mn-ea"/>
                <a:sym typeface="+mn-ea"/>
              </a:rPr>
              <a:t>定额综合解释</a:t>
            </a:r>
            <a:r>
              <a:rPr lang="zh-CN" altLang="en-US" sz="1600" dirty="0">
                <a:solidFill>
                  <a:schemeClr val="tx1">
                    <a:lumMod val="85000"/>
                    <a:lumOff val="15000"/>
                  </a:schemeClr>
                </a:solidFill>
                <a:latin typeface="+mn-ea"/>
                <a:cs typeface="+mn-ea"/>
                <a:sym typeface="+mn-ea"/>
              </a:rPr>
              <a:t>四：</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中心仅适用于箍筋计算</a:t>
            </a:r>
            <a:r>
              <a:rPr lang="zh-CN" altLang="en-US" sz="1600" dirty="0">
                <a:solidFill>
                  <a:schemeClr val="tx1">
                    <a:lumMod val="85000"/>
                    <a:lumOff val="15000"/>
                  </a:schemeClr>
                </a:solidFill>
                <a:latin typeface="+mn-ea"/>
                <a:cs typeface="+mn-ea"/>
                <a:sym typeface="+mn-ea"/>
              </a:rPr>
              <a:t>，其他钢筋均按外皮长度计算</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单根钢筋连续长度，</a:t>
            </a:r>
            <a:r>
              <a:rPr lang="zh-CN" altLang="en-US" sz="1600" dirty="0">
                <a:solidFill>
                  <a:srgbClr val="FF0000"/>
                </a:solidFill>
                <a:latin typeface="+mn-ea"/>
                <a:cs typeface="+mn-ea"/>
                <a:sym typeface="+mn-ea"/>
              </a:rPr>
              <a:t>超过９ｍ</a:t>
            </a:r>
            <a:r>
              <a:rPr lang="zh-CN" altLang="en-US" sz="1600" dirty="0">
                <a:solidFill>
                  <a:schemeClr val="tx1">
                    <a:lumMod val="85000"/>
                    <a:lumOff val="15000"/>
                  </a:schemeClr>
                </a:solidFill>
                <a:latin typeface="+mn-ea"/>
                <a:cs typeface="+mn-ea"/>
                <a:sym typeface="+mn-ea"/>
              </a:rPr>
              <a:t>（定额规定），可按设计规定</a:t>
            </a:r>
            <a:r>
              <a:rPr lang="zh-CN" altLang="en-US" sz="1600" dirty="0">
                <a:solidFill>
                  <a:srgbClr val="FF0000"/>
                </a:solidFill>
                <a:latin typeface="+mn-ea"/>
                <a:cs typeface="+mn-ea"/>
                <a:sym typeface="+mn-ea"/>
              </a:rPr>
              <a:t>计算一个接头</a:t>
            </a:r>
            <a:r>
              <a:rPr lang="zh-CN" altLang="en-US" sz="1600" dirty="0">
                <a:solidFill>
                  <a:schemeClr val="tx1">
                    <a:lumMod val="85000"/>
                    <a:lumOff val="15000"/>
                  </a:schemeClr>
                </a:solidFill>
                <a:latin typeface="+mn-ea"/>
                <a:cs typeface="+mn-ea"/>
                <a:sym typeface="+mn-ea"/>
              </a:rPr>
              <a:t>，该接头按绑扎搭接计算时，搭接长度不做箍筋加密计算基数</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钢筋计算规则计算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a:xfrm>
            <a:off x="1068070" y="365125"/>
            <a:ext cx="6612255" cy="490220"/>
          </a:xfrm>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钢筋计算规则计算</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软件处理：钢筋计算方式，支持中心线和箍筋按中心计算（不考虑弯曲调整值）两套计算业务</a:t>
            </a:r>
            <a:endParaRPr sz="1800" b="1" dirty="0">
              <a:solidFill>
                <a:schemeClr val="tx1"/>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954405" y="1058545"/>
            <a:ext cx="10124440" cy="4527550"/>
          </a:xfrm>
          <a:prstGeom prst="rect">
            <a:avLst/>
          </a:prstGeom>
          <a:ln>
            <a:solidFill>
              <a:schemeClr val="tx1"/>
            </a:solid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各钢筋项目均</a:t>
            </a:r>
            <a:r>
              <a:rPr lang="zh-CN" altLang="en-US" sz="1600" dirty="0">
                <a:solidFill>
                  <a:srgbClr val="FF0000"/>
                </a:solidFill>
                <a:latin typeface="+mn-ea"/>
                <a:cs typeface="+mn-ea"/>
                <a:sym typeface="+mn-ea"/>
              </a:rPr>
              <a:t>不计算非设计要求</a:t>
            </a:r>
            <a:r>
              <a:rPr lang="zh-CN" altLang="en-US" sz="1600" dirty="0">
                <a:solidFill>
                  <a:schemeClr val="tx1">
                    <a:lumMod val="85000"/>
                    <a:lumOff val="15000"/>
                  </a:schemeClr>
                </a:solidFill>
                <a:latin typeface="+mn-ea"/>
                <a:cs typeface="+mn-ea"/>
                <a:sym typeface="+mn-ea"/>
              </a:rPr>
              <a:t>的马凳筋、斜撑筋、抗浮筋、垫铁等措施钢筋的工程量</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现浇构件中固定位置的支撑钢筋、双层钢筋用的</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铁马</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在编制工程量清单时，其工程数量可为</a:t>
            </a:r>
            <a:r>
              <a:rPr lang="zh-CN" altLang="en-US" sz="1600" dirty="0">
                <a:solidFill>
                  <a:srgbClr val="FF0000"/>
                </a:solidFill>
                <a:latin typeface="+mn-ea"/>
                <a:cs typeface="+mn-ea"/>
                <a:sym typeface="+mn-ea"/>
              </a:rPr>
              <a:t>暂估量</a:t>
            </a:r>
            <a:r>
              <a:rPr lang="zh-CN" altLang="en-US"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结算时按现场签证数量计算</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有设计按设计，</a:t>
            </a:r>
            <a:r>
              <a:rPr lang="zh-CN" altLang="en-US" sz="1600" dirty="0">
                <a:solidFill>
                  <a:srgbClr val="FF0000"/>
                </a:solidFill>
                <a:latin typeface="+mn-ea"/>
                <a:cs typeface="+mn-ea"/>
                <a:sym typeface="+mn-ea"/>
              </a:rPr>
              <a:t>无设计</a:t>
            </a:r>
            <a:r>
              <a:rPr lang="zh-CN" altLang="en-US" sz="1600" dirty="0">
                <a:solidFill>
                  <a:schemeClr val="tx1">
                    <a:lumMod val="85000"/>
                    <a:lumOff val="15000"/>
                  </a:schemeClr>
                </a:solidFill>
                <a:latin typeface="+mn-ea"/>
                <a:cs typeface="+mn-ea"/>
                <a:sym typeface="+mn-ea"/>
              </a:rPr>
              <a:t>板</a:t>
            </a:r>
            <a:r>
              <a:rPr lang="zh-CN" altLang="en-US" sz="1600" dirty="0">
                <a:solidFill>
                  <a:srgbClr val="FF0000"/>
                </a:solidFill>
                <a:latin typeface="+mn-ea"/>
                <a:cs typeface="+mn-ea"/>
                <a:sym typeface="+mn-ea"/>
              </a:rPr>
              <a:t>按每平方米</a:t>
            </a:r>
            <a:r>
              <a:rPr lang="en-US" altLang="zh-CN" sz="1600" dirty="0">
                <a:solidFill>
                  <a:srgbClr val="FF0000"/>
                </a:solidFill>
                <a:latin typeface="+mn-ea"/>
                <a:cs typeface="+mn-ea"/>
                <a:sym typeface="+mn-ea"/>
              </a:rPr>
              <a:t>3</a:t>
            </a:r>
            <a:r>
              <a:rPr lang="zh-CN" altLang="en-US" sz="1600" dirty="0">
                <a:solidFill>
                  <a:srgbClr val="FF0000"/>
                </a:solidFill>
                <a:latin typeface="+mn-ea"/>
                <a:cs typeface="+mn-ea"/>
                <a:sym typeface="+mn-ea"/>
              </a:rPr>
              <a:t>个，筏板按每平方米</a:t>
            </a:r>
            <a:r>
              <a:rPr lang="en-US" altLang="zh-CN" sz="1600" dirty="0">
                <a:solidFill>
                  <a:srgbClr val="FF0000"/>
                </a:solidFill>
                <a:latin typeface="+mn-ea"/>
                <a:cs typeface="+mn-ea"/>
                <a:sym typeface="+mn-ea"/>
              </a:rPr>
              <a:t>1</a:t>
            </a:r>
            <a:r>
              <a:rPr lang="zh-CN" altLang="en-US" sz="1600" dirty="0">
                <a:solidFill>
                  <a:srgbClr val="FF0000"/>
                </a:solidFill>
                <a:latin typeface="+mn-ea"/>
                <a:cs typeface="+mn-ea"/>
                <a:sym typeface="+mn-ea"/>
              </a:rPr>
              <a:t>个处理</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措施筋计算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措施筋计算</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软件处理：措施筋统计可只有勾选设置</a:t>
            </a:r>
            <a:endParaRPr sz="1800" b="1" dirty="0">
              <a:solidFill>
                <a:schemeClr val="tx1"/>
              </a:solidFill>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2339340" y="1262380"/>
            <a:ext cx="7513320" cy="4610735"/>
          </a:xfrm>
          <a:prstGeom prst="rect">
            <a:avLst/>
          </a:prstGeom>
          <a:ln>
            <a:solidFill>
              <a:schemeClr val="tx1"/>
            </a:solidFill>
          </a:ln>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钢筋规则变化的</a:t>
            </a:r>
            <a:r>
              <a:rPr>
                <a:latin typeface="Arial" panose="020B0604020202020204" pitchFamily="34" charset="0"/>
                <a:ea typeface="微软雅黑" panose="020B0503020204020204" pitchFamily="34" charset="-122"/>
                <a:sym typeface="+mn-ea"/>
              </a:rPr>
              <a:t>量差</a:t>
            </a:r>
            <a:endParaRPr>
              <a:latin typeface="Arial" panose="020B0604020202020204" pitchFamily="34" charset="0"/>
              <a:ea typeface="微软雅黑" panose="020B0503020204020204" pitchFamily="34" charset="-122"/>
              <a:sym typeface="+mn-ea"/>
            </a:endParaRPr>
          </a:p>
        </p:txBody>
      </p:sp>
      <p:sp>
        <p:nvSpPr>
          <p:cNvPr id="8" name="文本占位符 3"/>
          <p:cNvSpPr>
            <a:spLocks noGrp="1"/>
          </p:cNvSpPr>
          <p:nvPr>
            <p:custDataLst>
              <p:tags r:id="rId1"/>
            </p:custDataLst>
          </p:nvPr>
        </p:nvSpPr>
        <p:spPr>
          <a:xfrm>
            <a:off x="2044065" y="3359150"/>
            <a:ext cx="725170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板筋非拉通布置下，</a:t>
            </a:r>
            <a:r>
              <a:rPr lang="en-US" altLang="zh-CN" sz="1800" b="1" dirty="0">
                <a:solidFill>
                  <a:schemeClr val="tx1"/>
                </a:solidFill>
                <a:latin typeface="Arial" panose="020B0604020202020204" pitchFamily="34" charset="0"/>
                <a:ea typeface="微软雅黑" panose="020B0503020204020204" pitchFamily="34" charset="-122"/>
              </a:rPr>
              <a:t>18</a:t>
            </a:r>
            <a:r>
              <a:rPr sz="1800" b="1" dirty="0">
                <a:solidFill>
                  <a:schemeClr val="tx1"/>
                </a:solidFill>
                <a:latin typeface="Arial" panose="020B0604020202020204" pitchFamily="34" charset="0"/>
                <a:ea typeface="微软雅黑" panose="020B0503020204020204" pitchFamily="34" charset="-122"/>
              </a:rPr>
              <a:t>定额比新清单多</a:t>
            </a:r>
            <a:r>
              <a:rPr lang="en-US" altLang="zh-CN" sz="1800" b="1" dirty="0">
                <a:solidFill>
                  <a:schemeClr val="tx1"/>
                </a:solidFill>
                <a:latin typeface="Arial" panose="020B0604020202020204" pitchFamily="34" charset="0"/>
                <a:ea typeface="微软雅黑" panose="020B0503020204020204" pitchFamily="34" charset="-122"/>
              </a:rPr>
              <a:t>3.04</a:t>
            </a:r>
            <a:r>
              <a:rPr lang="en-US" altLang="zh-CN" sz="1800" b="1" dirty="0">
                <a:solidFill>
                  <a:schemeClr val="tx1"/>
                </a:solidFill>
                <a:latin typeface="Arial" panose="020B0604020202020204" pitchFamily="34" charset="0"/>
                <a:ea typeface="微软雅黑" panose="020B0503020204020204" pitchFamily="34" charset="-122"/>
              </a:rPr>
              <a:t>t</a:t>
            </a:r>
            <a:r>
              <a:rPr sz="1800" b="1" dirty="0">
                <a:solidFill>
                  <a:schemeClr val="tx1"/>
                </a:solidFill>
                <a:latin typeface="Arial" panose="020B0604020202020204" pitchFamily="34" charset="0"/>
                <a:ea typeface="微软雅黑" panose="020B0503020204020204" pitchFamily="34" charset="-122"/>
              </a:rPr>
              <a:t>，多</a:t>
            </a:r>
            <a:r>
              <a:rPr lang="en-US" altLang="zh-CN" sz="1800" b="1" dirty="0">
                <a:solidFill>
                  <a:schemeClr val="tx1"/>
                </a:solidFill>
                <a:latin typeface="Arial" panose="020B0604020202020204" pitchFamily="34" charset="0"/>
                <a:ea typeface="微软雅黑" panose="020B0503020204020204" pitchFamily="34" charset="-122"/>
              </a:rPr>
              <a:t>1.57</a:t>
            </a:r>
            <a:r>
              <a:rPr lang="en-US" altLang="zh-CN" sz="1800" b="1" dirty="0">
                <a:solidFill>
                  <a:schemeClr val="tx1"/>
                </a:solidFill>
                <a:latin typeface="Arial" panose="020B0604020202020204" pitchFamily="34" charset="0"/>
                <a:ea typeface="微软雅黑" panose="020B0503020204020204" pitchFamily="34" charset="-122"/>
              </a:rPr>
              <a:t>%</a:t>
            </a:r>
            <a:r>
              <a:rPr sz="1800" b="1" dirty="0">
                <a:solidFill>
                  <a:schemeClr val="tx1"/>
                </a:solidFill>
                <a:latin typeface="Arial" panose="020B0604020202020204" pitchFamily="34" charset="0"/>
                <a:ea typeface="微软雅黑" panose="020B0503020204020204" pitchFamily="34" charset="-122"/>
              </a:rPr>
              <a:t>钢筋量</a:t>
            </a:r>
            <a:endParaRPr sz="1800" b="1" dirty="0">
              <a:solidFill>
                <a:schemeClr val="tx1"/>
              </a:solidFill>
              <a:latin typeface="Arial" panose="020B0604020202020204" pitchFamily="34" charset="0"/>
              <a:ea typeface="微软雅黑" panose="020B0503020204020204" pitchFamily="34" charset="-122"/>
            </a:endParaRPr>
          </a:p>
        </p:txBody>
      </p:sp>
      <p:sp>
        <p:nvSpPr>
          <p:cNvPr id="11" name="文本占位符 3"/>
          <p:cNvSpPr>
            <a:spLocks noGrp="1"/>
          </p:cNvSpPr>
          <p:nvPr>
            <p:custDataLst>
              <p:tags r:id="rId2"/>
            </p:custDataLst>
          </p:nvPr>
        </p:nvSpPr>
        <p:spPr>
          <a:xfrm>
            <a:off x="2044065" y="6186805"/>
            <a:ext cx="725170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a:solidFill>
                  <a:schemeClr val="tx1"/>
                </a:solidFill>
                <a:latin typeface="Arial" panose="020B0604020202020204" pitchFamily="34" charset="0"/>
                <a:ea typeface="微软雅黑" panose="020B0503020204020204" pitchFamily="34" charset="-122"/>
                <a:sym typeface="+mn-ea"/>
              </a:rPr>
              <a:t>板筋拉通布置下，</a:t>
            </a:r>
            <a:r>
              <a:rPr lang="en-US" altLang="zh-CN" sz="1800" b="1" dirty="0">
                <a:solidFill>
                  <a:schemeClr val="tx1"/>
                </a:solidFill>
                <a:latin typeface="Arial" panose="020B0604020202020204" pitchFamily="34" charset="0"/>
                <a:ea typeface="微软雅黑" panose="020B0503020204020204" pitchFamily="34" charset="-122"/>
              </a:rPr>
              <a:t>18</a:t>
            </a:r>
            <a:r>
              <a:rPr sz="1800" b="1" dirty="0">
                <a:solidFill>
                  <a:schemeClr val="tx1"/>
                </a:solidFill>
                <a:latin typeface="Arial" panose="020B0604020202020204" pitchFamily="34" charset="0"/>
                <a:ea typeface="微软雅黑" panose="020B0503020204020204" pitchFamily="34" charset="-122"/>
              </a:rPr>
              <a:t>定额比新清单多</a:t>
            </a:r>
            <a:r>
              <a:rPr lang="en-US" altLang="zh-CN" sz="1800" b="1" dirty="0">
                <a:solidFill>
                  <a:schemeClr val="tx1"/>
                </a:solidFill>
                <a:latin typeface="Arial" panose="020B0604020202020204" pitchFamily="34" charset="0"/>
                <a:ea typeface="微软雅黑" panose="020B0503020204020204" pitchFamily="34" charset="-122"/>
              </a:rPr>
              <a:t>4.25</a:t>
            </a:r>
            <a:r>
              <a:rPr lang="en-US" altLang="zh-CN" sz="1800" b="1" dirty="0">
                <a:solidFill>
                  <a:schemeClr val="tx1"/>
                </a:solidFill>
                <a:latin typeface="Arial" panose="020B0604020202020204" pitchFamily="34" charset="0"/>
                <a:ea typeface="微软雅黑" panose="020B0503020204020204" pitchFamily="34" charset="-122"/>
              </a:rPr>
              <a:t>t</a:t>
            </a:r>
            <a:r>
              <a:rPr sz="1800" b="1" dirty="0">
                <a:solidFill>
                  <a:schemeClr val="tx1"/>
                </a:solidFill>
                <a:latin typeface="Arial" panose="020B0604020202020204" pitchFamily="34" charset="0"/>
                <a:ea typeface="微软雅黑" panose="020B0503020204020204" pitchFamily="34" charset="-122"/>
              </a:rPr>
              <a:t>，多</a:t>
            </a:r>
            <a:r>
              <a:rPr lang="en-US" altLang="zh-CN" sz="1800" b="1" dirty="0">
                <a:solidFill>
                  <a:schemeClr val="tx1"/>
                </a:solidFill>
                <a:latin typeface="Arial" panose="020B0604020202020204" pitchFamily="34" charset="0"/>
                <a:ea typeface="微软雅黑" panose="020B0503020204020204" pitchFamily="34" charset="-122"/>
              </a:rPr>
              <a:t>2.24</a:t>
            </a:r>
            <a:r>
              <a:rPr lang="en-US" altLang="zh-CN" sz="1800" b="1" dirty="0">
                <a:solidFill>
                  <a:schemeClr val="tx1"/>
                </a:solidFill>
                <a:latin typeface="Arial" panose="020B0604020202020204" pitchFamily="34" charset="0"/>
                <a:ea typeface="微软雅黑" panose="020B0503020204020204" pitchFamily="34" charset="-122"/>
              </a:rPr>
              <a:t>%</a:t>
            </a:r>
            <a:r>
              <a:rPr sz="1800" b="1" dirty="0">
                <a:solidFill>
                  <a:schemeClr val="tx1"/>
                </a:solidFill>
                <a:latin typeface="Arial" panose="020B0604020202020204" pitchFamily="34" charset="0"/>
                <a:ea typeface="微软雅黑" panose="020B0503020204020204" pitchFamily="34" charset="-122"/>
              </a:rPr>
              <a:t>钢筋量</a:t>
            </a:r>
            <a:endParaRPr sz="1800" b="1" dirty="0">
              <a:solidFill>
                <a:schemeClr val="tx1"/>
              </a:solidFill>
              <a:latin typeface="Arial" panose="020B0604020202020204" pitchFamily="34" charset="0"/>
              <a:ea typeface="微软雅黑" panose="020B0503020204020204" pitchFamily="34" charset="-122"/>
            </a:endParaRPr>
          </a:p>
        </p:txBody>
      </p:sp>
      <p:pic>
        <p:nvPicPr>
          <p:cNvPr id="2" name="图片 1"/>
          <p:cNvPicPr/>
          <p:nvPr/>
        </p:nvPicPr>
        <p:blipFill>
          <a:blip r:embed="rId3"/>
          <a:stretch>
            <a:fillRect/>
          </a:stretch>
        </p:blipFill>
        <p:spPr>
          <a:xfrm>
            <a:off x="2043430" y="927735"/>
            <a:ext cx="7253605" cy="2331085"/>
          </a:xfrm>
          <a:prstGeom prst="rect">
            <a:avLst/>
          </a:prstGeom>
          <a:noFill/>
          <a:ln w="9525">
            <a:noFill/>
          </a:ln>
        </p:spPr>
      </p:pic>
      <p:pic>
        <p:nvPicPr>
          <p:cNvPr id="101" name="图片 100"/>
          <p:cNvPicPr/>
          <p:nvPr>
            <p:custDataLst>
              <p:tags r:id="rId4"/>
            </p:custDataLst>
          </p:nvPr>
        </p:nvPicPr>
        <p:blipFill>
          <a:blip r:embed="rId5"/>
          <a:stretch>
            <a:fillRect/>
          </a:stretch>
        </p:blipFill>
        <p:spPr>
          <a:xfrm>
            <a:off x="2044700" y="3759835"/>
            <a:ext cx="7252970" cy="2352675"/>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钢筋混凝土</a:t>
            </a:r>
            <a:r>
              <a:rPr>
                <a:latin typeface="Arial" panose="020B0604020202020204" pitchFamily="34" charset="0"/>
                <a:ea typeface="微软雅黑" panose="020B0503020204020204" pitchFamily="34" charset="-122"/>
                <a:sym typeface="+mn-ea"/>
              </a:rPr>
              <a:t>一钢筋规则变化的量差</a:t>
            </a:r>
            <a:endParaRPr lang="zh-CN" altLang="en-US">
              <a:latin typeface="Arial" panose="020B0604020202020204" pitchFamily="34" charset="0"/>
              <a:ea typeface="微软雅黑" panose="020B0503020204020204" pitchFamily="34" charset="-122"/>
              <a:sym typeface="+mn-ea"/>
            </a:endParaRPr>
          </a:p>
        </p:txBody>
      </p:sp>
      <p:sp>
        <p:nvSpPr>
          <p:cNvPr id="13" name="文本占位符 3"/>
          <p:cNvSpPr>
            <a:spLocks noGrp="1"/>
          </p:cNvSpPr>
          <p:nvPr/>
        </p:nvSpPr>
        <p:spPr>
          <a:xfrm>
            <a:off x="1323340" y="5127625"/>
            <a:ext cx="9388475"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lang="en-US" altLang="zh-CN" sz="1800" b="1" dirty="0">
                <a:solidFill>
                  <a:schemeClr val="tx1"/>
                </a:solidFill>
                <a:latin typeface="Arial" panose="020B0604020202020204" pitchFamily="34" charset="0"/>
                <a:ea typeface="微软雅黑" panose="020B0503020204020204" pitchFamily="34" charset="-122"/>
              </a:rPr>
              <a:t>18</a:t>
            </a:r>
            <a:r>
              <a:rPr sz="1800" b="1" dirty="0">
                <a:solidFill>
                  <a:schemeClr val="tx1"/>
                </a:solidFill>
                <a:latin typeface="Arial" panose="020B0604020202020204" pitchFamily="34" charset="0"/>
                <a:ea typeface="微软雅黑" panose="020B0503020204020204" pitchFamily="34" charset="-122"/>
              </a:rPr>
              <a:t>定额比新清单多</a:t>
            </a:r>
            <a:r>
              <a:rPr lang="en-US" altLang="zh-CN" sz="1800" b="1" dirty="0">
                <a:solidFill>
                  <a:schemeClr val="tx1"/>
                </a:solidFill>
                <a:latin typeface="Arial" panose="020B0604020202020204" pitchFamily="34" charset="0"/>
                <a:ea typeface="微软雅黑" panose="020B0503020204020204" pitchFamily="34" charset="-122"/>
              </a:rPr>
              <a:t>182.45</a:t>
            </a:r>
            <a:r>
              <a:rPr lang="en-US" altLang="zh-CN" sz="1800" b="1" dirty="0">
                <a:solidFill>
                  <a:schemeClr val="tx1"/>
                </a:solidFill>
                <a:latin typeface="Arial" panose="020B0604020202020204" pitchFamily="34" charset="0"/>
                <a:ea typeface="微软雅黑" panose="020B0503020204020204" pitchFamily="34" charset="-122"/>
              </a:rPr>
              <a:t>t</a:t>
            </a:r>
            <a:r>
              <a:rPr sz="1800" b="1" dirty="0">
                <a:solidFill>
                  <a:schemeClr val="tx1"/>
                </a:solidFill>
                <a:latin typeface="Arial" panose="020B0604020202020204" pitchFamily="34" charset="0"/>
                <a:ea typeface="微软雅黑" panose="020B0503020204020204" pitchFamily="34" charset="-122"/>
              </a:rPr>
              <a:t>，多</a:t>
            </a:r>
            <a:r>
              <a:rPr lang="en-US" altLang="zh-CN" sz="1800" b="1" dirty="0">
                <a:solidFill>
                  <a:schemeClr val="tx1"/>
                </a:solidFill>
                <a:latin typeface="Arial" panose="020B0604020202020204" pitchFamily="34" charset="0"/>
                <a:ea typeface="微软雅黑" panose="020B0503020204020204" pitchFamily="34" charset="-122"/>
              </a:rPr>
              <a:t>7.49</a:t>
            </a:r>
            <a:r>
              <a:rPr lang="en-US" altLang="zh-CN" sz="1800" b="1" dirty="0">
                <a:solidFill>
                  <a:schemeClr val="tx1"/>
                </a:solidFill>
                <a:latin typeface="Arial" panose="020B0604020202020204" pitchFamily="34" charset="0"/>
                <a:ea typeface="微软雅黑" panose="020B0503020204020204" pitchFamily="34" charset="-122"/>
              </a:rPr>
              <a:t>%</a:t>
            </a:r>
            <a:r>
              <a:rPr sz="1800" b="1" dirty="0">
                <a:solidFill>
                  <a:schemeClr val="tx1"/>
                </a:solidFill>
                <a:latin typeface="Arial" panose="020B0604020202020204" pitchFamily="34" charset="0"/>
                <a:ea typeface="微软雅黑" panose="020B0503020204020204" pitchFamily="34" charset="-122"/>
              </a:rPr>
              <a:t>钢筋量</a:t>
            </a:r>
            <a:endParaRPr sz="1800" b="1" dirty="0">
              <a:solidFill>
                <a:schemeClr val="tx1"/>
              </a:solidFill>
              <a:latin typeface="Arial" panose="020B0604020202020204" pitchFamily="34" charset="0"/>
              <a:ea typeface="微软雅黑" panose="020B0503020204020204" pitchFamily="34" charset="-122"/>
            </a:endParaRPr>
          </a:p>
        </p:txBody>
      </p:sp>
      <p:pic>
        <p:nvPicPr>
          <p:cNvPr id="102" name="图片 101"/>
          <p:cNvPicPr/>
          <p:nvPr/>
        </p:nvPicPr>
        <p:blipFill>
          <a:blip r:embed="rId1"/>
          <a:stretch>
            <a:fillRect/>
          </a:stretch>
        </p:blipFill>
        <p:spPr>
          <a:xfrm>
            <a:off x="1410335" y="1833880"/>
            <a:ext cx="9370695" cy="3186430"/>
          </a:xfrm>
          <a:prstGeom prst="rect">
            <a:avLst/>
          </a:prstGeom>
          <a:noFill/>
          <a:ln w="9525">
            <a:noFill/>
          </a:ln>
        </p:spPr>
      </p:pic>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防水层、隔离层的搭接、拼缝、压边、留槎用量及为满足施工规范所需的附加层用量均不另行计算。但</a:t>
            </a:r>
            <a:r>
              <a:rPr lang="zh-CN" altLang="en-US" sz="1600" dirty="0">
                <a:solidFill>
                  <a:srgbClr val="FF0000"/>
                </a:solidFill>
                <a:latin typeface="+mn-ea"/>
                <a:cs typeface="+mn-ea"/>
                <a:sym typeface="+mn-ea"/>
              </a:rPr>
              <a:t>设计文件</a:t>
            </a:r>
            <a:r>
              <a:rPr lang="zh-CN" altLang="en-US" sz="1600" dirty="0">
                <a:solidFill>
                  <a:schemeClr val="tx1">
                    <a:lumMod val="85000"/>
                    <a:lumOff val="15000"/>
                  </a:schemeClr>
                </a:solidFill>
                <a:latin typeface="+mn-ea"/>
                <a:cs typeface="+mn-ea"/>
                <a:sym typeface="+mn-ea"/>
              </a:rPr>
              <a:t>中标注具体尺寸的</a:t>
            </a:r>
            <a:r>
              <a:rPr lang="zh-CN" altLang="en-US" sz="1600" dirty="0">
                <a:solidFill>
                  <a:srgbClr val="FF0000"/>
                </a:solidFill>
                <a:latin typeface="+mn-ea"/>
                <a:cs typeface="+mn-ea"/>
                <a:sym typeface="+mn-ea"/>
              </a:rPr>
              <a:t>附加层</a:t>
            </a:r>
            <a:r>
              <a:rPr lang="zh-CN" altLang="en-US" sz="1600" dirty="0">
                <a:solidFill>
                  <a:schemeClr val="tx1">
                    <a:lumMod val="85000"/>
                    <a:lumOff val="15000"/>
                  </a:schemeClr>
                </a:solidFill>
                <a:latin typeface="+mn-ea"/>
                <a:cs typeface="+mn-ea"/>
                <a:sym typeface="+mn-ea"/>
              </a:rPr>
              <a:t>，应</a:t>
            </a:r>
            <a:r>
              <a:rPr lang="zh-CN" altLang="en-US" sz="1600" dirty="0">
                <a:solidFill>
                  <a:srgbClr val="FF0000"/>
                </a:solidFill>
                <a:latin typeface="+mn-ea"/>
                <a:cs typeface="+mn-ea"/>
                <a:sym typeface="+mn-ea"/>
              </a:rPr>
              <a:t>计算工程量</a:t>
            </a:r>
            <a:r>
              <a:rPr lang="zh-CN" altLang="en-US" sz="1600" dirty="0">
                <a:solidFill>
                  <a:schemeClr val="tx1">
                    <a:lumMod val="85000"/>
                    <a:lumOff val="15000"/>
                  </a:schemeClr>
                </a:solidFill>
                <a:latin typeface="+mn-ea"/>
                <a:cs typeface="+mn-ea"/>
                <a:sym typeface="+mn-ea"/>
              </a:rPr>
              <a:t>，并按附加层材质、做法等项目特征</a:t>
            </a:r>
            <a:r>
              <a:rPr lang="zh-CN" altLang="en-US" sz="1600" dirty="0">
                <a:solidFill>
                  <a:srgbClr val="FF0000"/>
                </a:solidFill>
                <a:latin typeface="+mn-ea"/>
                <a:cs typeface="+mn-ea"/>
                <a:sym typeface="+mn-ea"/>
              </a:rPr>
              <a:t>单独编码列项</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屋面防水搭接及</a:t>
            </a:r>
            <a:r>
              <a:rPr lang="zh-CN" altLang="en-US" sz="1600" dirty="0">
                <a:solidFill>
                  <a:srgbClr val="FF0000"/>
                </a:solidFill>
                <a:latin typeface="+mn-ea"/>
                <a:cs typeface="+mn-ea"/>
                <a:sym typeface="+mn-ea"/>
              </a:rPr>
              <a:t>附加层用量不另行计算</a:t>
            </a:r>
            <a:r>
              <a:rPr lang="zh-CN" altLang="en-US" sz="1600" dirty="0">
                <a:solidFill>
                  <a:schemeClr val="tx1">
                    <a:lumMod val="85000"/>
                    <a:lumOff val="15000"/>
                  </a:schemeClr>
                </a:solidFill>
                <a:latin typeface="+mn-ea"/>
                <a:cs typeface="+mn-ea"/>
                <a:sym typeface="+mn-ea"/>
              </a:rPr>
              <a:t>，在综合单价中考虑</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屋面、楼地面及墙面、基础底板等，其防水搭接、拼缝、压边、留槎用量已综合考虑，不另行计算，卷材</a:t>
            </a:r>
            <a:r>
              <a:rPr lang="zh-CN" altLang="en-US" sz="1600" dirty="0">
                <a:solidFill>
                  <a:srgbClr val="FF0000"/>
                </a:solidFill>
                <a:latin typeface="+mn-ea"/>
                <a:cs typeface="+mn-ea"/>
                <a:sym typeface="+mn-ea"/>
              </a:rPr>
              <a:t>防水附加层、加强层按设计铺贴尺寸以面积计算。</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屋面及防水一</a:t>
            </a:r>
            <a:r>
              <a:rPr lang="zh-CN" altLang="en-US">
                <a:latin typeface="Arial" panose="020B0604020202020204" pitchFamily="34" charset="0"/>
                <a:ea typeface="微软雅黑" panose="020B0503020204020204" pitchFamily="34" charset="-122"/>
              </a:rPr>
              <a:t>设计防水附加层的计算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按图示尺寸以面积计算。不扣除桩头及单个面积</a:t>
            </a:r>
            <a:r>
              <a:rPr lang="en-US" altLang="zh-CN" sz="1600" dirty="0">
                <a:solidFill>
                  <a:schemeClr val="tx1">
                    <a:lumMod val="85000"/>
                    <a:lumOff val="15000"/>
                  </a:schemeClr>
                </a:solidFill>
                <a:latin typeface="+mn-ea"/>
                <a:cs typeface="+mn-ea"/>
                <a:sym typeface="+mn-ea"/>
              </a:rPr>
              <a:t>≤0.3m</a:t>
            </a:r>
            <a:r>
              <a:rPr lang="en-US" altLang="en-US" sz="1600" dirty="0">
                <a:solidFill>
                  <a:schemeClr val="tx1">
                    <a:lumMod val="85000"/>
                    <a:lumOff val="15000"/>
                  </a:schemeClr>
                </a:solidFill>
                <a:latin typeface="+mn-ea"/>
                <a:cs typeface="+mn-ea"/>
                <a:sym typeface="+mn-ea"/>
              </a:rPr>
              <a:t>²</a:t>
            </a:r>
            <a:r>
              <a:rPr lang="zh-CN" altLang="en-US" sz="1600" dirty="0">
                <a:solidFill>
                  <a:schemeClr val="tx1">
                    <a:lumMod val="85000"/>
                    <a:lumOff val="15000"/>
                  </a:schemeClr>
                </a:solidFill>
                <a:latin typeface="+mn-ea"/>
                <a:cs typeface="+mn-ea"/>
                <a:sym typeface="+mn-ea"/>
              </a:rPr>
              <a:t>的孔洞所占面积，</a:t>
            </a:r>
            <a:r>
              <a:rPr lang="zh-CN" altLang="en-US" sz="1600" dirty="0">
                <a:solidFill>
                  <a:schemeClr val="tx1">
                    <a:lumMod val="85000"/>
                    <a:lumOff val="15000"/>
                  </a:schemeClr>
                </a:solidFill>
                <a:latin typeface="+mn-ea"/>
                <a:cs typeface="+mn-ea"/>
                <a:sym typeface="+mn-ea"/>
              </a:rPr>
              <a:t>与筏形基础、防水</a:t>
            </a:r>
            <a:r>
              <a:rPr lang="zh-CN" altLang="en-US" sz="1600" dirty="0">
                <a:solidFill>
                  <a:schemeClr val="tx1">
                    <a:lumMod val="85000"/>
                    <a:lumOff val="15000"/>
                  </a:schemeClr>
                </a:solidFill>
                <a:latin typeface="+mn-ea"/>
                <a:cs typeface="+mn-ea"/>
                <a:sym typeface="+mn-ea"/>
              </a:rPr>
              <a:t>底板相连的其他</a:t>
            </a:r>
            <a:r>
              <a:rPr lang="zh-CN" altLang="en-US" sz="1600" dirty="0">
                <a:solidFill>
                  <a:srgbClr val="FF0000"/>
                </a:solidFill>
                <a:latin typeface="+mn-ea"/>
                <a:cs typeface="+mn-ea"/>
                <a:sym typeface="+mn-ea"/>
              </a:rPr>
              <a:t>基础、电梯井坑、集水坑的防水按展开面积并入计算</a:t>
            </a:r>
            <a:endParaRPr lang="zh-CN" altLang="en-US" sz="1600" dirty="0">
              <a:solidFill>
                <a:srgbClr val="FF000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ctr">
              <a:lnSpc>
                <a:spcPct val="150000"/>
              </a:lnSpc>
            </a:pPr>
            <a:r>
              <a:rPr lang="zh-CN" altLang="en-US" sz="1600" dirty="0">
                <a:solidFill>
                  <a:schemeClr val="tx1">
                    <a:lumMod val="85000"/>
                    <a:lumOff val="15000"/>
                  </a:schemeClr>
                </a:solidFill>
                <a:latin typeface="+mn-ea"/>
                <a:cs typeface="+mn-ea"/>
                <a:sym typeface="+mn-ea"/>
              </a:rPr>
              <a:t>无此业务</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基础底板的防水、防潮层按设计图示尺寸以面积计算，不扣除桩头所占面积。</a:t>
            </a:r>
            <a:r>
              <a:rPr lang="zh-CN" altLang="en-US" sz="1600" dirty="0">
                <a:solidFill>
                  <a:srgbClr val="FF0000"/>
                </a:solidFill>
                <a:latin typeface="+mn-ea"/>
                <a:cs typeface="+mn-ea"/>
                <a:sym typeface="+mn-ea"/>
              </a:rPr>
              <a:t>桩头处外包防水按桩头投影面积每侧外扩</a:t>
            </a:r>
            <a:r>
              <a:rPr lang="en-US" altLang="zh-CN" sz="1600" dirty="0">
                <a:solidFill>
                  <a:srgbClr val="FF0000"/>
                </a:solidFill>
                <a:latin typeface="+mn-ea"/>
                <a:cs typeface="+mn-ea"/>
                <a:sym typeface="+mn-ea"/>
              </a:rPr>
              <a:t>300</a:t>
            </a:r>
            <a:r>
              <a:rPr lang="zh-CN" altLang="en-US" sz="1600" dirty="0">
                <a:solidFill>
                  <a:srgbClr val="FF0000"/>
                </a:solidFill>
                <a:latin typeface="+mn-ea"/>
                <a:cs typeface="+mn-ea"/>
                <a:sym typeface="+mn-ea"/>
              </a:rPr>
              <a:t>ｍｍ以面积计算</a:t>
            </a:r>
            <a:r>
              <a:rPr lang="zh-CN" altLang="en-US" sz="1600" dirty="0">
                <a:solidFill>
                  <a:schemeClr val="tx1">
                    <a:lumMod val="85000"/>
                    <a:lumOff val="15000"/>
                  </a:schemeClr>
                </a:solidFill>
                <a:latin typeface="+mn-ea"/>
                <a:cs typeface="+mn-ea"/>
                <a:sym typeface="+mn-ea"/>
              </a:rPr>
              <a:t>，地沟处防水按展开面积计算，均计入平面工程量，执行相应规定</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屋面及防水一</a:t>
            </a:r>
            <a:r>
              <a:rPr lang="zh-CN" altLang="en-US">
                <a:latin typeface="Arial" panose="020B0604020202020204" pitchFamily="34" charset="0"/>
                <a:ea typeface="微软雅黑" panose="020B0503020204020204" pitchFamily="34" charset="-122"/>
              </a:rPr>
              <a:t>基础卷材防水的计算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lvl="1" algn="l">
              <a:lnSpc>
                <a:spcPct val="150000"/>
              </a:lnSpc>
            </a:pPr>
            <a:r>
              <a:rPr lang="zh-CN" altLang="en-US" sz="1600" dirty="0">
                <a:solidFill>
                  <a:schemeClr val="tx1">
                    <a:lumMod val="85000"/>
                    <a:lumOff val="15000"/>
                  </a:schemeClr>
                </a:solidFill>
                <a:latin typeface="+mn-ea"/>
                <a:cs typeface="+mn-ea"/>
                <a:sym typeface="+mn-ea"/>
              </a:rPr>
              <a:t>按设计图示尺寸</a:t>
            </a:r>
            <a:r>
              <a:rPr lang="en-US" altLang="zh-CN" sz="1600" dirty="0">
                <a:solidFill>
                  <a:schemeClr val="tx1">
                    <a:lumMod val="85000"/>
                    <a:lumOff val="15000"/>
                  </a:schemeClr>
                </a:solidFill>
                <a:latin typeface="+mn-ea"/>
                <a:cs typeface="+mn-ea"/>
                <a:sym typeface="+mn-ea"/>
              </a:rPr>
              <a:t>以面层</a:t>
            </a:r>
            <a:r>
              <a:rPr lang="en-US" altLang="zh-CN" sz="1600" dirty="0">
                <a:solidFill>
                  <a:srgbClr val="FF0000"/>
                </a:solidFill>
                <a:latin typeface="+mn-ea"/>
                <a:cs typeface="+mn-ea"/>
                <a:sym typeface="+mn-ea"/>
              </a:rPr>
              <a:t>展开面积计算</a:t>
            </a:r>
            <a:r>
              <a:rPr lang="zh-CN" altLang="en-US" sz="1600" dirty="0">
                <a:solidFill>
                  <a:schemeClr val="tx1">
                    <a:lumMod val="85000"/>
                    <a:lumOff val="15000"/>
                  </a:schemeClr>
                </a:solidFill>
                <a:latin typeface="+mn-ea"/>
                <a:cs typeface="+mn-ea"/>
                <a:sym typeface="+mn-ea"/>
              </a:rPr>
              <a:t>。楼梯与楼地面相连时，算至最上一级踏步踏面</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该踏面无设计宽度时按</a:t>
            </a:r>
            <a:r>
              <a:rPr lang="en-US" altLang="zh-CN" sz="1600" dirty="0">
                <a:solidFill>
                  <a:schemeClr val="tx1">
                    <a:lumMod val="85000"/>
                    <a:lumOff val="15000"/>
                  </a:schemeClr>
                </a:solidFill>
                <a:latin typeface="+mn-ea"/>
                <a:cs typeface="+mn-ea"/>
                <a:sym typeface="+mn-ea"/>
              </a:rPr>
              <a:t>300mm</a:t>
            </a:r>
            <a:r>
              <a:rPr lang="zh-CN" altLang="en-US" sz="1600" dirty="0">
                <a:solidFill>
                  <a:schemeClr val="tx1">
                    <a:lumMod val="85000"/>
                    <a:lumOff val="15000"/>
                  </a:schemeClr>
                </a:solidFill>
                <a:latin typeface="+mn-ea"/>
                <a:cs typeface="+mn-ea"/>
                <a:sym typeface="+mn-ea"/>
              </a:rPr>
              <a:t>计算</a:t>
            </a:r>
            <a:r>
              <a:rPr lang="en-US" altLang="zh-CN" sz="1600" dirty="0">
                <a:solidFill>
                  <a:schemeClr val="tx1">
                    <a:lumMod val="85000"/>
                    <a:lumOff val="15000"/>
                  </a:schemeClr>
                </a:solidFill>
                <a:latin typeface="+mn-ea"/>
                <a:cs typeface="+mn-ea"/>
                <a:sym typeface="+mn-ea"/>
              </a:rPr>
              <a:t>)</a:t>
            </a:r>
            <a:endParaRPr lang="en-US" altLang="zh-CN"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按设计图示尺寸以</a:t>
            </a:r>
            <a:r>
              <a:rPr lang="zh-CN" altLang="en-US" sz="1600" dirty="0">
                <a:solidFill>
                  <a:schemeClr val="tx1">
                    <a:lumMod val="85000"/>
                    <a:lumOff val="15000"/>
                  </a:schemeClr>
                </a:solidFill>
                <a:latin typeface="+mn-ea"/>
                <a:cs typeface="+mn-ea"/>
                <a:sym typeface="+mn-ea"/>
              </a:rPr>
              <a:t>楼梯（包括踏步、休</a:t>
            </a:r>
            <a:r>
              <a:rPr lang="zh-CN" altLang="en-US" sz="1600" dirty="0">
                <a:solidFill>
                  <a:schemeClr val="tx1">
                    <a:lumMod val="85000"/>
                    <a:lumOff val="15000"/>
                  </a:schemeClr>
                </a:solidFill>
                <a:latin typeface="+mn-ea"/>
                <a:cs typeface="+mn-ea"/>
                <a:sym typeface="+mn-ea"/>
              </a:rPr>
              <a:t>息平台及</a:t>
            </a:r>
            <a:r>
              <a:rPr lang="en-US" altLang="zh-CN" sz="1600" dirty="0">
                <a:solidFill>
                  <a:schemeClr val="tx1">
                    <a:lumMod val="85000"/>
                    <a:lumOff val="15000"/>
                  </a:schemeClr>
                </a:solidFill>
                <a:latin typeface="+mn-ea"/>
                <a:cs typeface="+mn-ea"/>
                <a:sym typeface="+mn-ea"/>
              </a:rPr>
              <a:t>≤500mm</a:t>
            </a:r>
            <a:r>
              <a:rPr lang="zh-CN" altLang="en-US" sz="1600" dirty="0">
                <a:solidFill>
                  <a:schemeClr val="tx1">
                    <a:lumMod val="85000"/>
                    <a:lumOff val="15000"/>
                  </a:schemeClr>
                </a:solidFill>
                <a:latin typeface="+mn-ea"/>
                <a:cs typeface="+mn-ea"/>
                <a:sym typeface="+mn-ea"/>
              </a:rPr>
              <a:t>的楼梯井）</a:t>
            </a:r>
            <a:r>
              <a:rPr lang="zh-CN" altLang="en-US" sz="1600" dirty="0">
                <a:solidFill>
                  <a:srgbClr val="FF0000"/>
                </a:solidFill>
                <a:latin typeface="+mn-ea"/>
                <a:cs typeface="+mn-ea"/>
                <a:sym typeface="+mn-ea"/>
              </a:rPr>
              <a:t>水平投影面积计算</a:t>
            </a:r>
            <a:r>
              <a:rPr lang="zh-CN" altLang="en-US" sz="1600" dirty="0">
                <a:solidFill>
                  <a:schemeClr val="tx1">
                    <a:lumMod val="85000"/>
                    <a:lumOff val="15000"/>
                  </a:schemeClr>
                </a:solidFill>
                <a:latin typeface="+mn-ea"/>
                <a:cs typeface="+mn-ea"/>
                <a:sym typeface="+mn-ea"/>
              </a:rPr>
              <a:t>。楼梯与楼地</a:t>
            </a:r>
            <a:r>
              <a:rPr lang="zh-CN" altLang="en-US" sz="1600" dirty="0">
                <a:solidFill>
                  <a:schemeClr val="tx1">
                    <a:lumMod val="85000"/>
                    <a:lumOff val="15000"/>
                  </a:schemeClr>
                </a:solidFill>
                <a:latin typeface="+mn-ea"/>
                <a:cs typeface="+mn-ea"/>
                <a:sym typeface="+mn-ea"/>
              </a:rPr>
              <a:t>面相连时，算至梯口</a:t>
            </a:r>
            <a:r>
              <a:rPr lang="zh-CN" altLang="en-US" sz="1600" dirty="0">
                <a:solidFill>
                  <a:schemeClr val="tx1">
                    <a:lumMod val="85000"/>
                    <a:lumOff val="15000"/>
                  </a:schemeClr>
                </a:solidFill>
                <a:latin typeface="+mn-ea"/>
                <a:cs typeface="+mn-ea"/>
                <a:sym typeface="+mn-ea"/>
              </a:rPr>
              <a:t>梁内侧边沿；无梯口</a:t>
            </a:r>
            <a:r>
              <a:rPr lang="zh-CN" altLang="en-US" sz="1600" dirty="0">
                <a:solidFill>
                  <a:schemeClr val="tx1">
                    <a:lumMod val="85000"/>
                    <a:lumOff val="15000"/>
                  </a:schemeClr>
                </a:solidFill>
                <a:latin typeface="+mn-ea"/>
                <a:cs typeface="+mn-ea"/>
                <a:sym typeface="+mn-ea"/>
              </a:rPr>
              <a:t>梁者，算至最上一层</a:t>
            </a:r>
            <a:r>
              <a:rPr lang="zh-CN" altLang="en-US" sz="1600" dirty="0">
                <a:solidFill>
                  <a:schemeClr val="tx1">
                    <a:lumMod val="85000"/>
                    <a:lumOff val="15000"/>
                  </a:schemeClr>
                </a:solidFill>
                <a:latin typeface="+mn-ea"/>
                <a:cs typeface="+mn-ea"/>
                <a:sym typeface="+mn-ea"/>
              </a:rPr>
              <a:t>踏步边沿加</a:t>
            </a:r>
            <a:r>
              <a:rPr lang="en-US" altLang="zh-CN" sz="1600" dirty="0">
                <a:solidFill>
                  <a:schemeClr val="tx1">
                    <a:lumMod val="85000"/>
                    <a:lumOff val="15000"/>
                  </a:schemeClr>
                </a:solidFill>
                <a:latin typeface="+mn-ea"/>
                <a:cs typeface="+mn-ea"/>
                <a:sym typeface="+mn-ea"/>
              </a:rPr>
              <a:t>300mm</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楼梯面层按设计图示尺寸以楼梯（包括踏步、休息平台及５</a:t>
            </a:r>
            <a:r>
              <a:rPr lang="en-US" altLang="zh-CN" sz="1600" dirty="0">
                <a:solidFill>
                  <a:schemeClr val="tx1">
                    <a:lumMod val="85000"/>
                    <a:lumOff val="15000"/>
                  </a:schemeClr>
                </a:solidFill>
                <a:latin typeface="+mn-ea"/>
                <a:cs typeface="+mn-ea"/>
                <a:sym typeface="+mn-ea"/>
              </a:rPr>
              <a:t>00</a:t>
            </a:r>
            <a:r>
              <a:rPr lang="zh-CN" altLang="en-US" sz="1600" dirty="0">
                <a:solidFill>
                  <a:schemeClr val="tx1">
                    <a:lumMod val="85000"/>
                    <a:lumOff val="15000"/>
                  </a:schemeClr>
                </a:solidFill>
                <a:latin typeface="+mn-ea"/>
                <a:cs typeface="+mn-ea"/>
                <a:sym typeface="+mn-ea"/>
              </a:rPr>
              <a:t>ｍｍ</a:t>
            </a:r>
            <a:r>
              <a:rPr lang="zh-CN" altLang="en-US" sz="1600" dirty="0">
                <a:solidFill>
                  <a:schemeClr val="tx1">
                    <a:lumMod val="85000"/>
                    <a:lumOff val="15000"/>
                  </a:schemeClr>
                </a:solidFill>
                <a:latin typeface="+mn-ea"/>
                <a:cs typeface="+mn-ea"/>
                <a:sym typeface="+mn-ea"/>
              </a:rPr>
              <a:t>以内的楼梯井）</a:t>
            </a:r>
            <a:r>
              <a:rPr lang="zh-CN" altLang="en-US" sz="1600" dirty="0">
                <a:solidFill>
                  <a:srgbClr val="FF0000"/>
                </a:solidFill>
                <a:latin typeface="+mn-ea"/>
                <a:cs typeface="+mn-ea"/>
                <a:sym typeface="+mn-ea"/>
              </a:rPr>
              <a:t>水平投影面积计算</a:t>
            </a:r>
            <a:r>
              <a:rPr lang="zh-CN" altLang="en-US" sz="1600" dirty="0">
                <a:solidFill>
                  <a:schemeClr val="tx1">
                    <a:lumMod val="85000"/>
                    <a:lumOff val="15000"/>
                  </a:schemeClr>
                </a:solidFill>
                <a:latin typeface="+mn-ea"/>
                <a:cs typeface="+mn-ea"/>
                <a:sym typeface="+mn-ea"/>
              </a:rPr>
              <a:t>。楼梯与楼地面相连时，算至梯口梁外侧边沿；无梯口梁者，算至最上一层踏步边沿加</a:t>
            </a:r>
            <a:r>
              <a:rPr lang="en-US" altLang="zh-CN" sz="1600" dirty="0">
                <a:solidFill>
                  <a:schemeClr val="tx1">
                    <a:lumMod val="85000"/>
                    <a:lumOff val="15000"/>
                  </a:schemeClr>
                </a:solidFill>
                <a:latin typeface="+mn-ea"/>
                <a:cs typeface="+mn-ea"/>
                <a:sym typeface="+mn-ea"/>
              </a:rPr>
              <a:t>300</a:t>
            </a:r>
            <a:r>
              <a:rPr lang="zh-CN" altLang="en-US" sz="1600" dirty="0">
                <a:solidFill>
                  <a:schemeClr val="tx1">
                    <a:lumMod val="85000"/>
                    <a:lumOff val="15000"/>
                  </a:schemeClr>
                </a:solidFill>
                <a:latin typeface="+mn-ea"/>
                <a:cs typeface="+mn-ea"/>
                <a:sym typeface="+mn-ea"/>
              </a:rPr>
              <a:t>ｍｍ</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装饰工程</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楼梯饰面的计算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p:txBody>
          <a:bodyPr/>
          <a:lstStyle/>
          <a:p>
            <a:r>
              <a:rPr>
                <a:latin typeface="Arial" panose="020B0604020202020204" pitchFamily="34" charset="0"/>
                <a:ea typeface="微软雅黑" panose="020B0503020204020204" pitchFamily="34" charset="-122"/>
              </a:rPr>
              <a:t>土建总体变化</a:t>
            </a:r>
            <a:endParaRPr>
              <a:latin typeface="Arial" panose="020B0604020202020204" pitchFamily="34" charset="0"/>
              <a:ea typeface="微软雅黑" panose="020B0503020204020204" pitchFamily="34" charset="-122"/>
            </a:endParaRPr>
          </a:p>
        </p:txBody>
      </p:sp>
      <p:sp>
        <p:nvSpPr>
          <p:cNvPr id="141" name="矩形 140"/>
          <p:cNvSpPr/>
          <p:nvPr>
            <p:custDataLst>
              <p:tags r:id="rId1"/>
            </p:custDataLst>
          </p:nvPr>
        </p:nvSpPr>
        <p:spPr>
          <a:xfrm>
            <a:off x="3266036" y="1219092"/>
            <a:ext cx="1872745" cy="5648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n-US" altLang="zh-CN" sz="2000" kern="0" spc="0" dirty="0">
                <a:ln>
                  <a:noFill/>
                  <a:prstDash val="sysDot"/>
                </a:ln>
                <a:solidFill>
                  <a:srgbClr val="FFFFFF"/>
                </a:solidFill>
                <a:latin typeface="+mn-ea"/>
                <a:sym typeface="+mn-ea"/>
              </a:rPr>
              <a:t>V10.1</a:t>
            </a:r>
            <a:r>
              <a:rPr lang="zh-CN" altLang="en-US" sz="2000" kern="0" spc="0" dirty="0">
                <a:ln>
                  <a:noFill/>
                  <a:prstDash val="sysDot"/>
                </a:ln>
                <a:solidFill>
                  <a:srgbClr val="FFFFFF"/>
                </a:solidFill>
                <a:latin typeface="+mn-ea"/>
                <a:sym typeface="+mn-ea"/>
              </a:rPr>
              <a:t>版本</a:t>
            </a:r>
            <a:endParaRPr lang="zh-CN" altLang="en-US" sz="2000" kern="0" spc="0" dirty="0">
              <a:ln>
                <a:noFill/>
                <a:prstDash val="sysDot"/>
              </a:ln>
              <a:solidFill>
                <a:srgbClr val="FFFFFF"/>
              </a:solidFill>
              <a:latin typeface="+mn-ea"/>
              <a:sym typeface="+mn-ea"/>
            </a:endParaRPr>
          </a:p>
        </p:txBody>
      </p:sp>
      <p:sp>
        <p:nvSpPr>
          <p:cNvPr id="488" name="矩形: 圆角 2"/>
          <p:cNvSpPr/>
          <p:nvPr>
            <p:custDataLst>
              <p:tags r:id="rId2"/>
            </p:custDataLst>
          </p:nvPr>
        </p:nvSpPr>
        <p:spPr>
          <a:xfrm>
            <a:off x="6154025" y="1498392"/>
            <a:ext cx="5341976" cy="2172586"/>
          </a:xfrm>
          <a:prstGeom prst="roundRect">
            <a:avLst>
              <a:gd name="adj" fmla="val 14162"/>
            </a:avLst>
          </a:prstGeom>
          <a:solidFill>
            <a:srgbClr val="FFFFFF"/>
          </a:solidFill>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489" name="椭圆 488"/>
          <p:cNvSpPr/>
          <p:nvPr>
            <p:custDataLst>
              <p:tags r:id="rId3"/>
            </p:custDataLst>
          </p:nvPr>
        </p:nvSpPr>
        <p:spPr>
          <a:xfrm>
            <a:off x="6435559" y="1787112"/>
            <a:ext cx="555489" cy="555488"/>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000" b="1">
                <a:solidFill>
                  <a:schemeClr val="lt1">
                    <a:lumMod val="100000"/>
                  </a:schemeClr>
                </a:solidFill>
                <a:latin typeface="+mn-ea"/>
                <a:cs typeface="+mn-ea"/>
              </a:rPr>
              <a:t>02</a:t>
            </a:r>
            <a:endParaRPr lang="en-US" altLang="zh-CN" sz="2000" b="1">
              <a:solidFill>
                <a:schemeClr val="lt1">
                  <a:lumMod val="100000"/>
                </a:schemeClr>
              </a:solidFill>
              <a:latin typeface="+mn-ea"/>
              <a:cs typeface="+mn-ea"/>
            </a:endParaRPr>
          </a:p>
        </p:txBody>
      </p:sp>
      <p:sp>
        <p:nvSpPr>
          <p:cNvPr id="490" name="矩形 489"/>
          <p:cNvSpPr/>
          <p:nvPr>
            <p:custDataLst>
              <p:tags r:id="rId4"/>
            </p:custDataLst>
          </p:nvPr>
        </p:nvSpPr>
        <p:spPr>
          <a:xfrm>
            <a:off x="7323276" y="2305763"/>
            <a:ext cx="3806926" cy="1173824"/>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dirty="0">
                <a:ln>
                  <a:noFill/>
                  <a:prstDash val="sysDot"/>
                </a:ln>
                <a:solidFill>
                  <a:schemeClr val="dk1">
                    <a:lumMod val="85000"/>
                    <a:lumOff val="15000"/>
                  </a:schemeClr>
                </a:solidFill>
                <a:latin typeface="+mn-ea"/>
                <a:cs typeface="+mn-ea"/>
              </a:rPr>
              <a:t>项目特征删除与设计无关内容；删除桩的成孔方式，</a:t>
            </a:r>
            <a:endParaRPr lang="zh-CN" altLang="en-US" sz="1400" dirty="0">
              <a:ln>
                <a:noFill/>
                <a:prstDash val="sysDot"/>
              </a:ln>
              <a:solidFill>
                <a:schemeClr val="dk1">
                  <a:lumMod val="85000"/>
                  <a:lumOff val="15000"/>
                </a:schemeClr>
              </a:solidFill>
              <a:latin typeface="+mn-ea"/>
              <a:cs typeface="+mn-ea"/>
            </a:endParaRPr>
          </a:p>
        </p:txBody>
      </p:sp>
      <p:sp>
        <p:nvSpPr>
          <p:cNvPr id="491" name="矩形 490"/>
          <p:cNvSpPr/>
          <p:nvPr>
            <p:custDataLst>
              <p:tags r:id="rId5"/>
            </p:custDataLst>
          </p:nvPr>
        </p:nvSpPr>
        <p:spPr>
          <a:xfrm>
            <a:off x="7323276" y="1682598"/>
            <a:ext cx="3806926" cy="472273"/>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dk1">
                    <a:lumMod val="100000"/>
                  </a:schemeClr>
                </a:solidFill>
                <a:latin typeface="+mn-ea"/>
                <a:cs typeface="+mn-ea"/>
              </a:rPr>
              <a:t>项目特征删减</a:t>
            </a:r>
            <a:endParaRPr lang="zh-CN" altLang="en-US" b="1" dirty="0">
              <a:solidFill>
                <a:schemeClr val="dk1">
                  <a:lumMod val="100000"/>
                </a:schemeClr>
              </a:solidFill>
              <a:latin typeface="+mn-ea"/>
              <a:cs typeface="+mn-ea"/>
            </a:endParaRPr>
          </a:p>
        </p:txBody>
      </p:sp>
      <p:sp>
        <p:nvSpPr>
          <p:cNvPr id="492" name="矩形: 圆角 13"/>
          <p:cNvSpPr/>
          <p:nvPr>
            <p:custDataLst>
              <p:tags r:id="rId6"/>
            </p:custDataLst>
          </p:nvPr>
        </p:nvSpPr>
        <p:spPr>
          <a:xfrm>
            <a:off x="6154025" y="4111244"/>
            <a:ext cx="5341976" cy="2172586"/>
          </a:xfrm>
          <a:prstGeom prst="roundRect">
            <a:avLst>
              <a:gd name="adj" fmla="val 12731"/>
            </a:avLst>
          </a:prstGeom>
          <a:solidFill>
            <a:srgbClr val="FFFFFF"/>
          </a:solidFill>
          <a:ln w="3175" cap="flat" cmpd="sng" algn="ctr">
            <a:solidFill>
              <a:schemeClr val="accent2">
                <a:alpha val="20000"/>
              </a:schemeClr>
            </a:solidFill>
            <a:prstDash val="solid"/>
            <a:round/>
            <a:headEnd type="none" w="med" len="med"/>
            <a:tailEnd type="none" w="med" len="med"/>
          </a:ln>
          <a:effectLst>
            <a:outerShdw blurRad="508000" dist="50800" dir="5400000" algn="ctr" rotWithShape="0">
              <a:schemeClr val="accent2">
                <a:alpha val="20000"/>
              </a:schemeClr>
            </a:outerShdw>
          </a:effectLst>
        </p:spPr>
        <p:txBody>
          <a:bodyPr lIns="0" rIns="0" rtlCol="0" anchor="ctr">
            <a:noAutofit/>
          </a:bodyPr>
          <a:p>
            <a:pPr algn="ctr"/>
            <a:endParaRPr lang="zh-CN" altLang="en-US">
              <a:solidFill>
                <a:schemeClr val="tx1"/>
              </a:solidFill>
            </a:endParaRPr>
          </a:p>
        </p:txBody>
      </p:sp>
      <p:sp>
        <p:nvSpPr>
          <p:cNvPr id="493" name="椭圆 492"/>
          <p:cNvSpPr/>
          <p:nvPr>
            <p:custDataLst>
              <p:tags r:id="rId7"/>
            </p:custDataLst>
          </p:nvPr>
        </p:nvSpPr>
        <p:spPr>
          <a:xfrm>
            <a:off x="6435559" y="4399964"/>
            <a:ext cx="555489" cy="555488"/>
          </a:xfrm>
          <a:prstGeom prst="ellipse">
            <a:avLst/>
          </a:prstGeom>
          <a:gradFill>
            <a:gsLst>
              <a:gs pos="0">
                <a:schemeClr val="accent2">
                  <a:alpha val="100000"/>
                </a:schemeClr>
              </a:gs>
              <a:gs pos="100000">
                <a:schemeClr val="accent2">
                  <a:lumMod val="75000"/>
                  <a:alpha val="100000"/>
                </a:schemeClr>
              </a:gs>
            </a:gsLst>
            <a:lin ang="7686814" scaled="0"/>
          </a:gradFill>
          <a:ln w="25400">
            <a:noFill/>
          </a:ln>
          <a:effectLst>
            <a:outerShdw blurRad="254000" dist="76200" dir="5399998" algn="ctr" rotWithShape="0">
              <a:schemeClr val="accent2">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000" b="1">
                <a:solidFill>
                  <a:schemeClr val="lt1">
                    <a:lumMod val="100000"/>
                  </a:schemeClr>
                </a:solidFill>
                <a:latin typeface="+mn-ea"/>
                <a:cs typeface="+mn-ea"/>
              </a:rPr>
              <a:t>04</a:t>
            </a:r>
            <a:endParaRPr lang="en-US" altLang="zh-CN" sz="2000" b="1">
              <a:solidFill>
                <a:schemeClr val="lt1">
                  <a:lumMod val="100000"/>
                </a:schemeClr>
              </a:solidFill>
              <a:latin typeface="+mn-ea"/>
              <a:cs typeface="+mn-ea"/>
            </a:endParaRPr>
          </a:p>
        </p:txBody>
      </p:sp>
      <p:sp>
        <p:nvSpPr>
          <p:cNvPr id="494" name="矩形 493"/>
          <p:cNvSpPr/>
          <p:nvPr>
            <p:custDataLst>
              <p:tags r:id="rId8"/>
            </p:custDataLst>
          </p:nvPr>
        </p:nvSpPr>
        <p:spPr>
          <a:xfrm>
            <a:off x="7323276" y="4918615"/>
            <a:ext cx="3806926" cy="1173824"/>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a:ln>
                  <a:noFill/>
                  <a:prstDash val="sysDot"/>
                </a:ln>
                <a:solidFill>
                  <a:schemeClr val="dk1">
                    <a:lumMod val="85000"/>
                    <a:lumOff val="15000"/>
                  </a:schemeClr>
                </a:solidFill>
                <a:latin typeface="+mn-ea"/>
                <a:cs typeface="+mn-ea"/>
              </a:rPr>
              <a:t>脚手架、垂直运输、其他大型机械、进出场及安拆、施工排水、施工降水按项计算，</a:t>
            </a:r>
            <a:endParaRPr lang="zh-CN" altLang="en-US" sz="1400">
              <a:ln>
                <a:noFill/>
                <a:prstDash val="sysDot"/>
              </a:ln>
              <a:solidFill>
                <a:schemeClr val="dk1">
                  <a:lumMod val="85000"/>
                  <a:lumOff val="15000"/>
                </a:schemeClr>
              </a:solidFill>
              <a:latin typeface="+mn-ea"/>
              <a:cs typeface="+mn-ea"/>
            </a:endParaRPr>
          </a:p>
          <a:p>
            <a:pPr>
              <a:lnSpc>
                <a:spcPct val="150000"/>
              </a:lnSpc>
              <a:spcBef>
                <a:spcPct val="0"/>
              </a:spcBef>
              <a:spcAft>
                <a:spcPct val="0"/>
              </a:spcAft>
            </a:pPr>
            <a:r>
              <a:rPr lang="zh-CN" altLang="en-US" sz="1400">
                <a:ln>
                  <a:noFill/>
                  <a:prstDash val="sysDot"/>
                </a:ln>
                <a:solidFill>
                  <a:schemeClr val="dk1">
                    <a:lumMod val="85000"/>
                    <a:lumOff val="15000"/>
                  </a:schemeClr>
                </a:solidFill>
                <a:latin typeface="+mn-ea"/>
                <a:cs typeface="+mn-ea"/>
              </a:rPr>
              <a:t>模板归分部分项按面积</a:t>
            </a:r>
            <a:r>
              <a:rPr lang="zh-CN" altLang="en-US" sz="1400">
                <a:ln>
                  <a:noFill/>
                  <a:prstDash val="sysDot"/>
                </a:ln>
                <a:solidFill>
                  <a:schemeClr val="dk1">
                    <a:lumMod val="85000"/>
                    <a:lumOff val="15000"/>
                  </a:schemeClr>
                </a:solidFill>
                <a:latin typeface="+mn-ea"/>
                <a:cs typeface="+mn-ea"/>
              </a:rPr>
              <a:t>计算</a:t>
            </a:r>
            <a:endParaRPr lang="zh-CN" altLang="en-US" sz="1400">
              <a:ln>
                <a:noFill/>
                <a:prstDash val="sysDot"/>
              </a:ln>
              <a:solidFill>
                <a:schemeClr val="dk1">
                  <a:lumMod val="85000"/>
                  <a:lumOff val="15000"/>
                </a:schemeClr>
              </a:solidFill>
              <a:latin typeface="+mn-ea"/>
              <a:cs typeface="+mn-ea"/>
            </a:endParaRPr>
          </a:p>
        </p:txBody>
      </p:sp>
      <p:sp>
        <p:nvSpPr>
          <p:cNvPr id="495" name="矩形 494"/>
          <p:cNvSpPr/>
          <p:nvPr>
            <p:custDataLst>
              <p:tags r:id="rId9"/>
            </p:custDataLst>
          </p:nvPr>
        </p:nvSpPr>
        <p:spPr>
          <a:xfrm>
            <a:off x="7323276" y="4295450"/>
            <a:ext cx="3806926" cy="472273"/>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dk1">
                    <a:lumMod val="100000"/>
                  </a:schemeClr>
                </a:solidFill>
                <a:latin typeface="+mn-ea"/>
                <a:cs typeface="+mn-ea"/>
              </a:rPr>
              <a:t>措施费按项计算</a:t>
            </a:r>
            <a:endParaRPr lang="zh-CN" altLang="en-US" b="1" dirty="0">
              <a:solidFill>
                <a:schemeClr val="dk1">
                  <a:lumMod val="100000"/>
                </a:schemeClr>
              </a:solidFill>
              <a:latin typeface="+mn-ea"/>
              <a:cs typeface="+mn-ea"/>
            </a:endParaRPr>
          </a:p>
        </p:txBody>
      </p:sp>
      <p:sp>
        <p:nvSpPr>
          <p:cNvPr id="496" name="矩形: 圆角 25"/>
          <p:cNvSpPr/>
          <p:nvPr>
            <p:custDataLst>
              <p:tags r:id="rId10"/>
            </p:custDataLst>
          </p:nvPr>
        </p:nvSpPr>
        <p:spPr>
          <a:xfrm>
            <a:off x="383541" y="1498392"/>
            <a:ext cx="5341976" cy="2172586"/>
          </a:xfrm>
          <a:prstGeom prst="roundRect">
            <a:avLst>
              <a:gd name="adj" fmla="val 13447"/>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497" name="椭圆 496"/>
          <p:cNvSpPr/>
          <p:nvPr>
            <p:custDataLst>
              <p:tags r:id="rId11"/>
            </p:custDataLst>
          </p:nvPr>
        </p:nvSpPr>
        <p:spPr>
          <a:xfrm>
            <a:off x="664423" y="1787112"/>
            <a:ext cx="555488" cy="555488"/>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chorCtr="0">
            <a:noAutofit/>
          </a:bodyPr>
          <a:p>
            <a:pPr algn="ctr">
              <a:spcBef>
                <a:spcPct val="0"/>
              </a:spcBef>
              <a:spcAft>
                <a:spcPct val="0"/>
              </a:spcAft>
            </a:pPr>
            <a:r>
              <a:rPr lang="en-US" altLang="zh-CN" sz="2000" b="1">
                <a:solidFill>
                  <a:schemeClr val="lt1">
                    <a:lumMod val="100000"/>
                  </a:schemeClr>
                </a:solidFill>
                <a:latin typeface="+mn-ea"/>
                <a:cs typeface="+mn-ea"/>
              </a:rPr>
              <a:t>01</a:t>
            </a:r>
            <a:endParaRPr lang="en-US" altLang="zh-CN" sz="2000" b="1">
              <a:solidFill>
                <a:schemeClr val="lt1">
                  <a:lumMod val="100000"/>
                </a:schemeClr>
              </a:solidFill>
              <a:latin typeface="+mn-ea"/>
              <a:cs typeface="+mn-ea"/>
            </a:endParaRPr>
          </a:p>
        </p:txBody>
      </p:sp>
      <p:sp>
        <p:nvSpPr>
          <p:cNvPr id="498" name="矩形 497"/>
          <p:cNvSpPr/>
          <p:nvPr>
            <p:custDataLst>
              <p:tags r:id="rId12"/>
            </p:custDataLst>
          </p:nvPr>
        </p:nvSpPr>
        <p:spPr>
          <a:xfrm>
            <a:off x="1552139" y="2305763"/>
            <a:ext cx="3806925" cy="1173824"/>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dirty="0">
                <a:ln>
                  <a:noFill/>
                  <a:prstDash val="sysDot"/>
                </a:ln>
                <a:solidFill>
                  <a:schemeClr val="dk1">
                    <a:lumMod val="85000"/>
                    <a:lumOff val="15000"/>
                  </a:schemeClr>
                </a:solidFill>
                <a:latin typeface="+mn-ea"/>
                <a:cs typeface="+mn-ea"/>
              </a:rPr>
              <a:t>新增现行工艺的清单，删除拆除及淘汰工艺清单子目；新增静钻根植桩，轻质保温一体墙板，装配式清单</a:t>
            </a:r>
            <a:endParaRPr lang="zh-CN" altLang="en-US" sz="1400" dirty="0">
              <a:ln>
                <a:noFill/>
                <a:prstDash val="sysDot"/>
              </a:ln>
              <a:solidFill>
                <a:schemeClr val="dk1">
                  <a:lumMod val="85000"/>
                  <a:lumOff val="15000"/>
                </a:schemeClr>
              </a:solidFill>
              <a:latin typeface="+mn-ea"/>
              <a:cs typeface="+mn-ea"/>
            </a:endParaRPr>
          </a:p>
        </p:txBody>
      </p:sp>
      <p:sp>
        <p:nvSpPr>
          <p:cNvPr id="499" name="矩形 498"/>
          <p:cNvSpPr/>
          <p:nvPr>
            <p:custDataLst>
              <p:tags r:id="rId13"/>
            </p:custDataLst>
          </p:nvPr>
        </p:nvSpPr>
        <p:spPr>
          <a:xfrm>
            <a:off x="1552139" y="1682598"/>
            <a:ext cx="3797780" cy="472273"/>
          </a:xfrm>
          <a:prstGeom prst="rect">
            <a:avLst/>
          </a:prstGeom>
          <a:noFill/>
        </p:spPr>
        <p:txBody>
          <a:bodyPr wrap="square" lIns="0" tIns="0" rIns="0" bIns="0" rtlCol="0" anchor="b" anchorCtr="0">
            <a:noAutofit/>
          </a:bodyPr>
          <a:p>
            <a:pPr>
              <a:spcBef>
                <a:spcPct val="0"/>
              </a:spcBef>
              <a:spcAft>
                <a:spcPct val="0"/>
              </a:spcAft>
            </a:pPr>
            <a:r>
              <a:rPr lang="zh-CN" altLang="en-US" b="1" dirty="0">
                <a:solidFill>
                  <a:schemeClr val="dk1">
                    <a:lumMod val="100000"/>
                  </a:schemeClr>
                </a:solidFill>
                <a:latin typeface="+mn-ea"/>
                <a:cs typeface="+mn-ea"/>
              </a:rPr>
              <a:t>清单子目增</a:t>
            </a:r>
            <a:r>
              <a:rPr lang="zh-CN" altLang="en-US" b="1" dirty="0">
                <a:solidFill>
                  <a:schemeClr val="dk1">
                    <a:lumMod val="100000"/>
                  </a:schemeClr>
                </a:solidFill>
                <a:latin typeface="+mn-ea"/>
                <a:cs typeface="+mn-ea"/>
              </a:rPr>
              <a:t>减</a:t>
            </a:r>
            <a:endParaRPr lang="zh-CN" altLang="en-US" b="1" dirty="0">
              <a:solidFill>
                <a:schemeClr val="dk1">
                  <a:lumMod val="100000"/>
                </a:schemeClr>
              </a:solidFill>
              <a:latin typeface="+mn-ea"/>
              <a:cs typeface="+mn-ea"/>
            </a:endParaRPr>
          </a:p>
        </p:txBody>
      </p:sp>
      <p:sp>
        <p:nvSpPr>
          <p:cNvPr id="500" name="矩形: 圆角 30"/>
          <p:cNvSpPr/>
          <p:nvPr>
            <p:custDataLst>
              <p:tags r:id="rId14"/>
            </p:custDataLst>
          </p:nvPr>
        </p:nvSpPr>
        <p:spPr>
          <a:xfrm>
            <a:off x="383541" y="4111244"/>
            <a:ext cx="5341976" cy="2172586"/>
          </a:xfrm>
          <a:prstGeom prst="roundRect">
            <a:avLst>
              <a:gd name="adj" fmla="val 13089"/>
            </a:avLst>
          </a:prstGeom>
          <a:solidFill>
            <a:srgbClr val="FFFFFF"/>
          </a:solidFill>
          <a:ln w="3175" cap="flat" cmpd="sng" algn="ctr">
            <a:solidFill>
              <a:schemeClr val="accent1">
                <a:alpha val="20000"/>
              </a:schemeClr>
            </a:solidFill>
            <a:prstDash val="solid"/>
            <a:round/>
            <a:headEnd type="none" w="med" len="med"/>
            <a:tailEnd type="none" w="med" len="med"/>
          </a:ln>
          <a:effectLst>
            <a:outerShdw blurRad="508000" dist="50800" dir="5400000" algn="ctr" rotWithShape="0">
              <a:schemeClr val="accent1">
                <a:alpha val="20000"/>
              </a:schemeClr>
            </a:outerShdw>
          </a:effectLst>
        </p:spPr>
        <p:txBody>
          <a:bodyPr lIns="0" rIns="0" rtlCol="0" anchor="ctr">
            <a:noAutofit/>
          </a:bodyPr>
          <a:p>
            <a:pPr algn="ctr"/>
            <a:endParaRPr lang="zh-CN" altLang="en-US">
              <a:solidFill>
                <a:schemeClr val="tx1"/>
              </a:solidFill>
            </a:endParaRPr>
          </a:p>
        </p:txBody>
      </p:sp>
      <p:sp>
        <p:nvSpPr>
          <p:cNvPr id="501" name="椭圆 500"/>
          <p:cNvSpPr/>
          <p:nvPr>
            <p:custDataLst>
              <p:tags r:id="rId15"/>
            </p:custDataLst>
          </p:nvPr>
        </p:nvSpPr>
        <p:spPr>
          <a:xfrm>
            <a:off x="664423" y="4399964"/>
            <a:ext cx="555488" cy="555488"/>
          </a:xfrm>
          <a:prstGeom prst="ellipse">
            <a:avLst/>
          </a:prstGeom>
          <a:gradFill>
            <a:gsLst>
              <a:gs pos="0">
                <a:schemeClr val="accent1">
                  <a:alpha val="100000"/>
                </a:schemeClr>
              </a:gs>
              <a:gs pos="100000">
                <a:schemeClr val="accent1">
                  <a:lumMod val="75000"/>
                  <a:alpha val="100000"/>
                </a:schemeClr>
              </a:gs>
            </a:gsLst>
            <a:lin ang="7686814" scaled="0"/>
          </a:gradFill>
          <a:ln w="25400">
            <a:noFill/>
          </a:ln>
          <a:effectLst>
            <a:outerShdw blurRad="254000" dist="76200" dir="5399998" algn="ctr" rotWithShape="0">
              <a:schemeClr val="accent1">
                <a:alpha val="25000"/>
              </a:schemeClr>
            </a:outerShdw>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0" tIns="0" rIns="0" bIns="0" numCol="1" spcCol="0" rtlCol="0" fromWordArt="0" anchor="ctr" anchorCtr="0" forceAA="0" compatLnSpc="1">
            <a:noAutofit/>
          </a:bodyPr>
          <a:p>
            <a:pPr algn="ctr">
              <a:spcBef>
                <a:spcPct val="0"/>
              </a:spcBef>
              <a:spcAft>
                <a:spcPct val="0"/>
              </a:spcAft>
            </a:pPr>
            <a:r>
              <a:rPr lang="en-US" altLang="zh-CN" sz="2000" b="1">
                <a:solidFill>
                  <a:schemeClr val="lt1">
                    <a:lumMod val="100000"/>
                  </a:schemeClr>
                </a:solidFill>
                <a:latin typeface="+mn-ea"/>
                <a:cs typeface="+mn-ea"/>
              </a:rPr>
              <a:t>03</a:t>
            </a:r>
            <a:endParaRPr lang="en-US" altLang="zh-CN" sz="2000" b="1">
              <a:solidFill>
                <a:schemeClr val="lt1">
                  <a:lumMod val="100000"/>
                </a:schemeClr>
              </a:solidFill>
              <a:latin typeface="+mn-ea"/>
              <a:cs typeface="+mn-ea"/>
            </a:endParaRPr>
          </a:p>
        </p:txBody>
      </p:sp>
      <p:sp>
        <p:nvSpPr>
          <p:cNvPr id="502" name="矩形 501"/>
          <p:cNvSpPr/>
          <p:nvPr>
            <p:custDataLst>
              <p:tags r:id="rId16"/>
            </p:custDataLst>
          </p:nvPr>
        </p:nvSpPr>
        <p:spPr>
          <a:xfrm>
            <a:off x="1552139" y="4918615"/>
            <a:ext cx="3806925" cy="1173824"/>
          </a:xfrm>
          <a:prstGeom prst="rect">
            <a:avLst/>
          </a:prstGeom>
          <a:noFill/>
        </p:spPr>
        <p:txBody>
          <a:bodyPr wrap="square" lIns="0" tIns="0" rIns="0" bIns="0" rtlCol="0" anchor="t" anchorCtr="0">
            <a:noAutofit/>
          </a:bodyPr>
          <a:p>
            <a:pPr>
              <a:lnSpc>
                <a:spcPct val="150000"/>
              </a:lnSpc>
              <a:spcBef>
                <a:spcPct val="0"/>
              </a:spcBef>
              <a:spcAft>
                <a:spcPct val="0"/>
              </a:spcAft>
            </a:pPr>
            <a:r>
              <a:rPr lang="zh-CN" altLang="en-US" sz="1400" dirty="0">
                <a:ln>
                  <a:noFill/>
                  <a:prstDash val="sysDot"/>
                </a:ln>
                <a:solidFill>
                  <a:schemeClr val="dk1">
                    <a:lumMod val="85000"/>
                    <a:lumOff val="15000"/>
                  </a:schemeClr>
                </a:solidFill>
                <a:latin typeface="+mn-ea"/>
                <a:cs typeface="+mn-ea"/>
              </a:rPr>
              <a:t>泥浆护壁成孔灌注桩按m，楼梯混凝土按m3，门窗按m2</a:t>
            </a:r>
            <a:endParaRPr lang="zh-CN" altLang="en-US" sz="1400" dirty="0">
              <a:ln>
                <a:noFill/>
                <a:prstDash val="sysDot"/>
              </a:ln>
              <a:solidFill>
                <a:schemeClr val="dk1">
                  <a:lumMod val="85000"/>
                  <a:lumOff val="15000"/>
                </a:schemeClr>
              </a:solidFill>
              <a:latin typeface="+mn-ea"/>
              <a:cs typeface="+mn-ea"/>
            </a:endParaRPr>
          </a:p>
        </p:txBody>
      </p:sp>
      <p:sp>
        <p:nvSpPr>
          <p:cNvPr id="503" name="矩形 502"/>
          <p:cNvSpPr/>
          <p:nvPr>
            <p:custDataLst>
              <p:tags r:id="rId17"/>
            </p:custDataLst>
          </p:nvPr>
        </p:nvSpPr>
        <p:spPr>
          <a:xfrm>
            <a:off x="1552139" y="4295450"/>
            <a:ext cx="3797780" cy="472273"/>
          </a:xfrm>
          <a:prstGeom prst="rect">
            <a:avLst/>
          </a:prstGeom>
          <a:noFill/>
        </p:spPr>
        <p:txBody>
          <a:bodyPr wrap="square" lIns="0" tIns="0" rIns="0" bIns="0" rtlCol="0" anchor="b" anchorCtr="0">
            <a:noAutofit/>
          </a:bodyPr>
          <a:p>
            <a:pPr>
              <a:spcBef>
                <a:spcPct val="0"/>
              </a:spcBef>
              <a:spcAft>
                <a:spcPct val="0"/>
              </a:spcAft>
            </a:pPr>
            <a:r>
              <a:rPr lang="zh-CN" altLang="en-US" b="1">
                <a:solidFill>
                  <a:schemeClr val="dk1">
                    <a:lumMod val="100000"/>
                  </a:schemeClr>
                </a:solidFill>
                <a:latin typeface="+mn-ea"/>
                <a:cs typeface="+mn-ea"/>
              </a:rPr>
              <a:t>计量单位唯一</a:t>
            </a:r>
            <a:endParaRPr lang="zh-CN" altLang="en-US" b="1">
              <a:solidFill>
                <a:schemeClr val="dk1">
                  <a:lumMod val="100000"/>
                </a:schemeClr>
              </a:solidFill>
              <a:latin typeface="+mn-ea"/>
              <a:cs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装饰工程</a:t>
            </a:r>
            <a:r>
              <a:rPr>
                <a:latin typeface="Arial" panose="020B0604020202020204" pitchFamily="34" charset="0"/>
                <a:ea typeface="微软雅黑" panose="020B0503020204020204" pitchFamily="34" charset="-122"/>
                <a:sym typeface="+mn-ea"/>
              </a:rPr>
              <a:t>一</a:t>
            </a:r>
            <a:r>
              <a:rPr>
                <a:latin typeface="Arial" panose="020B0604020202020204" pitchFamily="34" charset="0"/>
                <a:ea typeface="微软雅黑" panose="020B0503020204020204" pitchFamily="34" charset="-122"/>
                <a:sym typeface="+mn-ea"/>
              </a:rPr>
              <a:t>楼梯饰面的计算</a:t>
            </a:r>
            <a:endParaRPr lang="zh-CN" altLang="en-US">
              <a:latin typeface="Arial" panose="020B0604020202020204" pitchFamily="34" charset="0"/>
              <a:ea typeface="微软雅黑" panose="020B0503020204020204" pitchFamily="34" charset="-122"/>
              <a:sym typeface="+mn-ea"/>
            </a:endParaRPr>
          </a:p>
        </p:txBody>
      </p:sp>
      <p:sp>
        <p:nvSpPr>
          <p:cNvPr id="4" name="文本占位符 3"/>
          <p:cNvSpPr>
            <a:spLocks noGrp="1"/>
          </p:cNvSpPr>
          <p:nvPr/>
        </p:nvSpPr>
        <p:spPr>
          <a:xfrm>
            <a:off x="862330" y="6002655"/>
            <a:ext cx="10126980" cy="323850"/>
          </a:xfrm>
          <a:prstGeom prst="rect">
            <a:avLst/>
          </a:prstGeom>
          <a:ln w="15875">
            <a:noFill/>
          </a:ln>
          <a:effectLst/>
        </p:spPr>
        <p:txBody>
          <a:bodyPr lIns="101600" tIns="38100" rIns="76200" bIns="38100" anchor="ctr" anchorCtr="0">
            <a:noAutofit/>
          </a:bodyPr>
          <a:lstStyle>
            <a:lvl1pPr marL="0" marR="0" lvl="0" indent="0" algn="ctr" defTabSz="914400" rtl="0" eaLnBrk="1" fontAlgn="auto" latinLnBrk="0" hangingPunct="1">
              <a:lnSpc>
                <a:spcPct val="100000"/>
              </a:lnSpc>
              <a:spcBef>
                <a:spcPts val="0"/>
              </a:spcBef>
              <a:spcAft>
                <a:spcPts val="1000"/>
              </a:spcAft>
              <a:buClrTx/>
              <a:buSzTx/>
              <a:buFontTx/>
              <a:buNone/>
              <a:defRPr kumimoji="0" lang="zh-CN" altLang="en-US" sz="1400" b="0" i="0" u="none" strike="noStrike" kern="1200" cap="none" spc="0" normalizeH="0" baseline="0" noProof="1" dirty="0">
                <a:solidFill>
                  <a:srgbClr val="FFC000"/>
                </a:solidFill>
                <a:effectLst/>
                <a:uFillTx/>
                <a:latin typeface="思源黑体 CN Bold" panose="020B0800000000000000" charset="-122"/>
                <a:ea typeface="思源黑体 CN Bold" panose="020B0800000000000000" charset="-122"/>
                <a:cs typeface="+mn-cs"/>
                <a:sym typeface="微软雅黑" panose="020B0503020204020204" pitchFamily="34" charset="-122"/>
              </a:defRPr>
            </a:lvl1pPr>
            <a:lvl2pPr marL="457200" indent="0" algn="l"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914400" indent="0" algn="l" defTabSz="914400" rtl="0" eaLnBrk="1" fontAlgn="auto" latinLnBrk="0" hangingPunct="1">
              <a:lnSpc>
                <a:spcPct val="120000"/>
              </a:lnSpc>
              <a:spcBef>
                <a:spcPts val="0"/>
              </a:spcBef>
              <a:spcAft>
                <a:spcPts val="600"/>
              </a:spcAft>
              <a:buFont typeface="Arial" panose="020B0604020202020204" pitchFamily="34" charset="0"/>
              <a:buNone/>
              <a:defRPr sz="18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371600" indent="0" algn="l" defTabSz="914400" rtl="0" eaLnBrk="1" fontAlgn="auto" latinLnBrk="0" hangingPunct="1">
              <a:lnSpc>
                <a:spcPct val="120000"/>
              </a:lnSpc>
              <a:spcBef>
                <a:spcPts val="0"/>
              </a:spcBef>
              <a:spcAft>
                <a:spcPts val="300"/>
              </a:spcAft>
              <a:buFont typeface="Wingdings" panose="05000000000000000000"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828800" indent="0" algn="l" defTabSz="914400" rtl="0" eaLnBrk="1" fontAlgn="auto" latinLnBrk="0" hangingPunct="1">
              <a:lnSpc>
                <a:spcPct val="120000"/>
              </a:lnSpc>
              <a:spcBef>
                <a:spcPts val="0"/>
              </a:spcBef>
              <a:spcAft>
                <a:spcPts val="300"/>
              </a:spcAft>
              <a:buFont typeface="Arial" panose="020B0604020202020204" pitchFamily="34" charset="0"/>
              <a:buNone/>
              <a:defRPr sz="1600" b="1"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a:r>
              <a:rPr sz="1800" b="1" dirty="0">
                <a:solidFill>
                  <a:schemeClr val="tx1"/>
                </a:solidFill>
                <a:latin typeface="Arial" panose="020B0604020202020204" pitchFamily="34" charset="0"/>
                <a:ea typeface="微软雅黑" panose="020B0503020204020204" pitchFamily="34" charset="-122"/>
              </a:rPr>
              <a:t>软件处理：楼梯面层支持水平投影面积和展开面积计算</a:t>
            </a:r>
            <a:endParaRPr sz="1800" b="1" dirty="0">
              <a:solidFill>
                <a:schemeClr val="tx1"/>
              </a:solidFill>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068070" y="1057275"/>
            <a:ext cx="9598025" cy="47440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r>
              <a:rPr lang="zh-CN" altLang="en-US" sz="1600" dirty="0">
                <a:solidFill>
                  <a:schemeClr val="tx1">
                    <a:lumMod val="85000"/>
                    <a:lumOff val="15000"/>
                  </a:schemeClr>
                </a:solidFill>
                <a:latin typeface="+mn-ea"/>
                <a:cs typeface="+mn-ea"/>
                <a:sym typeface="+mn-ea"/>
              </a:rPr>
              <a:t>按设计图示</a:t>
            </a:r>
            <a:r>
              <a:rPr lang="zh-CN" altLang="en-US" sz="1600" dirty="0">
                <a:solidFill>
                  <a:srgbClr val="FF0000"/>
                </a:solidFill>
                <a:latin typeface="+mn-ea"/>
                <a:cs typeface="+mn-ea"/>
                <a:sym typeface="+mn-ea"/>
              </a:rPr>
              <a:t>镶贴后表面积</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镶贴表面</a:t>
            </a:r>
            <a:r>
              <a:rPr lang="zh-CN" altLang="en-US" sz="1600" dirty="0">
                <a:solidFill>
                  <a:schemeClr val="tx1">
                    <a:lumMod val="85000"/>
                    <a:lumOff val="15000"/>
                  </a:schemeClr>
                </a:solidFill>
                <a:latin typeface="+mn-ea"/>
                <a:cs typeface="+mn-ea"/>
                <a:sym typeface="+mn-ea"/>
              </a:rPr>
              <a:t>积计算</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r>
              <a:rPr lang="zh-CN" altLang="en-US" sz="1600" dirty="0">
                <a:solidFill>
                  <a:schemeClr val="tx1">
                    <a:lumMod val="85000"/>
                    <a:lumOff val="15000"/>
                  </a:schemeClr>
                </a:solidFill>
                <a:latin typeface="+mn-ea"/>
                <a:cs typeface="+mn-ea"/>
                <a:sym typeface="+mn-ea"/>
              </a:rPr>
              <a:t>墙、柱（梁）面镶贴块料按</a:t>
            </a:r>
            <a:r>
              <a:rPr lang="zh-CN" altLang="en-US" sz="1600" dirty="0">
                <a:solidFill>
                  <a:srgbClr val="FF0000"/>
                </a:solidFill>
                <a:latin typeface="+mn-ea"/>
                <a:cs typeface="+mn-ea"/>
                <a:sym typeface="+mn-ea"/>
              </a:rPr>
              <a:t>设计图示饰面</a:t>
            </a:r>
            <a:r>
              <a:rPr lang="zh-CN" altLang="en-US" sz="1600" dirty="0">
                <a:solidFill>
                  <a:schemeClr val="tx1">
                    <a:lumMod val="85000"/>
                    <a:lumOff val="15000"/>
                  </a:schemeClr>
                </a:solidFill>
                <a:latin typeface="+mn-ea"/>
                <a:cs typeface="+mn-ea"/>
                <a:sym typeface="+mn-ea"/>
              </a:rPr>
              <a:t>面积计算。</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装饰工程</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墙面块料面层的计算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按设计图示尺寸以面积计算。扣除凸出地面构筑物、</a:t>
            </a:r>
            <a:r>
              <a:rPr lang="zh-CN" altLang="en-US" sz="1600" dirty="0">
                <a:solidFill>
                  <a:schemeClr val="tx1">
                    <a:lumMod val="85000"/>
                    <a:lumOff val="15000"/>
                  </a:schemeClr>
                </a:solidFill>
                <a:latin typeface="+mn-ea"/>
                <a:cs typeface="+mn-ea"/>
                <a:sym typeface="+mn-ea"/>
              </a:rPr>
              <a:t>设备基础、室内管</a:t>
            </a:r>
            <a:r>
              <a:rPr lang="zh-CN" altLang="en-US" sz="1600" dirty="0">
                <a:solidFill>
                  <a:schemeClr val="tx1">
                    <a:lumMod val="85000"/>
                    <a:lumOff val="15000"/>
                  </a:schemeClr>
                </a:solidFill>
                <a:latin typeface="+mn-ea"/>
                <a:cs typeface="+mn-ea"/>
                <a:sym typeface="+mn-ea"/>
              </a:rPr>
              <a:t>道、地沟、柱、垛、附</a:t>
            </a:r>
            <a:r>
              <a:rPr lang="zh-CN" altLang="en-US" sz="1600" dirty="0">
                <a:solidFill>
                  <a:schemeClr val="tx1">
                    <a:lumMod val="85000"/>
                    <a:lumOff val="15000"/>
                  </a:schemeClr>
                </a:solidFill>
                <a:latin typeface="+mn-ea"/>
                <a:cs typeface="+mn-ea"/>
                <a:sym typeface="+mn-ea"/>
              </a:rPr>
              <a:t>墙烟囱及孔洞所占</a:t>
            </a:r>
            <a:r>
              <a:rPr lang="zh-CN" altLang="en-US" sz="1600" dirty="0">
                <a:solidFill>
                  <a:schemeClr val="tx1">
                    <a:lumMod val="85000"/>
                    <a:lumOff val="15000"/>
                  </a:schemeClr>
                </a:solidFill>
                <a:latin typeface="+mn-ea"/>
                <a:cs typeface="+mn-ea"/>
                <a:sym typeface="+mn-ea"/>
              </a:rPr>
              <a:t>面积</a:t>
            </a:r>
            <a:r>
              <a:rPr lang="zh-CN" altLang="en-US" sz="1600" dirty="0">
                <a:solidFill>
                  <a:schemeClr val="tx1"/>
                </a:solidFill>
                <a:latin typeface="+mn-ea"/>
                <a:cs typeface="+mn-ea"/>
                <a:sym typeface="+mn-ea"/>
              </a:rPr>
              <a:t>。</a:t>
            </a:r>
            <a:r>
              <a:rPr lang="zh-CN" altLang="en-US" sz="1600" dirty="0">
                <a:solidFill>
                  <a:srgbClr val="FF0000"/>
                </a:solidFill>
                <a:latin typeface="+mn-ea"/>
                <a:cs typeface="+mn-ea"/>
                <a:sym typeface="+mn-ea"/>
              </a:rPr>
              <a:t>门洞、空圈、暖气包槽、壁龛的开口部分并入相应的工程量内</a:t>
            </a:r>
            <a:endParaRPr lang="zh-CN" altLang="en-US" sz="1600" dirty="0">
              <a:solidFill>
                <a:srgbClr val="FF0000"/>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a:p>
            <a:pPr algn="l">
              <a:lnSpc>
                <a:spcPct val="150000"/>
              </a:lnSpc>
            </a:pPr>
            <a:r>
              <a:rPr lang="zh-CN" altLang="en-US" sz="1600" dirty="0">
                <a:solidFill>
                  <a:srgbClr val="FF0000"/>
                </a:solidFill>
                <a:latin typeface="+mn-ea"/>
                <a:cs typeface="+mn-ea"/>
                <a:sym typeface="+mn-ea"/>
              </a:rPr>
              <a:t>备注：水泥砂浆，细石混凝土，自流平楼地面（针对</a:t>
            </a:r>
            <a:r>
              <a:rPr lang="zh-CN" altLang="en-US" sz="1600" dirty="0">
                <a:solidFill>
                  <a:srgbClr val="FF0000"/>
                </a:solidFill>
                <a:latin typeface="+mn-ea"/>
                <a:cs typeface="+mn-ea"/>
                <a:sym typeface="+mn-ea"/>
              </a:rPr>
              <a:t>面层）</a:t>
            </a:r>
            <a:endParaRPr lang="zh-CN" altLang="en-US" sz="1600" dirty="0">
              <a:solidFill>
                <a:srgbClr val="FF000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按设计图示尺寸以面</a:t>
            </a:r>
            <a:r>
              <a:rPr lang="zh-CN" altLang="en-US" sz="1600" dirty="0">
                <a:solidFill>
                  <a:schemeClr val="tx1">
                    <a:lumMod val="85000"/>
                    <a:lumOff val="15000"/>
                  </a:schemeClr>
                </a:solidFill>
                <a:latin typeface="+mn-ea"/>
                <a:cs typeface="+mn-ea"/>
                <a:sym typeface="+mn-ea"/>
              </a:rPr>
              <a:t>积计算。扣除凸出地</a:t>
            </a:r>
            <a:r>
              <a:rPr lang="zh-CN" altLang="en-US" sz="1600" dirty="0">
                <a:solidFill>
                  <a:schemeClr val="tx1">
                    <a:lumMod val="85000"/>
                    <a:lumOff val="15000"/>
                  </a:schemeClr>
                </a:solidFill>
                <a:latin typeface="+mn-ea"/>
                <a:cs typeface="+mn-ea"/>
                <a:sym typeface="+mn-ea"/>
              </a:rPr>
              <a:t>面构筑物、设备基础、</a:t>
            </a:r>
            <a:r>
              <a:rPr lang="zh-CN" altLang="en-US" sz="1600" dirty="0">
                <a:solidFill>
                  <a:schemeClr val="tx1">
                    <a:lumMod val="85000"/>
                    <a:lumOff val="15000"/>
                  </a:schemeClr>
                </a:solidFill>
                <a:latin typeface="+mn-ea"/>
                <a:cs typeface="+mn-ea"/>
                <a:sym typeface="+mn-ea"/>
              </a:rPr>
              <a:t>室内管道、地沟等所</a:t>
            </a:r>
            <a:endParaRPr lang="en-US" altLang="zh-CN"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占面积，不扣除间壁</a:t>
            </a:r>
            <a:r>
              <a:rPr lang="zh-CN" altLang="en-US" sz="1600" dirty="0">
                <a:solidFill>
                  <a:schemeClr val="tx1">
                    <a:lumMod val="85000"/>
                    <a:lumOff val="15000"/>
                  </a:schemeClr>
                </a:solidFill>
                <a:latin typeface="+mn-ea"/>
                <a:cs typeface="+mn-ea"/>
                <a:sym typeface="+mn-ea"/>
              </a:rPr>
              <a:t>墙及</a:t>
            </a:r>
            <a:r>
              <a:rPr lang="en-US" altLang="zh-CN" sz="1600" dirty="0">
                <a:solidFill>
                  <a:schemeClr val="tx1">
                    <a:lumMod val="85000"/>
                    <a:lumOff val="15000"/>
                  </a:schemeClr>
                </a:solidFill>
                <a:latin typeface="+mn-ea"/>
                <a:cs typeface="+mn-ea"/>
                <a:sym typeface="+mn-ea"/>
              </a:rPr>
              <a:t>≤0.3</a:t>
            </a:r>
            <a:r>
              <a:rPr lang="zh-CN" altLang="en-US" sz="1600" dirty="0">
                <a:solidFill>
                  <a:schemeClr val="tx1">
                    <a:lumMod val="85000"/>
                    <a:lumOff val="15000"/>
                  </a:schemeClr>
                </a:solidFill>
                <a:latin typeface="+mn-ea"/>
                <a:cs typeface="+mn-ea"/>
                <a:sym typeface="+mn-ea"/>
              </a:rPr>
              <a:t>㎡柱、垛、</a:t>
            </a:r>
            <a:r>
              <a:rPr lang="zh-CN" altLang="en-US" sz="1600" dirty="0">
                <a:solidFill>
                  <a:schemeClr val="tx1">
                    <a:lumMod val="85000"/>
                    <a:lumOff val="15000"/>
                  </a:schemeClr>
                </a:solidFill>
                <a:latin typeface="+mn-ea"/>
                <a:cs typeface="+mn-ea"/>
                <a:sym typeface="+mn-ea"/>
              </a:rPr>
              <a:t>附墙烟囱及孔洞所占</a:t>
            </a:r>
            <a:r>
              <a:rPr lang="zh-CN" altLang="en-US" sz="1600" dirty="0">
                <a:solidFill>
                  <a:schemeClr val="tx1">
                    <a:lumMod val="85000"/>
                    <a:lumOff val="15000"/>
                  </a:schemeClr>
                </a:solidFill>
                <a:latin typeface="+mn-ea"/>
                <a:cs typeface="+mn-ea"/>
                <a:sym typeface="+mn-ea"/>
              </a:rPr>
              <a:t>面积。</a:t>
            </a:r>
            <a:r>
              <a:rPr lang="zh-CN" altLang="en-US" sz="1600" dirty="0">
                <a:solidFill>
                  <a:srgbClr val="FF0000"/>
                </a:solidFill>
                <a:latin typeface="+mn-ea"/>
                <a:cs typeface="+mn-ea"/>
                <a:sym typeface="+mn-ea"/>
              </a:rPr>
              <a:t>门洞、空圈、暖气包槽、壁龛的开口部分不增加面积。</a:t>
            </a:r>
            <a:endParaRPr lang="zh-CN" altLang="en-US" sz="1600" dirty="0">
              <a:solidFill>
                <a:srgbClr val="FF0000"/>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地面找平层及整体面层按设计图示尺寸以面积计算，应扣除凸出地面的构筑物、设备基础、室内</a:t>
            </a:r>
            <a:r>
              <a:rPr lang="zh-CN" altLang="en-US" sz="1600" dirty="0">
                <a:solidFill>
                  <a:schemeClr val="tx1">
                    <a:lumMod val="85000"/>
                    <a:lumOff val="15000"/>
                  </a:schemeClr>
                </a:solidFill>
                <a:latin typeface="+mn-ea"/>
                <a:cs typeface="+mn-ea"/>
                <a:sym typeface="+mn-ea"/>
              </a:rPr>
              <a:t>铁道、地沟等所占面积，不扣除间壁墙（间壁墙是指在地面面层做好后再进行施工的墙体）及</a:t>
            </a:r>
            <a:r>
              <a:rPr lang="en-US" altLang="zh-CN" sz="1600" dirty="0">
                <a:solidFill>
                  <a:schemeClr val="tx1">
                    <a:lumMod val="85000"/>
                    <a:lumOff val="15000"/>
                  </a:schemeClr>
                </a:solidFill>
                <a:latin typeface="+mn-ea"/>
                <a:cs typeface="+mn-ea"/>
                <a:sym typeface="+mn-ea"/>
              </a:rPr>
              <a:t>0.3</a:t>
            </a:r>
            <a:r>
              <a:rPr lang="zh-CN" altLang="en-US" sz="1600" dirty="0">
                <a:solidFill>
                  <a:schemeClr val="tx1">
                    <a:lumMod val="85000"/>
                    <a:lumOff val="15000"/>
                  </a:schemeClr>
                </a:solidFill>
                <a:latin typeface="+mn-ea"/>
                <a:cs typeface="+mn-ea"/>
                <a:sym typeface="+mn-ea"/>
              </a:rPr>
              <a:t>ｍ</a:t>
            </a:r>
            <a:r>
              <a:rPr lang="en-US" altLang="zh-CN" sz="1600" baseline="30000" dirty="0">
                <a:solidFill>
                  <a:schemeClr val="tx1">
                    <a:lumMod val="85000"/>
                    <a:lumOff val="15000"/>
                  </a:schemeClr>
                </a:solidFill>
                <a:latin typeface="+mn-ea"/>
                <a:cs typeface="+mn-ea"/>
                <a:sym typeface="+mn-ea"/>
              </a:rPr>
              <a:t>2</a:t>
            </a:r>
            <a:r>
              <a:rPr lang="zh-CN" altLang="en-US" sz="1600" dirty="0">
                <a:solidFill>
                  <a:schemeClr val="tx1">
                    <a:lumMod val="85000"/>
                    <a:lumOff val="15000"/>
                  </a:schemeClr>
                </a:solidFill>
                <a:latin typeface="+mn-ea"/>
                <a:cs typeface="+mn-ea"/>
                <a:sym typeface="+mn-ea"/>
              </a:rPr>
              <a:t>以内柱、</a:t>
            </a:r>
            <a:r>
              <a:rPr lang="zh-CN" altLang="en-US" sz="1600" dirty="0">
                <a:solidFill>
                  <a:schemeClr val="tx1">
                    <a:lumMod val="85000"/>
                    <a:lumOff val="15000"/>
                  </a:schemeClr>
                </a:solidFill>
                <a:latin typeface="+mn-ea"/>
                <a:cs typeface="+mn-ea"/>
                <a:sym typeface="+mn-ea"/>
              </a:rPr>
              <a:t>垛、附墙烟囱及孔洞所占面积。</a:t>
            </a:r>
            <a:r>
              <a:rPr lang="zh-CN" altLang="en-US" sz="1600" dirty="0">
                <a:solidFill>
                  <a:srgbClr val="FF0000"/>
                </a:solidFill>
                <a:latin typeface="+mn-ea"/>
                <a:cs typeface="+mn-ea"/>
                <a:sym typeface="+mn-ea"/>
              </a:rPr>
              <a:t>但门洞、空圈（暖气包槽、壁龛）的开口部分也不增加。</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装饰工程</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整体楼地面的计算规则</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p:nvPr/>
        </p:nvPicPr>
        <p:blipFill>
          <a:blip r:embed="rId1"/>
          <a:stretch>
            <a:fillRect/>
          </a:stretch>
        </p:blipFill>
        <p:spPr>
          <a:xfrm>
            <a:off x="4561840" y="3346135"/>
            <a:ext cx="3060000" cy="2519680"/>
          </a:xfrm>
          <a:prstGeom prst="rect">
            <a:avLst/>
          </a:prstGeom>
          <a:ln>
            <a:solidFill>
              <a:schemeClr val="tx1"/>
            </a:solidFill>
          </a:ln>
        </p:spPr>
      </p:pic>
      <p:sp>
        <p:nvSpPr>
          <p:cNvPr id="10" name="矩形: 圆角 2"/>
          <p:cNvSpPr/>
          <p:nvPr>
            <p:custDataLst>
              <p:tags r:id="rId2"/>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脚手架、垂直运输</a:t>
            </a:r>
            <a:r>
              <a:rPr lang="zh-CN" altLang="en-US" sz="1600" dirty="0">
                <a:solidFill>
                  <a:srgbClr val="FF0000"/>
                </a:solidFill>
                <a:latin typeface="+mn-ea"/>
                <a:cs typeface="+mn-ea"/>
                <a:sym typeface="+mn-ea"/>
              </a:rPr>
              <a:t>、</a:t>
            </a:r>
            <a:r>
              <a:rPr lang="zh-CN" altLang="en-US" sz="1600" dirty="0">
                <a:solidFill>
                  <a:srgbClr val="FF0000"/>
                </a:solidFill>
                <a:latin typeface="+mn-ea"/>
                <a:cs typeface="+mn-ea"/>
                <a:sym typeface="+mn-ea"/>
              </a:rPr>
              <a:t>大型机械进出场及安拆</a:t>
            </a:r>
            <a:r>
              <a:rPr lang="zh-CN" altLang="en-US" sz="1600" dirty="0">
                <a:solidFill>
                  <a:srgbClr val="FF0000"/>
                </a:solidFill>
                <a:latin typeface="+mn-ea"/>
                <a:cs typeface="+mn-ea"/>
                <a:sym typeface="+mn-ea"/>
              </a:rPr>
              <a:t>、</a:t>
            </a:r>
            <a:r>
              <a:rPr lang="zh-CN" altLang="en-US" sz="1600" dirty="0">
                <a:solidFill>
                  <a:srgbClr val="FF0000"/>
                </a:solidFill>
                <a:latin typeface="+mn-ea"/>
                <a:cs typeface="+mn-ea"/>
                <a:sym typeface="+mn-ea"/>
              </a:rPr>
              <a:t>施工排水</a:t>
            </a:r>
            <a:r>
              <a:rPr lang="zh-CN" altLang="en-US" sz="1600" dirty="0">
                <a:solidFill>
                  <a:srgbClr val="FF0000"/>
                </a:solidFill>
                <a:latin typeface="+mn-ea"/>
                <a:cs typeface="+mn-ea"/>
                <a:sym typeface="+mn-ea"/>
              </a:rPr>
              <a:t>、</a:t>
            </a:r>
            <a:r>
              <a:rPr lang="zh-CN" altLang="en-US" sz="1600" dirty="0">
                <a:solidFill>
                  <a:srgbClr val="FF0000"/>
                </a:solidFill>
                <a:latin typeface="+mn-ea"/>
                <a:cs typeface="+mn-ea"/>
                <a:sym typeface="+mn-ea"/>
              </a:rPr>
              <a:t>施工降水</a:t>
            </a:r>
            <a:r>
              <a:rPr lang="zh-CN" altLang="en-US" sz="1600" dirty="0">
                <a:solidFill>
                  <a:schemeClr val="tx1">
                    <a:lumMod val="85000"/>
                    <a:lumOff val="15000"/>
                  </a:schemeClr>
                </a:solidFill>
                <a:latin typeface="+mn-ea"/>
                <a:cs typeface="+mn-ea"/>
                <a:sym typeface="+mn-ea"/>
              </a:rPr>
              <a:t>均按项</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3"/>
            </p:custDataLst>
          </p:nvPr>
        </p:nvGrpSpPr>
        <p:grpSpPr>
          <a:xfrm>
            <a:off x="978535" y="1511935"/>
            <a:ext cx="2743835" cy="490220"/>
            <a:chOff x="1541" y="3274"/>
            <a:chExt cx="4321" cy="772"/>
          </a:xfrm>
        </p:grpSpPr>
        <p:sp>
          <p:nvSpPr>
            <p:cNvPr id="29" name="任意多边形: 形状 28"/>
            <p:cNvSpPr/>
            <p:nvPr>
              <p:custDataLst>
                <p:tags r:id="rId4"/>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5"/>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6"/>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7"/>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脚手架按面积，垂直运输按面积，超高施工增加按面积，大型机械进出场及安拆按台次，成井按米，排水降水按昼夜计算</a:t>
            </a:r>
            <a:endParaRPr lang="zh-CN" altLang="en-US" sz="1600" dirty="0">
              <a:solidFill>
                <a:srgbClr val="FF0000"/>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5" name="组合 14"/>
          <p:cNvGrpSpPr/>
          <p:nvPr>
            <p:custDataLst>
              <p:tags r:id="rId8"/>
            </p:custDataLst>
          </p:nvPr>
        </p:nvGrpSpPr>
        <p:grpSpPr>
          <a:xfrm>
            <a:off x="4719955" y="1511935"/>
            <a:ext cx="2744470" cy="490220"/>
            <a:chOff x="7433" y="3274"/>
            <a:chExt cx="4322" cy="772"/>
          </a:xfrm>
        </p:grpSpPr>
        <p:sp>
          <p:nvSpPr>
            <p:cNvPr id="37" name="任意多边形: 形状 36"/>
            <p:cNvSpPr/>
            <p:nvPr>
              <p:custDataLst>
                <p:tags r:id="rId9"/>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10"/>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1"/>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2"/>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脚手架按面积，垂直运输按面积，超高施工增加按面积，大型机械进出场及安拆按台次，排水降水按座</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天</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体积计算</a:t>
            </a:r>
            <a:endParaRPr lang="zh-CN" altLang="en-US" sz="1600" dirty="0">
              <a:solidFill>
                <a:srgbClr val="FF0000"/>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7" name="组合 16"/>
          <p:cNvGrpSpPr/>
          <p:nvPr>
            <p:custDataLst>
              <p:tags r:id="rId13"/>
            </p:custDataLst>
          </p:nvPr>
        </p:nvGrpSpPr>
        <p:grpSpPr>
          <a:xfrm>
            <a:off x="8469630" y="1511935"/>
            <a:ext cx="2744470" cy="490220"/>
            <a:chOff x="13338" y="3274"/>
            <a:chExt cx="4322" cy="772"/>
          </a:xfrm>
        </p:grpSpPr>
        <p:sp>
          <p:nvSpPr>
            <p:cNvPr id="44" name="任意多边形: 形状 43"/>
            <p:cNvSpPr/>
            <p:nvPr>
              <p:custDataLst>
                <p:tags r:id="rId14"/>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5"/>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6"/>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措施</a:t>
            </a:r>
            <a:r>
              <a:rPr lang="zh-CN" altLang="en-US">
                <a:latin typeface="Arial" panose="020B0604020202020204" pitchFamily="34" charset="0"/>
                <a:ea typeface="微软雅黑" panose="020B0503020204020204" pitchFamily="34" charset="-122"/>
              </a:rPr>
              <a:t>项目</a:t>
            </a:r>
            <a:endParaRPr lang="zh-CN" altLang="en-US">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7"/>
          <a:stretch>
            <a:fillRect/>
          </a:stretch>
        </p:blipFill>
        <p:spPr>
          <a:xfrm>
            <a:off x="1068070" y="2901950"/>
            <a:ext cx="2598420" cy="2964180"/>
          </a:xfrm>
          <a:prstGeom prst="rect">
            <a:avLst/>
          </a:prstGeom>
          <a:ln>
            <a:solidFill>
              <a:schemeClr val="tx1"/>
            </a:solidFill>
          </a:ln>
        </p:spPr>
      </p:pic>
      <p:pic>
        <p:nvPicPr>
          <p:cNvPr id="4" name="图片 3"/>
          <p:cNvPicPr/>
          <p:nvPr/>
        </p:nvPicPr>
        <p:blipFill>
          <a:blip r:embed="rId18"/>
          <a:stretch>
            <a:fillRect/>
          </a:stretch>
        </p:blipFill>
        <p:spPr>
          <a:xfrm>
            <a:off x="4561840" y="3346135"/>
            <a:ext cx="3060000" cy="2520000"/>
          </a:xfrm>
          <a:prstGeom prst="rect">
            <a:avLst/>
          </a:prstGeom>
          <a:ln>
            <a:solidFill>
              <a:schemeClr val="tx1"/>
            </a:solidFill>
          </a:ln>
        </p:spPr>
      </p:pic>
      <p:pic>
        <p:nvPicPr>
          <p:cNvPr id="31" name="图片 30"/>
          <p:cNvPicPr/>
          <p:nvPr/>
        </p:nvPicPr>
        <p:blipFill>
          <a:blip r:embed="rId19"/>
          <a:stretch>
            <a:fillRect/>
          </a:stretch>
        </p:blipFill>
        <p:spPr>
          <a:xfrm>
            <a:off x="8671560" y="3166110"/>
            <a:ext cx="2340000" cy="2700000"/>
          </a:xfrm>
          <a:prstGeom prst="rect">
            <a:avLst/>
          </a:prstGeom>
          <a:ln>
            <a:solidFill>
              <a:schemeClr val="tx1"/>
            </a:solidFill>
          </a:ln>
        </p:spPr>
      </p:pic>
      <p:pic>
        <p:nvPicPr>
          <p:cNvPr id="32" name="图片 31"/>
          <p:cNvPicPr/>
          <p:nvPr/>
        </p:nvPicPr>
        <p:blipFill>
          <a:blip r:embed="rId20"/>
          <a:stretch>
            <a:fillRect/>
          </a:stretch>
        </p:blipFill>
        <p:spPr>
          <a:xfrm>
            <a:off x="8671560" y="3166110"/>
            <a:ext cx="2340000" cy="2700000"/>
          </a:xfrm>
          <a:prstGeom prst="rect">
            <a:avLst/>
          </a:prstGeom>
        </p:spPr>
      </p:pic>
      <p:pic>
        <p:nvPicPr>
          <p:cNvPr id="6" name="图片 5"/>
          <p:cNvPicPr/>
          <p:nvPr/>
        </p:nvPicPr>
        <p:blipFill>
          <a:blip r:embed="rId21"/>
          <a:stretch>
            <a:fillRect/>
          </a:stretch>
        </p:blipFill>
        <p:spPr>
          <a:xfrm>
            <a:off x="4561840" y="3346135"/>
            <a:ext cx="3060000" cy="2519680"/>
          </a:xfrm>
          <a:prstGeom prst="rect">
            <a:avLst/>
          </a:prstGeom>
          <a:ln>
            <a:solidFill>
              <a:schemeClr val="tx1"/>
            </a:solidFill>
          </a:ln>
        </p:spPr>
      </p:pic>
    </p:spTree>
    <p:custDataLst>
      <p:tags r:id="rId2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743710" y="2829560"/>
            <a:ext cx="4213225" cy="1198880"/>
          </a:xfrm>
        </p:spPr>
        <p:txBody>
          <a:bodyPr/>
          <a:lstStyle/>
          <a:p>
            <a:r>
              <a:rPr sz="6000">
                <a:latin typeface="Arial" panose="020B0604020202020204" pitchFamily="34" charset="0"/>
                <a:ea typeface="微软雅黑" panose="020B0503020204020204" pitchFamily="34" charset="-122"/>
                <a:sym typeface="+mn-ea"/>
              </a:rPr>
              <a:t>安装专业</a:t>
            </a:r>
            <a:endParaRPr sz="6000">
              <a:latin typeface="Arial" panose="020B0604020202020204" pitchFamily="34" charset="0"/>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弯头导流片：</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防火堵料（包）</a:t>
            </a:r>
            <a:r>
              <a:rPr lang="zh-CN" altLang="en-US" sz="1600" dirty="0">
                <a:solidFill>
                  <a:schemeClr val="tx1">
                    <a:lumMod val="85000"/>
                    <a:lumOff val="15000"/>
                  </a:schemeClr>
                </a:solidFill>
                <a:latin typeface="+mn-ea"/>
                <a:cs typeface="+mn-ea"/>
                <a:sym typeface="+mn-ea"/>
              </a:rPr>
              <a:t>：</a:t>
            </a:r>
            <a:r>
              <a:rPr lang="en-US" altLang="zh-CN" sz="1600" dirty="0">
                <a:solidFill>
                  <a:schemeClr val="tx1">
                    <a:lumMod val="85000"/>
                    <a:lumOff val="15000"/>
                  </a:schemeClr>
                </a:solidFill>
                <a:latin typeface="+mn-ea"/>
                <a:cs typeface="+mn-ea"/>
                <a:sym typeface="+mn-ea"/>
              </a:rPr>
              <a:t>kg</a:t>
            </a:r>
            <a:endParaRPr lang="en-US" altLang="zh-CN" sz="1600" dirty="0">
              <a:solidFill>
                <a:schemeClr val="tx1">
                  <a:lumMod val="85000"/>
                  <a:lumOff val="15000"/>
                </a:schemeClr>
              </a:solidFill>
              <a:latin typeface="+mn-ea"/>
              <a:cs typeface="+mn-ea"/>
              <a:sym typeface="+mn-ea"/>
            </a:endParaRPr>
          </a:p>
          <a:p>
            <a:pPr algn="l">
              <a:lnSpc>
                <a:spcPct val="150000"/>
              </a:lnSpc>
            </a:pPr>
            <a:endParaRPr lang="en-US" altLang="zh-CN"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管道刷油</a:t>
            </a:r>
            <a:r>
              <a:rPr lang="zh-CN" altLang="en-US" sz="1600" dirty="0">
                <a:solidFill>
                  <a:schemeClr val="tx1">
                    <a:lumMod val="85000"/>
                    <a:lumOff val="15000"/>
                  </a:schemeClr>
                </a:solidFill>
                <a:latin typeface="+mn-ea"/>
                <a:cs typeface="+mn-ea"/>
                <a:sym typeface="+mn-ea"/>
              </a:rPr>
              <a:t>：</a:t>
            </a:r>
            <a:r>
              <a:rPr lang="en-US" altLang="zh-CN" sz="1600" dirty="0">
                <a:solidFill>
                  <a:schemeClr val="tx1">
                    <a:lumMod val="85000"/>
                    <a:lumOff val="15000"/>
                  </a:schemeClr>
                </a:solidFill>
                <a:latin typeface="+mn-ea"/>
                <a:cs typeface="+mn-ea"/>
                <a:sym typeface="+mn-ea"/>
              </a:rPr>
              <a:t>m</a:t>
            </a:r>
            <a:endParaRPr lang="en-US" altLang="zh-CN" sz="1600" dirty="0">
              <a:solidFill>
                <a:schemeClr val="tx1">
                  <a:lumMod val="85000"/>
                  <a:lumOff val="15000"/>
                </a:schemeClr>
              </a:solidFill>
              <a:latin typeface="+mn-ea"/>
              <a:cs typeface="+mn-ea"/>
              <a:sym typeface="+mn-ea"/>
            </a:endParaRPr>
          </a:p>
          <a:p>
            <a:pPr algn="l">
              <a:lnSpc>
                <a:spcPct val="150000"/>
              </a:lnSpc>
            </a:pPr>
            <a:endParaRPr lang="en-US" altLang="zh-CN"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通风管道绝热：</a:t>
            </a:r>
            <a:r>
              <a:rPr lang="en-US" altLang="zh-CN" sz="1600" dirty="0">
                <a:solidFill>
                  <a:schemeClr val="tx1">
                    <a:lumMod val="85000"/>
                    <a:lumOff val="15000"/>
                  </a:schemeClr>
                </a:solidFill>
                <a:latin typeface="+mn-ea"/>
                <a:cs typeface="+mn-ea"/>
                <a:sym typeface="+mn-ea"/>
              </a:rPr>
              <a:t>m</a:t>
            </a:r>
            <a:r>
              <a:rPr lang="en-US" altLang="en-US" sz="1600" dirty="0">
                <a:solidFill>
                  <a:schemeClr val="tx1">
                    <a:lumMod val="85000"/>
                    <a:lumOff val="15000"/>
                  </a:schemeClr>
                </a:solidFill>
                <a:latin typeface="+mn-ea"/>
                <a:cs typeface="+mn-ea"/>
                <a:sym typeface="+mn-ea"/>
              </a:rPr>
              <a:t>³</a:t>
            </a:r>
            <a:endParaRPr lang="en-US"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弯头导流片</a:t>
            </a:r>
            <a:r>
              <a:rPr 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㎡和组</a:t>
            </a:r>
            <a:r>
              <a:rPr lang="en-US" altLang="zh-CN" sz="1600" dirty="0">
                <a:solidFill>
                  <a:schemeClr val="tx1">
                    <a:lumMod val="85000"/>
                    <a:lumOff val="15000"/>
                  </a:schemeClr>
                </a:solidFill>
                <a:latin typeface="+mn-ea"/>
                <a:cs typeface="+mn-ea"/>
                <a:sym typeface="+mn-ea"/>
              </a:rPr>
              <a:t> </a:t>
            </a:r>
            <a:endParaRPr lang="en-US" altLang="zh-CN" sz="1600" dirty="0">
              <a:solidFill>
                <a:schemeClr val="tx1">
                  <a:lumMod val="85000"/>
                  <a:lumOff val="15000"/>
                </a:schemeClr>
              </a:solidFill>
              <a:latin typeface="+mn-ea"/>
              <a:cs typeface="+mn-ea"/>
              <a:sym typeface="+mn-ea"/>
            </a:endParaRPr>
          </a:p>
          <a:p>
            <a:pPr algn="l">
              <a:lnSpc>
                <a:spcPct val="150000"/>
              </a:lnSpc>
            </a:pPr>
            <a:endParaRPr lang="en-US" altLang="zh-CN"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防火堵洞：处</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管道刷油</a:t>
            </a:r>
            <a:r>
              <a:rPr lang="zh-CN" sz="1600" dirty="0">
                <a:solidFill>
                  <a:schemeClr val="tx1">
                    <a:lumMod val="85000"/>
                    <a:lumOff val="15000"/>
                  </a:schemeClr>
                </a:solidFill>
                <a:latin typeface="+mn-ea"/>
                <a:cs typeface="+mn-ea"/>
                <a:sym typeface="+mn-ea"/>
              </a:rPr>
              <a:t>：</a:t>
            </a:r>
            <a:r>
              <a:rPr lang="en-US" altLang="zh-CN" sz="1600" dirty="0">
                <a:solidFill>
                  <a:schemeClr val="tx1">
                    <a:lumMod val="85000"/>
                    <a:lumOff val="15000"/>
                  </a:schemeClr>
                </a:solidFill>
                <a:latin typeface="+mn-ea"/>
                <a:cs typeface="+mn-ea"/>
                <a:sym typeface="+mn-ea"/>
              </a:rPr>
              <a:t>m</a:t>
            </a:r>
            <a:r>
              <a:rPr lang="zh-CN" altLang="en-US" sz="1600" dirty="0">
                <a:solidFill>
                  <a:schemeClr val="tx1">
                    <a:lumMod val="85000"/>
                    <a:lumOff val="15000"/>
                  </a:schemeClr>
                </a:solidFill>
                <a:latin typeface="+mn-ea"/>
                <a:cs typeface="+mn-ea"/>
                <a:sym typeface="+mn-ea"/>
              </a:rPr>
              <a:t>和㎡</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通风管道绝热：㎡和</a:t>
            </a:r>
            <a:r>
              <a:rPr lang="en-US" altLang="zh-CN" sz="1600" dirty="0">
                <a:solidFill>
                  <a:schemeClr val="tx1">
                    <a:lumMod val="85000"/>
                    <a:lumOff val="15000"/>
                  </a:schemeClr>
                </a:solidFill>
                <a:latin typeface="+mn-ea"/>
                <a:cs typeface="+mn-ea"/>
                <a:sym typeface="+mn-ea"/>
              </a:rPr>
              <a:t>m</a:t>
            </a:r>
            <a:r>
              <a:rPr lang="en-US" altLang="en-US" sz="1600" dirty="0">
                <a:solidFill>
                  <a:schemeClr val="tx1">
                    <a:lumMod val="85000"/>
                    <a:lumOff val="15000"/>
                  </a:schemeClr>
                </a:solidFill>
                <a:latin typeface="+mn-ea"/>
                <a:cs typeface="+mn-ea"/>
                <a:sym typeface="+mn-ea"/>
              </a:rPr>
              <a:t>³</a:t>
            </a:r>
            <a:endParaRPr lang="en-US" altLang="en-US" sz="1600" dirty="0">
              <a:solidFill>
                <a:schemeClr val="tx1">
                  <a:lumMod val="85000"/>
                  <a:lumOff val="15000"/>
                </a:schemeClr>
              </a:solidFill>
              <a:latin typeface="+mn-ea"/>
              <a:cs typeface="+mn-ea"/>
              <a:sym typeface="+mn-ea"/>
            </a:endParaRPr>
          </a:p>
          <a:p>
            <a:pPr algn="l">
              <a:lnSpc>
                <a:spcPct val="150000"/>
              </a:lnSpc>
            </a:pPr>
            <a:endParaRPr lang="en-US" altLang="zh-CN"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弯头导流片：㎡</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防火堵洞：处</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管道刷油</a:t>
            </a:r>
            <a:r>
              <a:rPr 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通风管道绝热：</a:t>
            </a:r>
            <a:r>
              <a:rPr lang="en-US" altLang="zh-CN" sz="1600" dirty="0">
                <a:solidFill>
                  <a:schemeClr val="tx1">
                    <a:lumMod val="85000"/>
                    <a:lumOff val="15000"/>
                  </a:schemeClr>
                </a:solidFill>
                <a:latin typeface="+mn-ea"/>
                <a:cs typeface="+mn-ea"/>
                <a:sym typeface="+mn-ea"/>
              </a:rPr>
              <a:t>m</a:t>
            </a:r>
            <a:r>
              <a:rPr lang="en-US" altLang="en-US" sz="1600" dirty="0">
                <a:solidFill>
                  <a:schemeClr val="tx1">
                    <a:lumMod val="85000"/>
                    <a:lumOff val="15000"/>
                  </a:schemeClr>
                </a:solidFill>
                <a:latin typeface="+mn-ea"/>
                <a:cs typeface="+mn-ea"/>
                <a:sym typeface="+mn-ea"/>
              </a:rPr>
              <a:t>³</a:t>
            </a:r>
            <a:endParaRPr lang="en-US"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计量单位变化</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本标准的项目操作高度超高增加包含在分部分项工程清单项目中。</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无操作高度超高说明。</a:t>
            </a:r>
            <a:endParaRPr lang="zh-CN" altLang="en-US" sz="1600" dirty="0">
              <a:solidFill>
                <a:srgbClr val="FF0000"/>
              </a:solidFill>
              <a:latin typeface="+mn-ea"/>
              <a:cs typeface="+mn-ea"/>
              <a:sym typeface="+mn-ea"/>
            </a:endParaRPr>
          </a:p>
          <a:p>
            <a:pPr algn="l">
              <a:lnSpc>
                <a:spcPct val="150000"/>
              </a:lnSpc>
            </a:pPr>
            <a:r>
              <a:rPr lang="zh-CN" altLang="en-US" sz="1600" dirty="0">
                <a:solidFill>
                  <a:srgbClr val="7030A0"/>
                </a:solidFill>
                <a:latin typeface="+mn-ea"/>
                <a:cs typeface="+mn-ea"/>
                <a:sym typeface="+mn-ea"/>
              </a:rPr>
              <a:t>因定额仍需区分操作高度超高值，则超高增加部分需</a:t>
            </a:r>
            <a:r>
              <a:rPr lang="zh-CN" altLang="en-US" sz="1600">
                <a:solidFill>
                  <a:srgbClr val="7030A0"/>
                </a:solidFill>
                <a:sym typeface="+mn-ea"/>
              </a:rPr>
              <a:t>在项目特征中描述清楚。</a:t>
            </a:r>
            <a:endParaRPr lang="zh-CN" altLang="en-US" sz="1600" dirty="0">
              <a:solidFill>
                <a:srgbClr val="7030A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项目安装高度若超过基本高度时，应在</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项目特征</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中描述。本规范安装工程各附录基本安装高度为：附录</a:t>
            </a:r>
            <a:r>
              <a:rPr lang="en-US" altLang="zh-CN" sz="1600" dirty="0">
                <a:solidFill>
                  <a:schemeClr val="tx1">
                    <a:lumMod val="85000"/>
                    <a:lumOff val="15000"/>
                  </a:schemeClr>
                </a:solidFill>
                <a:latin typeface="+mn-ea"/>
                <a:cs typeface="+mn-ea"/>
                <a:sym typeface="+mn-ea"/>
              </a:rPr>
              <a:t>A</a:t>
            </a:r>
            <a:r>
              <a:rPr lang="zh-CN" altLang="en-US" sz="1600" dirty="0">
                <a:solidFill>
                  <a:schemeClr val="tx1">
                    <a:lumMod val="85000"/>
                    <a:lumOff val="15000"/>
                  </a:schemeClr>
                </a:solidFill>
                <a:latin typeface="+mn-ea"/>
                <a:cs typeface="+mn-ea"/>
                <a:sym typeface="+mn-ea"/>
              </a:rPr>
              <a:t>机械设备安装工程</a:t>
            </a:r>
            <a:r>
              <a:rPr lang="en-US" altLang="zh-CN" sz="1600" dirty="0">
                <a:solidFill>
                  <a:schemeClr val="tx1">
                    <a:lumMod val="85000"/>
                    <a:lumOff val="15000"/>
                  </a:schemeClr>
                </a:solidFill>
                <a:latin typeface="+mn-ea"/>
                <a:cs typeface="+mn-ea"/>
                <a:sym typeface="+mn-ea"/>
              </a:rPr>
              <a:t>10m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D</a:t>
            </a:r>
            <a:r>
              <a:rPr lang="zh-CN" altLang="en-US" sz="1600" dirty="0">
                <a:solidFill>
                  <a:schemeClr val="tx1">
                    <a:lumMod val="85000"/>
                    <a:lumOff val="15000"/>
                  </a:schemeClr>
                </a:solidFill>
                <a:latin typeface="+mn-ea"/>
                <a:cs typeface="+mn-ea"/>
                <a:sym typeface="+mn-ea"/>
              </a:rPr>
              <a:t>电气设备安装工程</a:t>
            </a:r>
            <a:r>
              <a:rPr lang="en-US" altLang="zh-CN" sz="1600" dirty="0">
                <a:solidFill>
                  <a:schemeClr val="tx1">
                    <a:lumMod val="85000"/>
                    <a:lumOff val="15000"/>
                  </a:schemeClr>
                </a:solidFill>
                <a:latin typeface="+mn-ea"/>
                <a:cs typeface="+mn-ea"/>
                <a:sym typeface="+mn-ea"/>
              </a:rPr>
              <a:t>5m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E</a:t>
            </a:r>
            <a:r>
              <a:rPr lang="zh-CN" altLang="en-US" sz="1600" dirty="0">
                <a:solidFill>
                  <a:schemeClr val="tx1">
                    <a:lumMod val="85000"/>
                    <a:lumOff val="15000"/>
                  </a:schemeClr>
                </a:solidFill>
                <a:latin typeface="+mn-ea"/>
                <a:cs typeface="+mn-ea"/>
                <a:sym typeface="+mn-ea"/>
              </a:rPr>
              <a:t>建筑智能化工程</a:t>
            </a:r>
            <a:r>
              <a:rPr lang="en-US" altLang="zh-CN" sz="1600" dirty="0">
                <a:solidFill>
                  <a:schemeClr val="tx1">
                    <a:lumMod val="85000"/>
                    <a:lumOff val="15000"/>
                  </a:schemeClr>
                </a:solidFill>
                <a:latin typeface="+mn-ea"/>
                <a:cs typeface="+mn-ea"/>
                <a:sym typeface="+mn-ea"/>
              </a:rPr>
              <a:t>5m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G</a:t>
            </a:r>
            <a:r>
              <a:rPr lang="zh-CN" altLang="en-US" sz="1600" dirty="0">
                <a:solidFill>
                  <a:schemeClr val="tx1">
                    <a:lumMod val="85000"/>
                    <a:lumOff val="15000"/>
                  </a:schemeClr>
                </a:solidFill>
                <a:latin typeface="+mn-ea"/>
                <a:cs typeface="+mn-ea"/>
                <a:sym typeface="+mn-ea"/>
              </a:rPr>
              <a:t>通风空调工程</a:t>
            </a:r>
            <a:r>
              <a:rPr lang="en-US" altLang="zh-CN" sz="1600" dirty="0">
                <a:solidFill>
                  <a:schemeClr val="tx1">
                    <a:lumMod val="85000"/>
                    <a:lumOff val="15000"/>
                  </a:schemeClr>
                </a:solidFill>
                <a:latin typeface="+mn-ea"/>
                <a:cs typeface="+mn-ea"/>
                <a:sym typeface="+mn-ea"/>
              </a:rPr>
              <a:t>6m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J</a:t>
            </a:r>
            <a:r>
              <a:rPr lang="zh-CN" altLang="en-US" sz="1600" dirty="0">
                <a:solidFill>
                  <a:schemeClr val="tx1">
                    <a:lumMod val="85000"/>
                    <a:lumOff val="15000"/>
                  </a:schemeClr>
                </a:solidFill>
                <a:latin typeface="+mn-ea"/>
                <a:cs typeface="+mn-ea"/>
                <a:sym typeface="+mn-ea"/>
              </a:rPr>
              <a:t>消防工程</a:t>
            </a:r>
            <a:r>
              <a:rPr lang="en-US" altLang="zh-CN" sz="1600" dirty="0">
                <a:solidFill>
                  <a:schemeClr val="tx1">
                    <a:lumMod val="85000"/>
                    <a:lumOff val="15000"/>
                  </a:schemeClr>
                </a:solidFill>
                <a:latin typeface="+mn-ea"/>
                <a:cs typeface="+mn-ea"/>
                <a:sym typeface="+mn-ea"/>
              </a:rPr>
              <a:t>5m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K</a:t>
            </a:r>
            <a:r>
              <a:rPr lang="zh-CN" altLang="en-US" sz="1600" dirty="0">
                <a:solidFill>
                  <a:schemeClr val="tx1">
                    <a:lumMod val="85000"/>
                    <a:lumOff val="15000"/>
                  </a:schemeClr>
                </a:solidFill>
                <a:latin typeface="+mn-ea"/>
                <a:cs typeface="+mn-ea"/>
                <a:sym typeface="+mn-ea"/>
              </a:rPr>
              <a:t>给排水、采暖、燃气工程</a:t>
            </a:r>
            <a:r>
              <a:rPr lang="en-US" altLang="zh-CN" sz="1600" dirty="0">
                <a:solidFill>
                  <a:schemeClr val="tx1">
                    <a:lumMod val="85000"/>
                    <a:lumOff val="15000"/>
                  </a:schemeClr>
                </a:solidFill>
                <a:latin typeface="+mn-ea"/>
                <a:cs typeface="+mn-ea"/>
                <a:sym typeface="+mn-ea"/>
              </a:rPr>
              <a:t>3.6m</a:t>
            </a:r>
            <a:r>
              <a:rPr lang="zh-CN" altLang="en-US" sz="1600" dirty="0">
                <a:solidFill>
                  <a:schemeClr val="tx1">
                    <a:lumMod val="85000"/>
                    <a:lumOff val="15000"/>
                  </a:schemeClr>
                </a:solidFill>
                <a:latin typeface="+mn-ea"/>
                <a:cs typeface="+mn-ea"/>
                <a:sym typeface="+mn-ea"/>
              </a:rPr>
              <a:t>；附录</a:t>
            </a:r>
            <a:r>
              <a:rPr lang="en-US" altLang="zh-CN" sz="1600" dirty="0">
                <a:solidFill>
                  <a:schemeClr val="tx1">
                    <a:lumMod val="85000"/>
                    <a:lumOff val="15000"/>
                  </a:schemeClr>
                </a:solidFill>
                <a:latin typeface="+mn-ea"/>
                <a:cs typeface="+mn-ea"/>
                <a:sym typeface="+mn-ea"/>
              </a:rPr>
              <a:t>M</a:t>
            </a:r>
            <a:r>
              <a:rPr lang="zh-CN" altLang="en-US" sz="1600" dirty="0">
                <a:solidFill>
                  <a:schemeClr val="tx1">
                    <a:lumMod val="85000"/>
                    <a:lumOff val="15000"/>
                  </a:schemeClr>
                </a:solidFill>
                <a:latin typeface="+mn-ea"/>
                <a:cs typeface="+mn-ea"/>
                <a:sym typeface="+mn-ea"/>
              </a:rPr>
              <a:t>刷油、防腐蚀、绝热工程</a:t>
            </a:r>
            <a:r>
              <a:rPr lang="en-US" altLang="zh-CN" sz="1600" dirty="0">
                <a:solidFill>
                  <a:schemeClr val="tx1">
                    <a:lumMod val="85000"/>
                    <a:lumOff val="15000"/>
                  </a:schemeClr>
                </a:solidFill>
                <a:latin typeface="+mn-ea"/>
                <a:cs typeface="+mn-ea"/>
                <a:sym typeface="+mn-ea"/>
              </a:rPr>
              <a:t>6m</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en-US" altLang="zh-CN" sz="1600" dirty="0">
                <a:solidFill>
                  <a:schemeClr val="tx1">
                    <a:lumMod val="85000"/>
                    <a:lumOff val="15000"/>
                  </a:schemeClr>
                </a:solidFill>
                <a:latin typeface="+mn-ea"/>
                <a:cs typeface="+mn-ea"/>
                <a:sym typeface="+mn-ea"/>
              </a:rPr>
              <a:t>   </a:t>
            </a:r>
            <a:endParaRPr lang="en-US" altLang="zh-CN"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操作高度超高值</a:t>
            </a:r>
            <a:endParaRPr lang="zh-CN" altLang="en-US">
              <a:latin typeface="Arial" panose="020B0604020202020204" pitchFamily="34" charset="0"/>
              <a:ea typeface="微软雅黑" panose="020B0503020204020204" pitchFamily="34" charset="-122"/>
            </a:endParaRPr>
          </a:p>
        </p:txBody>
      </p:sp>
      <p:pic>
        <p:nvPicPr>
          <p:cNvPr id="2" name="图片 1"/>
          <p:cNvPicPr>
            <a:picLocks noChangeAspect="1"/>
          </p:cNvPicPr>
          <p:nvPr/>
        </p:nvPicPr>
        <p:blipFill>
          <a:blip r:embed="rId16"/>
          <a:srcRect t="27408"/>
          <a:stretch>
            <a:fillRect/>
          </a:stretch>
        </p:blipFill>
        <p:spPr>
          <a:xfrm>
            <a:off x="8397240" y="2253615"/>
            <a:ext cx="2886075" cy="562610"/>
          </a:xfrm>
          <a:prstGeom prst="rect">
            <a:avLst/>
          </a:prstGeom>
        </p:spPr>
      </p:pic>
      <p:pic>
        <p:nvPicPr>
          <p:cNvPr id="3" name="图片 2"/>
          <p:cNvPicPr>
            <a:picLocks noChangeAspect="1"/>
          </p:cNvPicPr>
          <p:nvPr/>
        </p:nvPicPr>
        <p:blipFill>
          <a:blip r:embed="rId17"/>
          <a:srcRect t="39657" b="4466"/>
          <a:stretch>
            <a:fillRect/>
          </a:stretch>
        </p:blipFill>
        <p:spPr>
          <a:xfrm>
            <a:off x="8397240" y="2943860"/>
            <a:ext cx="2885440" cy="373380"/>
          </a:xfrm>
          <a:prstGeom prst="rect">
            <a:avLst/>
          </a:prstGeom>
        </p:spPr>
      </p:pic>
      <p:pic>
        <p:nvPicPr>
          <p:cNvPr id="4" name="图片 3"/>
          <p:cNvPicPr>
            <a:picLocks noChangeAspect="1"/>
          </p:cNvPicPr>
          <p:nvPr/>
        </p:nvPicPr>
        <p:blipFill>
          <a:blip r:embed="rId18"/>
          <a:srcRect t="41271"/>
          <a:stretch>
            <a:fillRect/>
          </a:stretch>
        </p:blipFill>
        <p:spPr>
          <a:xfrm>
            <a:off x="8392160" y="3527425"/>
            <a:ext cx="2891155" cy="443865"/>
          </a:xfrm>
          <a:prstGeom prst="rect">
            <a:avLst/>
          </a:prstGeom>
        </p:spPr>
      </p:pic>
      <p:pic>
        <p:nvPicPr>
          <p:cNvPr id="5" name="图片 4"/>
          <p:cNvPicPr>
            <a:picLocks noChangeAspect="1"/>
          </p:cNvPicPr>
          <p:nvPr/>
        </p:nvPicPr>
        <p:blipFill>
          <a:blip r:embed="rId19"/>
          <a:srcRect t="43900"/>
          <a:stretch>
            <a:fillRect/>
          </a:stretch>
        </p:blipFill>
        <p:spPr>
          <a:xfrm>
            <a:off x="8354060" y="4102100"/>
            <a:ext cx="2944495" cy="824230"/>
          </a:xfrm>
          <a:prstGeom prst="rect">
            <a:avLst/>
          </a:prstGeom>
        </p:spPr>
      </p:pic>
      <p:pic>
        <p:nvPicPr>
          <p:cNvPr id="6" name="图片 5"/>
          <p:cNvPicPr>
            <a:picLocks noChangeAspect="1"/>
          </p:cNvPicPr>
          <p:nvPr/>
        </p:nvPicPr>
        <p:blipFill>
          <a:blip r:embed="rId20"/>
          <a:srcRect t="43930"/>
          <a:stretch>
            <a:fillRect/>
          </a:stretch>
        </p:blipFill>
        <p:spPr>
          <a:xfrm>
            <a:off x="8354060" y="5057140"/>
            <a:ext cx="2988945" cy="963930"/>
          </a:xfrm>
          <a:prstGeom prst="rect">
            <a:avLst/>
          </a:prstGeom>
        </p:spPr>
      </p:pic>
    </p:spTree>
    <p:custDataLst>
      <p:tags r:id="rId2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阀门类型包括螺纹阀门、螺纹法兰阀门、焊接法兰阀门、沟槽阀门，如仅为一侧连接法兰，则在项目特征中描述。</a:t>
            </a:r>
            <a:r>
              <a:rPr lang="zh-CN" altLang="en-US" sz="1600" dirty="0">
                <a:solidFill>
                  <a:srgbClr val="FF0000"/>
                </a:solidFill>
                <a:latin typeface="+mn-ea"/>
                <a:cs typeface="+mn-ea"/>
                <a:sym typeface="+mn-ea"/>
              </a:rPr>
              <a:t>阀门的工作内容均不包括法兰、法兰式附件。</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a:solidFill>
                  <a:srgbClr val="7030A0"/>
                </a:solidFill>
                <a:sym typeface="+mn-ea"/>
              </a:rPr>
              <a:t>新清单把以上阀门类型都合并成金属阀门，均不包含法兰。法兰阀门列清单项时，需在项目特征描述注明。</a:t>
            </a:r>
            <a:endParaRPr lang="zh-CN" altLang="en-US" sz="1600" dirty="0">
              <a:solidFill>
                <a:srgbClr val="7030A0"/>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区分螺纹阀门、螺纹法兰阀门、焊接法兰阀门、带短管甲乙阀门。</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法兰阀门安装包括法兰连接，不得另计，</a:t>
            </a:r>
            <a:r>
              <a:rPr lang="zh-CN" altLang="en-US" sz="1600" dirty="0">
                <a:solidFill>
                  <a:schemeClr val="tx1">
                    <a:lumMod val="85000"/>
                    <a:lumOff val="15000"/>
                  </a:schemeClr>
                </a:solidFill>
                <a:latin typeface="+mn-ea"/>
                <a:cs typeface="+mn-ea"/>
                <a:sym typeface="+mn-ea"/>
              </a:rPr>
              <a:t>如仅为一侧连接法兰，则在项目特征中描述</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区分螺纹阀门、法兰阀门、沟槽阀门。</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法兰阀门安装，如仅为一侧法兰连接时，定额中的法兰、带帽螺栓及垫圈数量减半。</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每副法兰和法兰式附件安装项目中，均包括一个垫片和一副法兰螺栓的材料用量。</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水</a:t>
            </a:r>
            <a:r>
              <a:rPr lang="en-US" altLang="zh-CN">
                <a:latin typeface="Arial" panose="020B0604020202020204" pitchFamily="34" charset="0"/>
                <a:ea typeface="微软雅黑" panose="020B0503020204020204" pitchFamily="34" charset="-122"/>
              </a:rPr>
              <a:t>——</a:t>
            </a:r>
            <a:r>
              <a:rPr lang="zh-CN" altLang="en-US">
                <a:latin typeface="Arial" panose="020B0604020202020204" pitchFamily="34" charset="0"/>
                <a:ea typeface="微软雅黑" panose="020B0503020204020204" pitchFamily="34" charset="-122"/>
              </a:rPr>
              <a:t>法兰阀门法兰的计算</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新增了</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连接短管</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这一清单项。</a:t>
            </a:r>
            <a:endParaRPr lang="zh-CN" altLang="en-US" sz="1600" dirty="0">
              <a:solidFill>
                <a:srgbClr val="FF0000"/>
              </a:solidFill>
              <a:latin typeface="+mn-ea"/>
              <a:cs typeface="+mn-ea"/>
              <a:sym typeface="+mn-ea"/>
            </a:endParaRPr>
          </a:p>
          <a:p>
            <a:pPr algn="l">
              <a:lnSpc>
                <a:spcPct val="150000"/>
              </a:lnSpc>
            </a:pPr>
            <a:r>
              <a:rPr lang="zh-CN" altLang="en-US" sz="1600" dirty="0">
                <a:solidFill>
                  <a:srgbClr val="FF0000"/>
                </a:solidFill>
                <a:latin typeface="+mn-ea"/>
                <a:cs typeface="+mn-ea"/>
                <a:sym typeface="+mn-ea"/>
              </a:rPr>
              <a:t>连接短管适用于装配式建筑</a:t>
            </a:r>
            <a:r>
              <a:rPr lang="zh-CN" altLang="en-US"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其他建筑的连接短管应已包括在相关设备的工作内容。</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a:solidFill>
                  <a:srgbClr val="7030A0"/>
                </a:solidFill>
                <a:sym typeface="+mn-ea"/>
              </a:rPr>
              <a:t>该清单项主要针对</a:t>
            </a:r>
            <a:r>
              <a:rPr lang="zh-CN" altLang="en-US" sz="1600">
                <a:solidFill>
                  <a:srgbClr val="7030A0"/>
                </a:solidFill>
                <a:sym typeface="+mn-ea"/>
              </a:rPr>
              <a:t>装配式建筑</a:t>
            </a:r>
            <a:r>
              <a:rPr lang="zh-CN" altLang="en-US" sz="1600">
                <a:solidFill>
                  <a:srgbClr val="7030A0"/>
                </a:solidFill>
                <a:sym typeface="+mn-ea"/>
              </a:rPr>
              <a:t>预制构件之间的管线与现浇层中管线之间的衔接。</a:t>
            </a:r>
            <a:endParaRPr lang="zh-CN" altLang="en-US" sz="1600" dirty="0">
              <a:solidFill>
                <a:srgbClr val="7030A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无此项目</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无此项目</a:t>
            </a:r>
            <a:endParaRPr lang="zh-CN" altLang="en-US"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电</a:t>
            </a:r>
            <a:r>
              <a:rPr lang="en-US" altLang="zh-CN">
                <a:latin typeface="Arial" panose="020B0604020202020204" pitchFamily="34" charset="0"/>
                <a:ea typeface="微软雅黑" panose="020B0503020204020204" pitchFamily="34" charset="-122"/>
                <a:sym typeface="+mn-ea"/>
              </a:rPr>
              <a:t>——</a:t>
            </a:r>
            <a:r>
              <a:rPr>
                <a:latin typeface="Arial" panose="020B0604020202020204" pitchFamily="34" charset="0"/>
                <a:ea typeface="微软雅黑" panose="020B0503020204020204" pitchFamily="34" charset="-122"/>
                <a:sym typeface="+mn-ea"/>
              </a:rPr>
              <a:t>连接短管</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35000"/>
              </a:lnSpc>
              <a:spcBef>
                <a:spcPts val="0"/>
              </a:spcBef>
              <a:spcAft>
                <a:spcPts val="0"/>
              </a:spcAft>
            </a:pPr>
            <a:r>
              <a:rPr lang="zh-CN" altLang="en-US" sz="1600" dirty="0">
                <a:solidFill>
                  <a:srgbClr val="FF0000"/>
                </a:solidFill>
                <a:latin typeface="+mn-ea"/>
                <a:cs typeface="+mn-ea"/>
                <a:sym typeface="+mn-ea"/>
              </a:rPr>
              <a:t>新增整个章节</a:t>
            </a:r>
            <a:r>
              <a:rPr lang="zh-CN" altLang="en-US" sz="1600" dirty="0">
                <a:solidFill>
                  <a:schemeClr val="tx1"/>
                </a:solidFill>
                <a:latin typeface="+mn-ea"/>
                <a:cs typeface="+mn-ea"/>
                <a:sym typeface="+mn-ea"/>
              </a:rPr>
              <a:t>，新增的清单项为</a:t>
            </a:r>
            <a:r>
              <a:rPr lang="en-US" altLang="zh-CN" sz="1600" dirty="0">
                <a:solidFill>
                  <a:schemeClr val="tx1"/>
                </a:solidFill>
                <a:latin typeface="+mn-ea"/>
                <a:cs typeface="+mn-ea"/>
                <a:sym typeface="+mn-ea"/>
              </a:rPr>
              <a:t>“</a:t>
            </a:r>
            <a:r>
              <a:rPr lang="zh-CN" altLang="en-US" sz="1600" dirty="0">
                <a:solidFill>
                  <a:schemeClr val="tx1"/>
                </a:solidFill>
                <a:latin typeface="+mn-ea"/>
                <a:cs typeface="+mn-ea"/>
                <a:sym typeface="+mn-ea"/>
              </a:rPr>
              <a:t>智能照明系统设备，智能家居系统设备，智能情景系统设备，智能语音系统设备，智能暖通系统设备，智能家电系统设备，智能家居分系统调试，智能家居系统调试及试运行</a:t>
            </a:r>
            <a:r>
              <a:rPr lang="en-US" altLang="zh-CN" sz="1600" dirty="0">
                <a:solidFill>
                  <a:schemeClr val="tx1"/>
                </a:solidFill>
                <a:latin typeface="+mn-ea"/>
                <a:cs typeface="+mn-ea"/>
                <a:sym typeface="+mn-ea"/>
              </a:rPr>
              <a:t>”8</a:t>
            </a:r>
            <a:r>
              <a:rPr lang="zh-CN" altLang="en-US" sz="1600" dirty="0">
                <a:solidFill>
                  <a:schemeClr val="tx1"/>
                </a:solidFill>
                <a:latin typeface="+mn-ea"/>
                <a:cs typeface="+mn-ea"/>
                <a:sym typeface="+mn-ea"/>
              </a:rPr>
              <a:t>个清单项。</a:t>
            </a:r>
            <a:endParaRPr lang="zh-CN" altLang="en-US" sz="1600" dirty="0">
              <a:solidFill>
                <a:schemeClr val="tx1"/>
              </a:solidFill>
              <a:latin typeface="+mn-ea"/>
              <a:cs typeface="+mn-ea"/>
              <a:sym typeface="+mn-ea"/>
            </a:endParaRPr>
          </a:p>
          <a:p>
            <a:pPr algn="l">
              <a:lnSpc>
                <a:spcPct val="135000"/>
              </a:lnSpc>
              <a:spcBef>
                <a:spcPts val="0"/>
              </a:spcBef>
              <a:spcAft>
                <a:spcPts val="0"/>
              </a:spcAft>
            </a:pPr>
            <a:r>
              <a:rPr lang="zh-CN" altLang="en-US" sz="1600">
                <a:solidFill>
                  <a:srgbClr val="7030A0"/>
                </a:solidFill>
                <a:sym typeface="+mn-ea"/>
              </a:rPr>
              <a:t>智能家居系统适用于具备智能家居设备的建设项目，与</a:t>
            </a:r>
            <a:r>
              <a:rPr lang="en-US" altLang="zh-CN" sz="1600">
                <a:solidFill>
                  <a:srgbClr val="7030A0"/>
                </a:solidFill>
                <a:sym typeface="+mn-ea"/>
              </a:rPr>
              <a:t>18</a:t>
            </a:r>
            <a:r>
              <a:rPr lang="zh-CN" altLang="en-US" sz="1600">
                <a:solidFill>
                  <a:srgbClr val="7030A0"/>
                </a:solidFill>
                <a:sym typeface="+mn-ea"/>
              </a:rPr>
              <a:t>定额的</a:t>
            </a:r>
            <a:r>
              <a:rPr lang="en-US" altLang="zh-CN" sz="1600">
                <a:solidFill>
                  <a:srgbClr val="7030A0"/>
                </a:solidFill>
                <a:sym typeface="+mn-ea"/>
              </a:rPr>
              <a:t>“</a:t>
            </a:r>
            <a:r>
              <a:rPr lang="zh-CN" altLang="en-US" sz="1600" dirty="0">
                <a:solidFill>
                  <a:srgbClr val="7030A0"/>
                </a:solidFill>
                <a:latin typeface="+mn-ea"/>
                <a:cs typeface="+mn-ea"/>
                <a:sym typeface="+mn-ea"/>
              </a:rPr>
              <a:t>小区智能化家居控制系统</a:t>
            </a:r>
            <a:r>
              <a:rPr lang="en-US" altLang="zh-CN" sz="1600" dirty="0">
                <a:solidFill>
                  <a:srgbClr val="7030A0"/>
                </a:solidFill>
                <a:latin typeface="+mn-ea"/>
                <a:cs typeface="+mn-ea"/>
                <a:sym typeface="+mn-ea"/>
              </a:rPr>
              <a:t>”</a:t>
            </a:r>
            <a:r>
              <a:rPr lang="zh-CN" altLang="en-US" sz="1600" dirty="0">
                <a:solidFill>
                  <a:srgbClr val="7030A0"/>
                </a:solidFill>
                <a:latin typeface="+mn-ea"/>
                <a:cs typeface="+mn-ea"/>
                <a:sym typeface="+mn-ea"/>
              </a:rPr>
              <a:t>章节相对应。</a:t>
            </a:r>
            <a:endParaRPr lang="zh-CN" altLang="en-US" sz="1600">
              <a:solidFill>
                <a:srgbClr val="7030A0"/>
              </a:solidFill>
            </a:endParaRPr>
          </a:p>
          <a:p>
            <a:pPr algn="l">
              <a:lnSpc>
                <a:spcPct val="150000"/>
              </a:lnSpc>
            </a:pPr>
            <a:endParaRPr lang="zh-CN" altLang="en-US" sz="1600" dirty="0">
              <a:solidFill>
                <a:srgbClr val="7030A0"/>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sz="1600" dirty="0">
                <a:solidFill>
                  <a:schemeClr val="tx1">
                    <a:lumMod val="85000"/>
                    <a:lumOff val="15000"/>
                  </a:schemeClr>
                </a:solidFill>
                <a:latin typeface="+mn-ea"/>
                <a:cs typeface="+mn-ea"/>
                <a:sym typeface="+mn-ea"/>
              </a:rPr>
              <a:t>无此清单项</a:t>
            </a:r>
            <a:endParaRPr lang="en-US" altLang="zh-CN"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小区智能化家居控制系统</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章节，内容包括家居控制系统设备安装、家居智能化系统设备调试、小区智能化系统设备调试、小区智能化系统试运行。</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智能化</a:t>
            </a:r>
            <a:r>
              <a:rPr lang="en-US" altLang="zh-CN">
                <a:latin typeface="Arial" panose="020B0604020202020204" pitchFamily="34" charset="0"/>
                <a:ea typeface="微软雅黑" panose="020B0503020204020204" pitchFamily="34" charset="-122"/>
              </a:rPr>
              <a:t>——</a:t>
            </a:r>
            <a:r>
              <a:rPr lang="zh-CN" altLang="en-US">
                <a:latin typeface="Arial" panose="020B0604020202020204" pitchFamily="34" charset="0"/>
                <a:ea typeface="微软雅黑" panose="020B0503020204020204" pitchFamily="34" charset="-122"/>
              </a:rPr>
              <a:t>智能家居系统</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10795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分</a:t>
            </a:r>
            <a:r>
              <a:rPr lang="zh-CN" altLang="en-US" sz="1600" dirty="0">
                <a:solidFill>
                  <a:srgbClr val="FF0000"/>
                </a:solidFill>
                <a:latin typeface="+mn-ea"/>
                <a:cs typeface="+mn-ea"/>
                <a:sym typeface="+mn-ea"/>
              </a:rPr>
              <a:t>单独</a:t>
            </a:r>
            <a:r>
              <a:rPr lang="zh-CN" altLang="en-US" sz="1600" dirty="0">
                <a:solidFill>
                  <a:schemeClr val="tx1">
                    <a:lumMod val="85000"/>
                    <a:lumOff val="15000"/>
                  </a:schemeClr>
                </a:solidFill>
                <a:latin typeface="+mn-ea"/>
                <a:cs typeface="+mn-ea"/>
                <a:sym typeface="+mn-ea"/>
              </a:rPr>
              <a:t>、挖基坑和沟槽土方</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单独</a:t>
            </a:r>
            <a:r>
              <a:rPr lang="zh-CN" altLang="en-US" sz="1600" dirty="0">
                <a:solidFill>
                  <a:schemeClr val="tx1">
                    <a:lumMod val="85000"/>
                    <a:lumOff val="15000"/>
                  </a:schemeClr>
                </a:solidFill>
                <a:latin typeface="+mn-ea"/>
                <a:cs typeface="+mn-ea"/>
                <a:sym typeface="+mn-ea"/>
              </a:rPr>
              <a:t>土石方项目，是指为使</a:t>
            </a:r>
            <a:r>
              <a:rPr lang="zh-CN" altLang="en-US" sz="1600" dirty="0">
                <a:solidFill>
                  <a:srgbClr val="FF0000"/>
                </a:solidFill>
                <a:latin typeface="+mn-ea"/>
                <a:cs typeface="+mn-ea"/>
                <a:sym typeface="+mn-ea"/>
              </a:rPr>
              <a:t>施工场地达到预设标高</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设计室外标高</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设计室外地面做法底标高</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委托人指定标高</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所进行的土石方工程</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沟槽、基坑土石方的划分；基础土石方中，</a:t>
            </a:r>
            <a:r>
              <a:rPr lang="zh-CN" altLang="en-US" sz="1600" dirty="0">
                <a:solidFill>
                  <a:srgbClr val="FF0000"/>
                </a:solidFill>
                <a:latin typeface="+mn-ea"/>
                <a:cs typeface="+mn-ea"/>
                <a:sym typeface="+mn-ea"/>
              </a:rPr>
              <a:t>底宽</a:t>
            </a:r>
            <a:r>
              <a:rPr lang="en-US" altLang="zh-CN" sz="1600" dirty="0">
                <a:solidFill>
                  <a:srgbClr val="FF0000"/>
                </a:solidFill>
                <a:latin typeface="+mn-ea"/>
                <a:cs typeface="+mn-ea"/>
                <a:sym typeface="+mn-ea"/>
              </a:rPr>
              <a:t>≤3m</a:t>
            </a:r>
            <a:r>
              <a:rPr lang="zh-CN" altLang="en-US" sz="1600" dirty="0">
                <a:solidFill>
                  <a:srgbClr val="FF0000"/>
                </a:solidFill>
                <a:latin typeface="+mn-ea"/>
                <a:cs typeface="+mn-ea"/>
                <a:sym typeface="+mn-ea"/>
              </a:rPr>
              <a:t>且底长</a:t>
            </a:r>
            <a:r>
              <a:rPr lang="en-US" altLang="zh-CN" sz="1600" dirty="0">
                <a:solidFill>
                  <a:srgbClr val="FF0000"/>
                </a:solidFill>
                <a:latin typeface="+mn-ea"/>
                <a:cs typeface="+mn-ea"/>
                <a:sym typeface="+mn-ea"/>
              </a:rPr>
              <a:t>≥3</a:t>
            </a:r>
            <a:r>
              <a:rPr lang="zh-CN" altLang="en-US" sz="1600" dirty="0">
                <a:solidFill>
                  <a:srgbClr val="FF0000"/>
                </a:solidFill>
                <a:latin typeface="+mn-ea"/>
                <a:cs typeface="+mn-ea"/>
                <a:sym typeface="+mn-ea"/>
              </a:rPr>
              <a:t>倍底宽的为沟槽</a:t>
            </a:r>
            <a:r>
              <a:rPr lang="zh-CN" altLang="en-US" sz="1600" dirty="0">
                <a:solidFill>
                  <a:schemeClr val="tx1">
                    <a:lumMod val="85000"/>
                    <a:lumOff val="15000"/>
                  </a:schemeClr>
                </a:solidFill>
                <a:latin typeface="+mn-ea"/>
                <a:cs typeface="+mn-ea"/>
                <a:sym typeface="+mn-ea"/>
              </a:rPr>
              <a:t>，超出上述范</a:t>
            </a:r>
            <a:r>
              <a:rPr lang="zh-CN" altLang="en-US" sz="1600" dirty="0">
                <a:solidFill>
                  <a:schemeClr val="tx1">
                    <a:lumMod val="85000"/>
                    <a:lumOff val="15000"/>
                  </a:schemeClr>
                </a:solidFill>
                <a:latin typeface="+mn-ea"/>
                <a:cs typeface="+mn-ea"/>
                <a:sym typeface="+mn-ea"/>
              </a:rPr>
              <a:t>围的为基坑。</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107950" rIns="239795" bIns="350520" rtlCol="0" anchor="t" anchorCtr="0">
            <a:noAutofit/>
          </a:bodyPr>
          <a:p>
            <a:pPr algn="l">
              <a:lnSpc>
                <a:spcPct val="150000"/>
              </a:lnSpc>
            </a:pPr>
            <a:r>
              <a:rPr lang="zh-CN" altLang="en-US" sz="1600" dirty="0">
                <a:solidFill>
                  <a:srgbClr val="FF0000"/>
                </a:solidFill>
                <a:latin typeface="+mn-ea"/>
                <a:cs typeface="+mn-ea"/>
                <a:sym typeface="+mn-ea"/>
              </a:rPr>
              <a:t>一般挖土方</a:t>
            </a:r>
            <a:r>
              <a:rPr lang="zh-CN" altLang="en-US" sz="1600" dirty="0">
                <a:solidFill>
                  <a:schemeClr val="tx1">
                    <a:lumMod val="85000"/>
                    <a:lumOff val="15000"/>
                  </a:schemeClr>
                </a:solidFill>
                <a:latin typeface="+mn-ea"/>
                <a:cs typeface="+mn-ea"/>
                <a:sym typeface="+mn-ea"/>
              </a:rPr>
              <a:t>，挖沟槽土方和挖基坑土方</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沟槽、基坑、一般土方的划分为：</a:t>
            </a:r>
            <a:r>
              <a:rPr lang="zh-CN" altLang="en-US" sz="1600" dirty="0">
                <a:solidFill>
                  <a:srgbClr val="FF0000"/>
                </a:solidFill>
                <a:latin typeface="+mn-ea"/>
                <a:cs typeface="+mn-ea"/>
                <a:sym typeface="+mn-ea"/>
              </a:rPr>
              <a:t>底宽</a:t>
            </a:r>
            <a:r>
              <a:rPr lang="en-US" altLang="zh-CN" sz="1600" dirty="0">
                <a:solidFill>
                  <a:srgbClr val="FF0000"/>
                </a:solidFill>
                <a:latin typeface="+mn-ea"/>
                <a:cs typeface="+mn-ea"/>
                <a:sym typeface="+mn-ea"/>
              </a:rPr>
              <a:t>≤7m</a:t>
            </a:r>
            <a:r>
              <a:rPr lang="zh-CN" altLang="en-US" sz="1600" dirty="0">
                <a:solidFill>
                  <a:srgbClr val="FF0000"/>
                </a:solidFill>
                <a:latin typeface="+mn-ea"/>
                <a:cs typeface="+mn-ea"/>
                <a:sym typeface="+mn-ea"/>
              </a:rPr>
              <a:t>，底长＞</a:t>
            </a:r>
            <a:r>
              <a:rPr lang="en-US" altLang="zh-CN" sz="1600" dirty="0">
                <a:solidFill>
                  <a:srgbClr val="FF0000"/>
                </a:solidFill>
                <a:latin typeface="+mn-ea"/>
                <a:cs typeface="+mn-ea"/>
                <a:sym typeface="+mn-ea"/>
              </a:rPr>
              <a:t>3</a:t>
            </a:r>
            <a:r>
              <a:rPr lang="zh-CN" altLang="en-US" sz="1600" dirty="0">
                <a:solidFill>
                  <a:srgbClr val="FF0000"/>
                </a:solidFill>
                <a:latin typeface="+mn-ea"/>
                <a:cs typeface="+mn-ea"/>
                <a:sym typeface="+mn-ea"/>
              </a:rPr>
              <a:t>倍底宽为沟槽</a:t>
            </a:r>
            <a:r>
              <a:rPr lang="zh-CN" altLang="en-US"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底长</a:t>
            </a:r>
            <a:r>
              <a:rPr lang="en-US" altLang="zh-CN" sz="1600" dirty="0">
                <a:solidFill>
                  <a:srgbClr val="FF0000"/>
                </a:solidFill>
                <a:latin typeface="+mn-ea"/>
                <a:cs typeface="+mn-ea"/>
                <a:sym typeface="+mn-ea"/>
              </a:rPr>
              <a:t>≤3</a:t>
            </a:r>
            <a:r>
              <a:rPr lang="zh-CN" altLang="en-US" sz="1600" dirty="0">
                <a:solidFill>
                  <a:srgbClr val="FF0000"/>
                </a:solidFill>
                <a:latin typeface="+mn-ea"/>
                <a:cs typeface="+mn-ea"/>
                <a:sym typeface="+mn-ea"/>
              </a:rPr>
              <a:t>倍底宽、底面积</a:t>
            </a:r>
            <a:r>
              <a:rPr lang="en-US" altLang="zh-CN" sz="1600" dirty="0">
                <a:solidFill>
                  <a:srgbClr val="FF0000"/>
                </a:solidFill>
                <a:latin typeface="+mn-ea"/>
                <a:cs typeface="+mn-ea"/>
                <a:sym typeface="+mn-ea"/>
              </a:rPr>
              <a:t>≤150m2</a:t>
            </a:r>
            <a:r>
              <a:rPr lang="zh-CN" altLang="en-US" sz="1600" dirty="0">
                <a:solidFill>
                  <a:srgbClr val="FF0000"/>
                </a:solidFill>
                <a:latin typeface="+mn-ea"/>
                <a:cs typeface="+mn-ea"/>
                <a:sym typeface="+mn-ea"/>
              </a:rPr>
              <a:t>为基坑</a:t>
            </a:r>
            <a:r>
              <a:rPr lang="zh-CN" altLang="en-US"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超出上述范围则为一般土方</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一般挖土方</a:t>
            </a:r>
            <a:r>
              <a:rPr lang="zh-CN" altLang="en-US" sz="1600" dirty="0">
                <a:solidFill>
                  <a:schemeClr val="tx1">
                    <a:lumMod val="85000"/>
                    <a:lumOff val="15000"/>
                  </a:schemeClr>
                </a:solidFill>
                <a:latin typeface="+mn-ea"/>
                <a:cs typeface="+mn-ea"/>
                <a:sym typeface="+mn-ea"/>
              </a:rPr>
              <a:t>，挖沟槽土方和挖基坑土方</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底宽（设计图示有垫层的按垫层，无垫层的按基础底宽，</a:t>
            </a:r>
            <a:r>
              <a:rPr lang="zh-CN" altLang="en-US" sz="1600" dirty="0">
                <a:solidFill>
                  <a:srgbClr val="FF0000"/>
                </a:solidFill>
                <a:latin typeface="+mn-ea"/>
                <a:cs typeface="+mn-ea"/>
                <a:sym typeface="+mn-ea"/>
              </a:rPr>
              <a:t>下同）</a:t>
            </a:r>
            <a:r>
              <a:rPr lang="en-US" altLang="zh-CN" sz="1600" dirty="0">
                <a:solidFill>
                  <a:srgbClr val="FF0000"/>
                </a:solidFill>
                <a:latin typeface="+mn-ea"/>
                <a:cs typeface="+mn-ea"/>
                <a:sym typeface="+mn-ea"/>
              </a:rPr>
              <a:t>≤７ｍ，且底长＞３倍底宽为沟槽</a:t>
            </a:r>
            <a:r>
              <a:rPr lang="zh-CN" altLang="en-US"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底长</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３倍底宽，且底面积</a:t>
            </a:r>
            <a:r>
              <a:rPr lang="en-US" altLang="zh-CN" sz="1600" dirty="0">
                <a:solidFill>
                  <a:srgbClr val="FF0000"/>
                </a:solidFill>
                <a:latin typeface="+mn-ea"/>
                <a:cs typeface="+mn-ea"/>
                <a:sym typeface="+mn-ea"/>
              </a:rPr>
              <a:t>≤150</a:t>
            </a:r>
            <a:r>
              <a:rPr lang="zh-CN" altLang="en-US" sz="1600" dirty="0">
                <a:solidFill>
                  <a:srgbClr val="FF0000"/>
                </a:solidFill>
                <a:latin typeface="+mn-ea"/>
                <a:cs typeface="+mn-ea"/>
                <a:sym typeface="+mn-ea"/>
              </a:rPr>
              <a:t>ｍ</a:t>
            </a:r>
            <a:r>
              <a:rPr lang="en-US" sz="1600" dirty="0">
                <a:solidFill>
                  <a:srgbClr val="FF0000"/>
                </a:solidFill>
                <a:latin typeface="+mn-ea"/>
                <a:cs typeface="+mn-ea"/>
                <a:sym typeface="+mn-ea"/>
              </a:rPr>
              <a:t>2</a:t>
            </a:r>
            <a:r>
              <a:rPr lang="zh-CN" altLang="en-US" sz="1600" dirty="0">
                <a:solidFill>
                  <a:srgbClr val="FF0000"/>
                </a:solidFill>
                <a:latin typeface="+mn-ea"/>
                <a:cs typeface="+mn-ea"/>
                <a:sym typeface="+mn-ea"/>
              </a:rPr>
              <a:t>为基坑</a:t>
            </a:r>
            <a:r>
              <a:rPr lang="zh-CN" altLang="en-US" sz="1600" dirty="0">
                <a:solidFill>
                  <a:schemeClr val="tx1">
                    <a:lumMod val="85000"/>
                    <a:lumOff val="15000"/>
                  </a:schemeClr>
                </a:solidFill>
                <a:latin typeface="+mn-ea"/>
                <a:cs typeface="+mn-ea"/>
                <a:sym typeface="+mn-ea"/>
              </a:rPr>
              <a:t>；超出上述范围，又非平整场地的，为一般土石方</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rPr>
              <a:t>土石方</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单独、基坑、沟槽的划分</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595"/>
            <a:ext cx="7079615"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en-US" altLang="zh-CN" sz="1600" dirty="0">
                <a:solidFill>
                  <a:srgbClr val="FF0000"/>
                </a:solidFill>
                <a:latin typeface="+mn-ea"/>
                <a:cs typeface="+mn-ea"/>
                <a:sym typeface="+mn-ea"/>
              </a:rPr>
              <a:t>1  </a:t>
            </a:r>
            <a:r>
              <a:rPr lang="zh-CN" altLang="en-US" sz="1600" dirty="0">
                <a:solidFill>
                  <a:srgbClr val="FF0000"/>
                </a:solidFill>
                <a:latin typeface="+mn-ea"/>
                <a:cs typeface="+mn-ea"/>
                <a:sym typeface="+mn-ea"/>
              </a:rPr>
              <a:t>对绞电缆</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含双绞线</a:t>
            </a:r>
            <a:r>
              <a:rPr lang="en-US" altLang="zh-CN" sz="1600" dirty="0">
                <a:solidFill>
                  <a:srgbClr val="FF0000"/>
                </a:solidFill>
                <a:latin typeface="+mn-ea"/>
                <a:cs typeface="+mn-ea"/>
                <a:sym typeface="+mn-ea"/>
              </a:rPr>
              <a:t>)</a:t>
            </a:r>
            <a:r>
              <a:rPr lang="zh-CN" altLang="en-US" sz="1600" dirty="0">
                <a:solidFill>
                  <a:srgbClr val="FF0000"/>
                </a:solidFill>
                <a:latin typeface="+mn-ea"/>
                <a:cs typeface="+mn-ea"/>
                <a:sym typeface="+mn-ea"/>
              </a:rPr>
              <a:t>预留长度：在工作区为</a:t>
            </a:r>
            <a:r>
              <a:rPr lang="en-US" altLang="zh-CN" sz="1600" dirty="0">
                <a:solidFill>
                  <a:srgbClr val="FF0000"/>
                </a:solidFill>
                <a:latin typeface="+mn-ea"/>
                <a:cs typeface="+mn-ea"/>
                <a:sym typeface="+mn-ea"/>
              </a:rPr>
              <a:t>30cm, </a:t>
            </a:r>
            <a:r>
              <a:rPr lang="zh-CN" altLang="en-US" sz="1600" dirty="0">
                <a:solidFill>
                  <a:srgbClr val="FF0000"/>
                </a:solidFill>
                <a:latin typeface="+mn-ea"/>
                <a:cs typeface="+mn-ea"/>
                <a:sym typeface="+mn-ea"/>
              </a:rPr>
              <a:t>插</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座</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底</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盒</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内</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为</a:t>
            </a:r>
            <a:r>
              <a:rPr lang="en-US" altLang="zh-CN" sz="1600" dirty="0">
                <a:solidFill>
                  <a:srgbClr val="FF0000"/>
                </a:solidFill>
                <a:latin typeface="+mn-ea"/>
                <a:cs typeface="+mn-ea"/>
                <a:sym typeface="+mn-ea"/>
              </a:rPr>
              <a:t> 3cm, </a:t>
            </a:r>
            <a:r>
              <a:rPr lang="zh-CN" altLang="en-US" sz="1600" dirty="0">
                <a:solidFill>
                  <a:srgbClr val="FF0000"/>
                </a:solidFill>
                <a:latin typeface="+mn-ea"/>
                <a:cs typeface="+mn-ea"/>
                <a:sym typeface="+mn-ea"/>
              </a:rPr>
              <a:t>电</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信</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间</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为</a:t>
            </a:r>
            <a:r>
              <a:rPr lang="en-US" altLang="zh-CN" sz="1600" dirty="0">
                <a:solidFill>
                  <a:srgbClr val="FF0000"/>
                </a:solidFill>
                <a:latin typeface="+mn-ea"/>
                <a:cs typeface="+mn-ea"/>
                <a:sym typeface="+mn-ea"/>
              </a:rPr>
              <a:t> 0 . 5m, </a:t>
            </a:r>
            <a:r>
              <a:rPr lang="zh-CN" altLang="en-US" sz="1600" dirty="0">
                <a:solidFill>
                  <a:srgbClr val="FF0000"/>
                </a:solidFill>
                <a:latin typeface="+mn-ea"/>
                <a:cs typeface="+mn-ea"/>
                <a:sym typeface="+mn-ea"/>
              </a:rPr>
              <a:t>设</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备</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间</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为</a:t>
            </a:r>
            <a:r>
              <a:rPr lang="en-US" altLang="zh-CN" sz="1600" dirty="0">
                <a:solidFill>
                  <a:srgbClr val="FF0000"/>
                </a:solidFill>
                <a:latin typeface="+mn-ea"/>
                <a:cs typeface="+mn-ea"/>
                <a:sym typeface="+mn-ea"/>
              </a:rPr>
              <a:t> 3m;</a:t>
            </a:r>
            <a:endParaRPr lang="en-US" altLang="zh-CN" sz="1600" dirty="0">
              <a:solidFill>
                <a:srgbClr val="FF0000"/>
              </a:solidFill>
              <a:latin typeface="+mn-ea"/>
              <a:cs typeface="+mn-ea"/>
              <a:sym typeface="+mn-ea"/>
            </a:endParaRPr>
          </a:p>
          <a:p>
            <a:pPr algn="l">
              <a:lnSpc>
                <a:spcPct val="150000"/>
              </a:lnSpc>
            </a:pPr>
            <a:r>
              <a:rPr lang="en-US" altLang="zh-CN" sz="1600" dirty="0">
                <a:solidFill>
                  <a:srgbClr val="FF0000"/>
                </a:solidFill>
                <a:latin typeface="+mn-ea"/>
                <a:cs typeface="+mn-ea"/>
                <a:sym typeface="+mn-ea"/>
              </a:rPr>
              <a:t>2  </a:t>
            </a:r>
            <a:r>
              <a:rPr lang="zh-CN" altLang="en-US" sz="1600" dirty="0">
                <a:solidFill>
                  <a:srgbClr val="FF0000"/>
                </a:solidFill>
                <a:latin typeface="+mn-ea"/>
                <a:cs typeface="+mn-ea"/>
                <a:sym typeface="+mn-ea"/>
              </a:rPr>
              <a:t>光缆布放路由盘留，预留长度为</a:t>
            </a:r>
            <a:r>
              <a:rPr lang="en-US" altLang="zh-CN" sz="1600" dirty="0">
                <a:solidFill>
                  <a:srgbClr val="FF0000"/>
                </a:solidFill>
                <a:latin typeface="+mn-ea"/>
                <a:cs typeface="+mn-ea"/>
                <a:sym typeface="+mn-ea"/>
              </a:rPr>
              <a:t>3m, </a:t>
            </a:r>
            <a:r>
              <a:rPr lang="zh-CN" altLang="en-US" sz="1600" dirty="0">
                <a:solidFill>
                  <a:srgbClr val="FF0000"/>
                </a:solidFill>
                <a:latin typeface="+mn-ea"/>
                <a:cs typeface="+mn-ea"/>
                <a:sym typeface="+mn-ea"/>
              </a:rPr>
              <a:t>光</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缆</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在</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配</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线</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柜</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处</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预</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留</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长</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度</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为</a:t>
            </a:r>
            <a:r>
              <a:rPr lang="en-US" altLang="zh-CN" sz="1600" dirty="0">
                <a:solidFill>
                  <a:srgbClr val="FF0000"/>
                </a:solidFill>
                <a:latin typeface="+mn-ea"/>
                <a:cs typeface="+mn-ea"/>
                <a:sym typeface="+mn-ea"/>
              </a:rPr>
              <a:t> 3m,  </a:t>
            </a:r>
            <a:r>
              <a:rPr lang="zh-CN" altLang="en-US" sz="1600" dirty="0">
                <a:solidFill>
                  <a:srgbClr val="FF0000"/>
                </a:solidFill>
                <a:latin typeface="+mn-ea"/>
                <a:cs typeface="+mn-ea"/>
                <a:sym typeface="+mn-ea"/>
              </a:rPr>
              <a:t>楼</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层</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配</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线</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箱</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处</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光</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纤</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预</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留</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长度为</a:t>
            </a:r>
            <a:r>
              <a:rPr lang="en-US" altLang="zh-CN" sz="1600" dirty="0">
                <a:solidFill>
                  <a:srgbClr val="FF0000"/>
                </a:solidFill>
                <a:latin typeface="+mn-ea"/>
                <a:cs typeface="+mn-ea"/>
                <a:sym typeface="+mn-ea"/>
              </a:rPr>
              <a:t>1 . 0m, </a:t>
            </a:r>
            <a:r>
              <a:rPr lang="zh-CN" altLang="en-US" sz="1600" dirty="0">
                <a:solidFill>
                  <a:srgbClr val="FF0000"/>
                </a:solidFill>
                <a:latin typeface="+mn-ea"/>
                <a:cs typeface="+mn-ea"/>
                <a:sym typeface="+mn-ea"/>
              </a:rPr>
              <a:t>配线箱终接时预留长度为</a:t>
            </a:r>
            <a:r>
              <a:rPr lang="en-US" altLang="zh-CN" sz="1600" dirty="0">
                <a:solidFill>
                  <a:srgbClr val="FF0000"/>
                </a:solidFill>
                <a:latin typeface="+mn-ea"/>
                <a:cs typeface="+mn-ea"/>
                <a:sym typeface="+mn-ea"/>
              </a:rPr>
              <a:t>0 . 5m,  </a:t>
            </a:r>
            <a:r>
              <a:rPr lang="zh-CN" altLang="en-US" sz="1600" dirty="0">
                <a:solidFill>
                  <a:srgbClr val="FF0000"/>
                </a:solidFill>
                <a:latin typeface="+mn-ea"/>
                <a:cs typeface="+mn-ea"/>
                <a:sym typeface="+mn-ea"/>
              </a:rPr>
              <a:t>光缆纤芯在配线模块处不做终接时，应保留光缆施工预</a:t>
            </a:r>
            <a:r>
              <a:rPr lang="en-US" altLang="zh-CN" sz="1600" dirty="0">
                <a:solidFill>
                  <a:srgbClr val="FF0000"/>
                </a:solidFill>
                <a:latin typeface="+mn-ea"/>
                <a:cs typeface="+mn-ea"/>
                <a:sym typeface="+mn-ea"/>
              </a:rPr>
              <a:t> </a:t>
            </a:r>
            <a:r>
              <a:rPr lang="zh-CN" altLang="en-US" sz="1600" dirty="0">
                <a:solidFill>
                  <a:srgbClr val="FF0000"/>
                </a:solidFill>
                <a:latin typeface="+mn-ea"/>
                <a:cs typeface="+mn-ea"/>
                <a:sym typeface="+mn-ea"/>
              </a:rPr>
              <a:t>留长度。</a:t>
            </a:r>
            <a:endParaRPr lang="zh-CN" altLang="en-US" sz="1600" dirty="0">
              <a:solidFill>
                <a:srgbClr val="FF0000"/>
              </a:solidFill>
              <a:latin typeface="+mn-ea"/>
              <a:cs typeface="+mn-ea"/>
              <a:sym typeface="+mn-ea"/>
            </a:endParaRPr>
          </a:p>
          <a:p>
            <a:pPr algn="l">
              <a:lnSpc>
                <a:spcPct val="150000"/>
              </a:lnSpc>
            </a:pPr>
            <a:r>
              <a:rPr lang="zh-CN" altLang="en-US" sz="1600">
                <a:solidFill>
                  <a:srgbClr val="7030A0"/>
                </a:solidFill>
                <a:sym typeface="+mn-ea"/>
              </a:rPr>
              <a:t>在</a:t>
            </a:r>
            <a:r>
              <a:rPr lang="en-US" altLang="zh-CN" sz="1600">
                <a:solidFill>
                  <a:srgbClr val="7030A0"/>
                </a:solidFill>
                <a:sym typeface="+mn-ea"/>
              </a:rPr>
              <a:t>“</a:t>
            </a:r>
            <a:r>
              <a:rPr lang="zh-CN" altLang="en-US" sz="1600">
                <a:solidFill>
                  <a:srgbClr val="7030A0"/>
                </a:solidFill>
                <a:sym typeface="+mn-ea"/>
              </a:rPr>
              <a:t>建筑智能化工程</a:t>
            </a:r>
            <a:r>
              <a:rPr lang="en-US" altLang="zh-CN" sz="1600">
                <a:solidFill>
                  <a:srgbClr val="7030A0"/>
                </a:solidFill>
                <a:sym typeface="+mn-ea"/>
              </a:rPr>
              <a:t>”</a:t>
            </a:r>
            <a:r>
              <a:rPr lang="zh-CN" altLang="en-US" sz="1600">
                <a:solidFill>
                  <a:srgbClr val="7030A0"/>
                </a:solidFill>
                <a:sym typeface="+mn-ea"/>
              </a:rPr>
              <a:t>这一章后新增智能化系统相关的线缆预留的说明，这些在原来</a:t>
            </a:r>
            <a:r>
              <a:rPr lang="en-US" altLang="zh-CN" sz="1600">
                <a:solidFill>
                  <a:srgbClr val="7030A0"/>
                </a:solidFill>
                <a:sym typeface="+mn-ea"/>
              </a:rPr>
              <a:t>13</a:t>
            </a:r>
            <a:r>
              <a:rPr lang="zh-CN" altLang="en-US" sz="1600">
                <a:solidFill>
                  <a:srgbClr val="7030A0"/>
                </a:solidFill>
                <a:sym typeface="+mn-ea"/>
              </a:rPr>
              <a:t>清单以及</a:t>
            </a:r>
            <a:r>
              <a:rPr lang="en-US" altLang="zh-CN" sz="1600">
                <a:solidFill>
                  <a:srgbClr val="7030A0"/>
                </a:solidFill>
                <a:sym typeface="+mn-ea"/>
              </a:rPr>
              <a:t>18</a:t>
            </a:r>
            <a:r>
              <a:rPr lang="zh-CN" altLang="en-US" sz="1600">
                <a:solidFill>
                  <a:srgbClr val="7030A0"/>
                </a:solidFill>
                <a:sym typeface="+mn-ea"/>
              </a:rPr>
              <a:t>定额都是没有的</a:t>
            </a:r>
            <a:endParaRPr lang="zh-CN" altLang="en-US" sz="1600">
              <a:solidFill>
                <a:srgbClr val="7030A0"/>
              </a:solidFill>
            </a:endParaRPr>
          </a:p>
          <a:p>
            <a:pPr algn="l">
              <a:lnSpc>
                <a:spcPct val="150000"/>
              </a:lnSpc>
            </a:pPr>
            <a:endParaRPr lang="zh-CN" altLang="en-US" sz="1600" dirty="0">
              <a:solidFill>
                <a:srgbClr val="7030A0"/>
              </a:solidFill>
              <a:latin typeface="+mn-ea"/>
              <a:cs typeface="+mn-ea"/>
              <a:sym typeface="+mn-ea"/>
            </a:endParaRPr>
          </a:p>
        </p:txBody>
      </p:sp>
      <p:grpSp>
        <p:nvGrpSpPr>
          <p:cNvPr id="13" name="组合 12"/>
          <p:cNvGrpSpPr/>
          <p:nvPr>
            <p:custDataLst>
              <p:tags r:id="rId2"/>
            </p:custDataLst>
          </p:nvPr>
        </p:nvGrpSpPr>
        <p:grpSpPr>
          <a:xfrm>
            <a:off x="2725420"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15" name="组合 14"/>
          <p:cNvGrpSpPr/>
          <p:nvPr>
            <p:custDataLst>
              <p:tags r:id="rId6"/>
            </p:custDataLst>
          </p:nvPr>
        </p:nvGrpSpPr>
        <p:grpSpPr>
          <a:xfrm>
            <a:off x="8469630" y="1511935"/>
            <a:ext cx="2744470" cy="490220"/>
            <a:chOff x="13338" y="3274"/>
            <a:chExt cx="4322" cy="772"/>
          </a:xfrm>
        </p:grpSpPr>
        <p:sp>
          <p:nvSpPr>
            <p:cNvPr id="37" name="任意多边形: 形状 36"/>
            <p:cNvSpPr/>
            <p:nvPr>
              <p:custDataLst>
                <p:tags r:id="rId7"/>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8"/>
              </p:custDataLst>
            </p:nvPr>
          </p:nvSpPr>
          <p:spPr>
            <a:xfrm>
              <a:off x="13338"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9"/>
              </p:custDataLst>
            </p:nvPr>
          </p:nvSpPr>
          <p:spPr>
            <a:xfrm flipH="1">
              <a:off x="17486"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0"/>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sz="1600" dirty="0">
                <a:solidFill>
                  <a:schemeClr val="tx1">
                    <a:lumMod val="85000"/>
                    <a:lumOff val="15000"/>
                  </a:schemeClr>
                </a:solidFill>
                <a:latin typeface="+mn-ea"/>
                <a:cs typeface="+mn-ea"/>
                <a:sym typeface="+mn-ea"/>
              </a:rPr>
              <a:t>无此说明</a:t>
            </a:r>
            <a:endParaRPr lang="en-US" altLang="zh-CN" sz="1600" dirty="0">
              <a:solidFill>
                <a:schemeClr val="tx1">
                  <a:lumMod val="85000"/>
                  <a:lumOff val="15000"/>
                </a:schemeClr>
              </a:solidFill>
              <a:latin typeface="+mn-ea"/>
              <a:cs typeface="+mn-ea"/>
              <a:sym typeface="+mn-ea"/>
            </a:endParaRPr>
          </a:p>
          <a:p>
            <a:pPr algn="l">
              <a:lnSpc>
                <a:spcPct val="150000"/>
              </a:lnSpc>
            </a:pPr>
            <a:endParaRPr lang="zh-CN" altLang="en-US" sz="1600" dirty="0">
              <a:solidFill>
                <a:schemeClr val="tx1">
                  <a:lumMod val="85000"/>
                  <a:lumOff val="15000"/>
                </a:schemeClr>
              </a:solidFill>
              <a:latin typeface="+mn-ea"/>
              <a:cs typeface="+mn-ea"/>
              <a:sym typeface="+mn-ea"/>
            </a:endParaRPr>
          </a:p>
        </p:txBody>
      </p:sp>
      <p:sp>
        <p:nvSpPr>
          <p:cNvPr id="12" name="文本占位符 11"/>
          <p:cNvSpPr>
            <a:spLocks noGrp="1"/>
          </p:cNvSpPr>
          <p:nvPr>
            <p:ph type="body" sz="quarter" idx="11"/>
          </p:nvPr>
        </p:nvSpPr>
        <p:spPr/>
        <p:txBody>
          <a:bodyPr/>
          <a:p>
            <a:r>
              <a:rPr>
                <a:sym typeface="+mn-ea"/>
              </a:rPr>
              <a:t>智能化</a:t>
            </a:r>
            <a:r>
              <a:rPr lang="en-US" altLang="zh-CN">
                <a:sym typeface="+mn-ea"/>
              </a:rPr>
              <a:t>——</a:t>
            </a:r>
            <a:r>
              <a:rPr>
                <a:sym typeface="+mn-ea"/>
              </a:rPr>
              <a:t>线缆预留</a:t>
            </a:r>
            <a:endParaRPr lang="zh-CN" altLang="en-US">
              <a:latin typeface="Arial" panose="020B0604020202020204" pitchFamily="34" charset="0"/>
              <a:ea typeface="微软雅黑" panose="020B0503020204020204" pitchFamily="34" charset="-122"/>
            </a:endParaRPr>
          </a:p>
        </p:txBody>
      </p:sp>
    </p:spTree>
    <p:custDataLst>
      <p:tags r:id="rId1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20750" y="2534285"/>
            <a:ext cx="7543165" cy="768350"/>
          </a:xfrm>
          <a:prstGeom prst="rect">
            <a:avLst/>
          </a:prstGeom>
          <a:noFill/>
        </p:spPr>
        <p:txBody>
          <a:bodyPr wrap="square" rtlCol="0" anchor="t">
            <a:spAutoFit/>
          </a:bodyPr>
          <a:lstStyle/>
          <a:p>
            <a:pPr algn="dist"/>
            <a:r>
              <a:rPr lang="zh-CN" altLang="en-US" sz="4400" b="1" dirty="0">
                <a:solidFill>
                  <a:schemeClr val="tx1"/>
                </a:solidFill>
                <a:latin typeface="Arial" panose="020B0604020202020204" pitchFamily="34" charset="0"/>
                <a:ea typeface="微软雅黑" panose="020B0503020204020204" pitchFamily="34" charset="-122"/>
                <a:cs typeface="+mn-ea"/>
                <a:sym typeface="+mn-ea"/>
              </a:rPr>
              <a:t>数字建造技术和产品提供商</a:t>
            </a:r>
            <a:endParaRPr lang="zh-CN" altLang="en-US" sz="4400" b="1" dirty="0">
              <a:solidFill>
                <a:schemeClr val="tx1"/>
              </a:solidFill>
              <a:latin typeface="Arial" panose="020B0604020202020204" pitchFamily="34" charset="0"/>
              <a:ea typeface="微软雅黑" panose="020B0503020204020204" pitchFamily="34" charset="-122"/>
              <a:cs typeface="+mn-ea"/>
              <a:sym typeface="+mn-ea"/>
            </a:endParaRPr>
          </a:p>
        </p:txBody>
      </p:sp>
      <p:pic>
        <p:nvPicPr>
          <p:cNvPr id="9" name="图片 8" descr="品茗股份"/>
          <p:cNvPicPr>
            <a:picLocks noChangeAspect="1"/>
          </p:cNvPicPr>
          <p:nvPr/>
        </p:nvPicPr>
        <p:blipFill>
          <a:blip r:embed="rId1"/>
          <a:stretch>
            <a:fillRect/>
          </a:stretch>
        </p:blipFill>
        <p:spPr>
          <a:xfrm>
            <a:off x="744855" y="4781550"/>
            <a:ext cx="1370965" cy="1370965"/>
          </a:xfrm>
          <a:prstGeom prst="rect">
            <a:avLst/>
          </a:prstGeom>
        </p:spPr>
      </p:pic>
      <p:sp>
        <p:nvSpPr>
          <p:cNvPr id="2" name="文本框 1"/>
          <p:cNvSpPr txBox="1"/>
          <p:nvPr/>
        </p:nvSpPr>
        <p:spPr>
          <a:xfrm>
            <a:off x="2152650" y="4744720"/>
            <a:ext cx="5080000" cy="1445260"/>
          </a:xfrm>
          <a:prstGeom prst="rect">
            <a:avLst/>
          </a:prstGeom>
          <a:noFill/>
          <a:ln w="9525">
            <a:noFill/>
          </a:ln>
        </p:spPr>
        <p:txBody>
          <a:bodyPr>
            <a:spAutoFit/>
          </a:bodyPr>
          <a:lstStyle/>
          <a:p>
            <a:pPr indent="0">
              <a:lnSpc>
                <a:spcPct val="200000"/>
              </a:lnSpc>
            </a:pPr>
            <a:r>
              <a:rPr lang="en-US" sz="1600" b="1">
                <a:solidFill>
                  <a:schemeClr val="tx1"/>
                </a:solidFill>
                <a:latin typeface="Arial" panose="020B0604020202020204" pitchFamily="34" charset="0"/>
                <a:ea typeface="微软雅黑" panose="020B0503020204020204" pitchFamily="34" charset="-122"/>
                <a:cs typeface="思源黑体 CN Normal" panose="020B0400000000000000" charset="-122"/>
              </a:rPr>
              <a:t>0571-56035577</a:t>
            </a:r>
            <a:endParaRPr lang="zh-CN" sz="1050" b="0">
              <a:solidFill>
                <a:schemeClr val="tx1"/>
              </a:solidFill>
              <a:latin typeface="Arial" panose="020B0604020202020204" pitchFamily="34" charset="0"/>
              <a:ea typeface="微软雅黑" panose="020B0503020204020204" pitchFamily="34" charset="-122"/>
              <a:cs typeface="思源黑体 CN Normal" panose="020B0400000000000000" charset="-122"/>
            </a:endParaRPr>
          </a:p>
          <a:p>
            <a:pPr indent="0">
              <a:lnSpc>
                <a:spcPct val="200000"/>
              </a:lnSpc>
            </a:pPr>
            <a:r>
              <a:rPr 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rPr>
              <a:t>杭州品茗安控信息技术股份有限公司</a:t>
            </a:r>
            <a:r>
              <a:rPr lang="zh-CN" sz="1400">
                <a:solidFill>
                  <a:schemeClr val="tx1"/>
                </a:solidFill>
                <a:latin typeface="Arial" panose="020B0604020202020204" pitchFamily="34" charset="0"/>
                <a:ea typeface="微软雅黑" panose="020B0503020204020204" pitchFamily="34" charset="-122"/>
                <a:cs typeface="思源黑体 CN Normal" panose="020B0400000000000000" charset="-122"/>
                <a:sym typeface="+mn-ea"/>
              </a:rPr>
              <a:t>（688109.SH）</a:t>
            </a:r>
            <a:endParaRPr 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endParaRPr>
          </a:p>
          <a:p>
            <a:pPr indent="0">
              <a:lnSpc>
                <a:spcPct val="200000"/>
              </a:lnSpc>
            </a:pPr>
            <a:r>
              <a:rPr 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rPr>
              <a:t>地址：杭州市西湖区西斗门路3号天堂软件园B幢</a:t>
            </a:r>
            <a:r>
              <a:rPr lang="en-US" alt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rPr>
              <a:t>A</a:t>
            </a:r>
            <a:r>
              <a:rPr 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rPr>
              <a:t>座4楼</a:t>
            </a:r>
            <a:endParaRPr lang="zh-CN" sz="1400" b="0">
              <a:solidFill>
                <a:schemeClr val="tx1"/>
              </a:solidFill>
              <a:latin typeface="Arial" panose="020B0604020202020204" pitchFamily="34" charset="0"/>
              <a:ea typeface="微软雅黑" panose="020B0503020204020204" pitchFamily="34" charset="-122"/>
              <a:cs typeface="思源黑体 CN Normal" panose="020B0400000000000000"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挖单独土方按按原始地貌与预</a:t>
            </a:r>
            <a:r>
              <a:rPr lang="zh-CN" altLang="en-US" sz="1600" dirty="0">
                <a:solidFill>
                  <a:schemeClr val="tx1">
                    <a:lumMod val="85000"/>
                    <a:lumOff val="15000"/>
                  </a:schemeClr>
                </a:solidFill>
                <a:latin typeface="+mn-ea"/>
                <a:cs typeface="+mn-ea"/>
                <a:sym typeface="+mn-ea"/>
              </a:rPr>
              <a:t>设标高之间的挖填</a:t>
            </a:r>
            <a:r>
              <a:rPr lang="zh-CN" altLang="en-US" sz="1600" dirty="0">
                <a:solidFill>
                  <a:schemeClr val="tx1">
                    <a:lumMod val="85000"/>
                    <a:lumOff val="15000"/>
                  </a:schemeClr>
                </a:solidFill>
                <a:latin typeface="+mn-ea"/>
                <a:cs typeface="+mn-ea"/>
                <a:sym typeface="+mn-ea"/>
              </a:rPr>
              <a:t>尺寸，以体积计算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沟槽和基坑按按设计图示基础</a:t>
            </a:r>
            <a:r>
              <a:rPr lang="en-US" altLang="zh-CN" sz="1600" dirty="0">
                <a:solidFill>
                  <a:schemeClr val="tx1">
                    <a:lumMod val="85000"/>
                    <a:lumOff val="15000"/>
                  </a:schemeClr>
                </a:solidFill>
                <a:latin typeface="+mn-ea"/>
                <a:cs typeface="+mn-ea"/>
                <a:sym typeface="+mn-ea"/>
              </a:rPr>
              <a:t>(</a:t>
            </a:r>
            <a:r>
              <a:rPr lang="zh-CN" altLang="en-US" sz="1600" dirty="0">
                <a:solidFill>
                  <a:schemeClr val="tx1">
                    <a:lumMod val="85000"/>
                    <a:lumOff val="15000"/>
                  </a:schemeClr>
                </a:solidFill>
                <a:latin typeface="+mn-ea"/>
                <a:cs typeface="+mn-ea"/>
                <a:sym typeface="+mn-ea"/>
              </a:rPr>
              <a:t>含垫层</a:t>
            </a:r>
            <a:r>
              <a:rPr lang="en-US" altLang="zh-CN" sz="1600" dirty="0">
                <a:solidFill>
                  <a:schemeClr val="tx1">
                    <a:lumMod val="85000"/>
                    <a:lumOff val="15000"/>
                  </a:schemeClr>
                </a:solidFill>
                <a:latin typeface="+mn-ea"/>
                <a:cs typeface="+mn-ea"/>
                <a:sym typeface="+mn-ea"/>
              </a:rPr>
              <a:t>)</a:t>
            </a:r>
            <a:r>
              <a:rPr lang="zh-CN" altLang="en-US" sz="1600" dirty="0">
                <a:solidFill>
                  <a:srgbClr val="FF0000"/>
                </a:solidFill>
                <a:latin typeface="+mn-ea"/>
                <a:cs typeface="+mn-ea"/>
                <a:sym typeface="+mn-ea"/>
              </a:rPr>
              <a:t>底面积另加工作面面积，乘以挖土深度</a:t>
            </a:r>
            <a:r>
              <a:rPr lang="zh-CN" altLang="en-US" sz="1600" dirty="0">
                <a:solidFill>
                  <a:schemeClr val="tx1">
                    <a:lumMod val="85000"/>
                    <a:lumOff val="15000"/>
                  </a:schemeClr>
                </a:solidFill>
                <a:latin typeface="+mn-ea"/>
                <a:cs typeface="+mn-ea"/>
                <a:sym typeface="+mn-ea"/>
              </a:rPr>
              <a:t>，以体积计算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我省在具体贯彻实施时，应按照计算规范有关规定，将因挖沟槽、基坑、一般土石方因工作面和放坡所增加的工程量并入各土石方工程量中计算。如各专业工程清单提供的</a:t>
            </a:r>
            <a:r>
              <a:rPr lang="zh-CN" altLang="en-US" sz="1600" dirty="0">
                <a:solidFill>
                  <a:srgbClr val="FF0000"/>
                </a:solidFill>
                <a:latin typeface="+mn-ea"/>
                <a:cs typeface="+mn-ea"/>
                <a:sym typeface="+mn-ea"/>
              </a:rPr>
              <a:t>工作面宽度和放坡系数</a:t>
            </a:r>
            <a:r>
              <a:rPr lang="zh-CN" altLang="en-US" sz="1600" dirty="0">
                <a:solidFill>
                  <a:schemeClr val="tx1">
                    <a:lumMod val="85000"/>
                    <a:lumOff val="15000"/>
                  </a:schemeClr>
                </a:solidFill>
                <a:latin typeface="+mn-ea"/>
                <a:cs typeface="+mn-ea"/>
                <a:sym typeface="+mn-ea"/>
              </a:rPr>
              <a:t>与</a:t>
            </a:r>
            <a:r>
              <a:rPr lang="zh-CN" altLang="en-US" sz="1600" dirty="0">
                <a:solidFill>
                  <a:srgbClr val="FF0000"/>
                </a:solidFill>
                <a:latin typeface="+mn-ea"/>
                <a:cs typeface="+mn-ea"/>
                <a:sym typeface="+mn-ea"/>
              </a:rPr>
              <a:t>我省现行预算定额不一致，按定额有关规定执行</a:t>
            </a:r>
            <a:endParaRPr lang="zh-CN" altLang="en-US" sz="1600" dirty="0">
              <a:solidFill>
                <a:srgbClr val="FF0000"/>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144145" tIns="0" rIns="14414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地槽长度：外墙按外墙中心线长度计算。内墙按基础（含垫层）底净长计算，</a:t>
            </a:r>
            <a:r>
              <a:rPr lang="zh-CN" altLang="en-US" sz="1600" dirty="0">
                <a:solidFill>
                  <a:srgbClr val="FF0000"/>
                </a:solidFill>
                <a:latin typeface="+mn-ea"/>
                <a:cs typeface="+mn-ea"/>
                <a:sym typeface="+mn-ea"/>
              </a:rPr>
              <a:t>不扣除工作面及放坡重叠部份的长度</a:t>
            </a:r>
            <a:r>
              <a:rPr lang="zh-CN" altLang="en-US" sz="1600" dirty="0">
                <a:solidFill>
                  <a:schemeClr val="tx1">
                    <a:lumMod val="85000"/>
                    <a:lumOff val="15000"/>
                  </a:schemeClr>
                </a:solidFill>
                <a:latin typeface="+mn-ea"/>
                <a:cs typeface="+mn-ea"/>
                <a:sym typeface="+mn-ea"/>
              </a:rPr>
              <a:t>，附墙垛凸出部分按砌筑工程规定的砖垛折加长度合并计算；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基槽、坑土方开挖，不</a:t>
            </a:r>
            <a:r>
              <a:rPr lang="zh-CN" altLang="en-US" sz="1600" dirty="0">
                <a:solidFill>
                  <a:srgbClr val="FF0000"/>
                </a:solidFill>
                <a:latin typeface="+mn-ea"/>
                <a:cs typeface="+mn-ea"/>
                <a:sym typeface="+mn-ea"/>
              </a:rPr>
              <a:t>扣除放坡交叉处的重复工程量，但因工作面、放坡重叠造成槽、坑计算体积之和大于实际大开口挖土体积时，按大开口挖土体积计算</a:t>
            </a:r>
            <a:endParaRPr lang="zh-CN" altLang="en-US" sz="1600" dirty="0">
              <a:solidFill>
                <a:srgbClr val="FF0000"/>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土石方</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土石方计算规则</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endParaRPr lang="en-US" altLang="zh-CN" sz="1600" dirty="0">
              <a:solidFill>
                <a:schemeClr val="tx1">
                  <a:lumMod val="85000"/>
                  <a:lumOff val="15000"/>
                </a:schemeClr>
              </a:solidFill>
              <a:latin typeface="+mn-ea"/>
              <a:cs typeface="+mn-ea"/>
              <a:sym typeface="+mn-ea"/>
            </a:endParaRPr>
          </a:p>
          <a:p>
            <a:pPr algn="l">
              <a:lnSpc>
                <a:spcPct val="150000"/>
              </a:lnSpc>
            </a:pPr>
            <a:endParaRPr lang="en-US" altLang="zh-CN"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15" name="组合 14"/>
          <p:cNvGrpSpPr/>
          <p:nvPr>
            <p:custDataLst>
              <p:tags r:id="rId6"/>
            </p:custDataLst>
          </p:nvPr>
        </p:nvGrpSpPr>
        <p:grpSpPr>
          <a:xfrm>
            <a:off x="4719955" y="1511935"/>
            <a:ext cx="2744470" cy="490220"/>
            <a:chOff x="7433" y="3274"/>
            <a:chExt cx="4322" cy="772"/>
          </a:xfrm>
        </p:grpSpPr>
        <p:sp>
          <p:nvSpPr>
            <p:cNvPr id="37" name="任意多边形: 形状 36"/>
            <p:cNvSpPr/>
            <p:nvPr>
              <p:custDataLst>
                <p:tags r:id="rId7"/>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8"/>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9"/>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0"/>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endParaRPr lang="en-US" sz="1600" dirty="0">
              <a:solidFill>
                <a:schemeClr val="tx1">
                  <a:lumMod val="85000"/>
                  <a:lumOff val="15000"/>
                </a:schemeClr>
              </a:solidFill>
              <a:latin typeface="+mn-ea"/>
              <a:cs typeface="+mn-ea"/>
              <a:sym typeface="+mn-ea"/>
            </a:endParaRPr>
          </a:p>
          <a:p>
            <a:pPr algn="l">
              <a:lnSpc>
                <a:spcPct val="150000"/>
              </a:lnSpc>
            </a:pPr>
            <a:endParaRPr lang="en-US" sz="1600" dirty="0">
              <a:solidFill>
                <a:schemeClr val="tx1">
                  <a:lumMod val="85000"/>
                  <a:lumOff val="15000"/>
                </a:schemeClr>
              </a:solidFill>
              <a:latin typeface="+mn-ea"/>
              <a:cs typeface="+mn-ea"/>
              <a:sym typeface="+mn-ea"/>
            </a:endParaRPr>
          </a:p>
        </p:txBody>
      </p:sp>
      <p:grpSp>
        <p:nvGrpSpPr>
          <p:cNvPr id="17" name="组合 16"/>
          <p:cNvGrpSpPr/>
          <p:nvPr>
            <p:custDataLst>
              <p:tags r:id="rId11"/>
            </p:custDataLst>
          </p:nvPr>
        </p:nvGrpSpPr>
        <p:grpSpPr>
          <a:xfrm>
            <a:off x="8469630" y="1511935"/>
            <a:ext cx="2744470" cy="490220"/>
            <a:chOff x="13338" y="3274"/>
            <a:chExt cx="4322" cy="772"/>
          </a:xfrm>
        </p:grpSpPr>
        <p:sp>
          <p:nvSpPr>
            <p:cNvPr id="44" name="任意多边形: 形状 43"/>
            <p:cNvSpPr/>
            <p:nvPr>
              <p:custDataLst>
                <p:tags r:id="rId12"/>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3"/>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4"/>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土石方</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土石方工作面</a:t>
            </a:r>
            <a:endParaRPr lang="zh-CN" altLang="en-US">
              <a:latin typeface="Arial" panose="020B0604020202020204" pitchFamily="34" charset="0"/>
              <a:ea typeface="微软雅黑" panose="020B0503020204020204" pitchFamily="34" charset="-122"/>
            </a:endParaRPr>
          </a:p>
        </p:txBody>
      </p:sp>
      <p:pic>
        <p:nvPicPr>
          <p:cNvPr id="5" name="图片 4"/>
          <p:cNvPicPr>
            <a:picLocks noChangeAspect="1"/>
          </p:cNvPicPr>
          <p:nvPr/>
        </p:nvPicPr>
        <p:blipFill>
          <a:blip r:embed="rId15"/>
          <a:stretch>
            <a:fillRect/>
          </a:stretch>
        </p:blipFill>
        <p:spPr>
          <a:xfrm>
            <a:off x="871855" y="3029585"/>
            <a:ext cx="2941320" cy="2400300"/>
          </a:xfrm>
          <a:prstGeom prst="rect">
            <a:avLst/>
          </a:prstGeom>
        </p:spPr>
      </p:pic>
      <p:pic>
        <p:nvPicPr>
          <p:cNvPr id="6" name="图片 5"/>
          <p:cNvPicPr>
            <a:picLocks noChangeAspect="1"/>
          </p:cNvPicPr>
          <p:nvPr/>
        </p:nvPicPr>
        <p:blipFill>
          <a:blip r:embed="rId16"/>
          <a:stretch>
            <a:fillRect/>
          </a:stretch>
        </p:blipFill>
        <p:spPr>
          <a:xfrm>
            <a:off x="8180070" y="2985135"/>
            <a:ext cx="3228975" cy="2444750"/>
          </a:xfrm>
          <a:prstGeom prst="rect">
            <a:avLst/>
          </a:prstGeom>
        </p:spPr>
      </p:pic>
      <p:sp>
        <p:nvSpPr>
          <p:cNvPr id="8" name="矩形: 圆角 35"/>
          <p:cNvSpPr/>
          <p:nvPr>
            <p:custDataLst>
              <p:tags r:id="rId17"/>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616585" rIns="239795" bIns="350520" rtlCol="0" anchor="ctr">
            <a:noAutofit/>
          </a:bodyPr>
          <a:p>
            <a:pPr algn="l">
              <a:lnSpc>
                <a:spcPct val="150000"/>
              </a:lnSpc>
            </a:pPr>
            <a:r>
              <a:rPr lang="zh-CN" altLang="en-US" sz="1600" dirty="0">
                <a:solidFill>
                  <a:schemeClr val="tx1">
                    <a:lumMod val="85000"/>
                    <a:lumOff val="15000"/>
                  </a:schemeClr>
                </a:solidFill>
                <a:latin typeface="+mn-ea"/>
                <a:cs typeface="+mn-ea"/>
                <a:sym typeface="+mn-ea"/>
              </a:rPr>
              <a:t>我省在具体贯彻实施时，应按照计算规范有关规定，将因挖沟槽、基坑、一般土石方因工作面和放坡所增加的工程量并入各土石方工程量中计算。如各专业工程清单提供的</a:t>
            </a:r>
            <a:r>
              <a:rPr lang="zh-CN" altLang="en-US" sz="1600" dirty="0">
                <a:solidFill>
                  <a:srgbClr val="FF0000"/>
                </a:solidFill>
                <a:latin typeface="+mn-ea"/>
                <a:cs typeface="+mn-ea"/>
                <a:sym typeface="+mn-ea"/>
              </a:rPr>
              <a:t>工作面宽度和放坡系数</a:t>
            </a:r>
            <a:r>
              <a:rPr lang="zh-CN" altLang="en-US" sz="1600" dirty="0">
                <a:solidFill>
                  <a:schemeClr val="tx1">
                    <a:lumMod val="85000"/>
                    <a:lumOff val="15000"/>
                  </a:schemeClr>
                </a:solidFill>
                <a:latin typeface="+mn-ea"/>
                <a:cs typeface="+mn-ea"/>
                <a:sym typeface="+mn-ea"/>
              </a:rPr>
              <a:t>与</a:t>
            </a:r>
            <a:r>
              <a:rPr lang="zh-CN" altLang="en-US" sz="1600" dirty="0">
                <a:solidFill>
                  <a:srgbClr val="FF0000"/>
                </a:solidFill>
                <a:latin typeface="+mn-ea"/>
                <a:cs typeface="+mn-ea"/>
                <a:sym typeface="+mn-ea"/>
              </a:rPr>
              <a:t>我省现行预算定额不一致，按定额有关规定执行</a:t>
            </a:r>
            <a:endParaRPr lang="zh-CN" altLang="en-US" sz="1600" dirty="0">
              <a:solidFill>
                <a:schemeClr val="tx1">
                  <a:lumMod val="85000"/>
                  <a:lumOff val="15000"/>
                </a:schemeClr>
              </a:solidFill>
              <a:latin typeface="+mn-ea"/>
              <a:cs typeface="+mn-ea"/>
              <a:sym typeface="+mn-ea"/>
            </a:endParaRPr>
          </a:p>
        </p:txBody>
      </p:sp>
    </p:spTree>
    <p:custDataLst>
      <p:tags r:id="rId18"/>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计算土石方的开挖、回填工程量时，均</a:t>
            </a:r>
            <a:r>
              <a:rPr lang="zh-CN" altLang="en-US" sz="1600" dirty="0">
                <a:solidFill>
                  <a:srgbClr val="FF0000"/>
                </a:solidFill>
                <a:latin typeface="+mn-ea"/>
                <a:cs typeface="+mn-ea"/>
                <a:sym typeface="+mn-ea"/>
              </a:rPr>
              <a:t>不考虑不同密实状态的土、石体积折算</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grpSp>
        <p:nvGrpSpPr>
          <p:cNvPr id="15" name="组合 14"/>
          <p:cNvGrpSpPr/>
          <p:nvPr>
            <p:custDataLst>
              <p:tags r:id="rId6"/>
            </p:custDataLst>
          </p:nvPr>
        </p:nvGrpSpPr>
        <p:grpSpPr>
          <a:xfrm>
            <a:off x="4719955" y="1511935"/>
            <a:ext cx="2744470" cy="490220"/>
            <a:chOff x="7433" y="3274"/>
            <a:chExt cx="4322" cy="772"/>
          </a:xfrm>
        </p:grpSpPr>
        <p:sp>
          <p:nvSpPr>
            <p:cNvPr id="37" name="任意多边形: 形状 36"/>
            <p:cNvSpPr/>
            <p:nvPr>
              <p:custDataLst>
                <p:tags r:id="rId7"/>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8"/>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9"/>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0"/>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余方弃置运输工程量为挖方工程量减去填方工程量</a:t>
            </a:r>
            <a:r>
              <a:rPr lang="zh-CN" altLang="en-US" sz="1600" dirty="0">
                <a:solidFill>
                  <a:srgbClr val="FF0000"/>
                </a:solidFill>
                <a:latin typeface="+mn-ea"/>
                <a:cs typeface="+mn-ea"/>
                <a:sym typeface="+mn-ea"/>
              </a:rPr>
              <a:t>乘以相应的土石方体积折算系数表中的折算系数计算</a:t>
            </a:r>
            <a:r>
              <a:rPr lang="zh-CN" altLang="en-US" sz="1600" dirty="0">
                <a:solidFill>
                  <a:schemeClr val="tx1">
                    <a:lumMod val="85000"/>
                    <a:lumOff val="15000"/>
                  </a:schemeClr>
                </a:solidFill>
                <a:latin typeface="+mn-ea"/>
                <a:cs typeface="+mn-ea"/>
                <a:sym typeface="+mn-ea"/>
              </a:rPr>
              <a:t>。</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1"/>
            </p:custDataLst>
          </p:nvPr>
        </p:nvGrpSpPr>
        <p:grpSpPr>
          <a:xfrm>
            <a:off x="8469630" y="1511935"/>
            <a:ext cx="2744470" cy="490220"/>
            <a:chOff x="13338" y="3274"/>
            <a:chExt cx="4322" cy="772"/>
          </a:xfrm>
        </p:grpSpPr>
        <p:sp>
          <p:nvSpPr>
            <p:cNvPr id="44" name="任意多边形: 形状 43"/>
            <p:cNvSpPr/>
            <p:nvPr>
              <p:custDataLst>
                <p:tags r:id="rId12"/>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3"/>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4"/>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土石方一</a:t>
            </a:r>
            <a:r>
              <a:rPr lang="zh-CN" altLang="en-US">
                <a:latin typeface="Arial" panose="020B0604020202020204" pitchFamily="34" charset="0"/>
                <a:ea typeface="微软雅黑" panose="020B0503020204020204" pitchFamily="34" charset="-122"/>
              </a:rPr>
              <a:t>土石方外运体积计算</a:t>
            </a:r>
            <a:endParaRPr lang="zh-CN" altLang="en-US">
              <a:latin typeface="Arial" panose="020B0604020202020204" pitchFamily="34" charset="0"/>
              <a:ea typeface="微软雅黑" panose="020B0503020204020204" pitchFamily="34" charset="-122"/>
            </a:endParaRPr>
          </a:p>
        </p:txBody>
      </p:sp>
      <p:pic>
        <p:nvPicPr>
          <p:cNvPr id="2" name="图片 -2147482570"/>
          <p:cNvPicPr>
            <a:picLocks noChangeAspect="1"/>
          </p:cNvPicPr>
          <p:nvPr/>
        </p:nvPicPr>
        <p:blipFill>
          <a:blip r:embed="rId15"/>
          <a:stretch>
            <a:fillRect/>
          </a:stretch>
        </p:blipFill>
        <p:spPr>
          <a:xfrm>
            <a:off x="4430395" y="3740150"/>
            <a:ext cx="3195955" cy="2007235"/>
          </a:xfrm>
          <a:prstGeom prst="rect">
            <a:avLst/>
          </a:prstGeom>
          <a:noFill/>
          <a:ln w="9525">
            <a:noFill/>
          </a:ln>
        </p:spPr>
      </p:pic>
      <p:pic>
        <p:nvPicPr>
          <p:cNvPr id="3" name="图片 18"/>
          <p:cNvPicPr>
            <a:picLocks noChangeAspect="1"/>
          </p:cNvPicPr>
          <p:nvPr/>
        </p:nvPicPr>
        <p:blipFill>
          <a:blip r:embed="rId16"/>
          <a:stretch>
            <a:fillRect/>
          </a:stretch>
        </p:blipFill>
        <p:spPr>
          <a:xfrm>
            <a:off x="8321675" y="4184650"/>
            <a:ext cx="3108960" cy="1303020"/>
          </a:xfrm>
          <a:prstGeom prst="rect">
            <a:avLst/>
          </a:prstGeom>
          <a:noFill/>
          <a:ln w="9525">
            <a:solidFill>
              <a:schemeClr val="tx1"/>
            </a:solidFill>
          </a:ln>
        </p:spPr>
      </p:pic>
      <p:sp>
        <p:nvSpPr>
          <p:cNvPr id="8" name="矩形: 圆角 35"/>
          <p:cNvSpPr/>
          <p:nvPr>
            <p:custDataLst>
              <p:tags r:id="rId17"/>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ctr">
              <a:lnSpc>
                <a:spcPct val="150000"/>
              </a:lnSpc>
            </a:pPr>
            <a:r>
              <a:rPr lang="zh-CN" altLang="en-US" sz="1600" dirty="0">
                <a:solidFill>
                  <a:schemeClr val="tx1">
                    <a:lumMod val="85000"/>
                    <a:lumOff val="15000"/>
                  </a:schemeClr>
                </a:solidFill>
                <a:latin typeface="+mn-ea"/>
                <a:cs typeface="+mn-ea"/>
                <a:sym typeface="+mn-ea"/>
              </a:rPr>
              <a:t>跟</a:t>
            </a:r>
            <a:r>
              <a:rPr lang="en-US" altLang="zh-CN" sz="1600" dirty="0">
                <a:solidFill>
                  <a:schemeClr val="tx1">
                    <a:lumMod val="85000"/>
                    <a:lumOff val="15000"/>
                  </a:schemeClr>
                </a:solidFill>
                <a:latin typeface="+mn-ea"/>
                <a:cs typeface="+mn-ea"/>
                <a:sym typeface="+mn-ea"/>
              </a:rPr>
              <a:t>18</a:t>
            </a:r>
            <a:r>
              <a:rPr lang="zh-CN" altLang="en-US" sz="1600" dirty="0">
                <a:solidFill>
                  <a:schemeClr val="tx1">
                    <a:lumMod val="85000"/>
                    <a:lumOff val="15000"/>
                  </a:schemeClr>
                </a:solidFill>
                <a:latin typeface="+mn-ea"/>
                <a:cs typeface="+mn-ea"/>
                <a:sym typeface="+mn-ea"/>
              </a:rPr>
              <a:t>定额</a:t>
            </a:r>
            <a:r>
              <a:rPr lang="zh-CN" altLang="en-US" sz="1600" dirty="0">
                <a:solidFill>
                  <a:schemeClr val="tx1">
                    <a:lumMod val="85000"/>
                    <a:lumOff val="15000"/>
                  </a:schemeClr>
                </a:solidFill>
                <a:latin typeface="+mn-ea"/>
                <a:cs typeface="+mn-ea"/>
                <a:sym typeface="+mn-ea"/>
              </a:rPr>
              <a:t>一致</a:t>
            </a:r>
            <a:endParaRPr lang="zh-CN" altLang="en-US" sz="1600" dirty="0">
              <a:solidFill>
                <a:schemeClr val="tx1">
                  <a:lumMod val="85000"/>
                  <a:lumOff val="15000"/>
                </a:schemeClr>
              </a:solidFill>
              <a:latin typeface="+mn-ea"/>
              <a:cs typeface="+mn-ea"/>
              <a:sym typeface="+mn-ea"/>
            </a:endParaRPr>
          </a:p>
        </p:txBody>
      </p:sp>
    </p:spTree>
    <p:custDataLst>
      <p:tags r:id="rId18"/>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按成槽、</a:t>
            </a:r>
            <a:r>
              <a:rPr lang="zh-CN" altLang="en-US" sz="1600" dirty="0">
                <a:solidFill>
                  <a:srgbClr val="FF0000"/>
                </a:solidFill>
                <a:latin typeface="+mn-ea"/>
                <a:cs typeface="+mn-ea"/>
                <a:sym typeface="+mn-ea"/>
              </a:rPr>
              <a:t>成孔尺寸</a:t>
            </a:r>
            <a:r>
              <a:rPr lang="zh-CN" altLang="en-US" sz="1600" dirty="0">
                <a:solidFill>
                  <a:schemeClr val="tx1">
                    <a:lumMod val="85000"/>
                    <a:lumOff val="15000"/>
                  </a:schemeClr>
                </a:solidFill>
                <a:latin typeface="+mn-ea"/>
                <a:cs typeface="+mn-ea"/>
                <a:sym typeface="+mn-ea"/>
              </a:rPr>
              <a:t>，以体积计算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工程量不计算，作为工作内容考虑，并入在</a:t>
            </a:r>
            <a:r>
              <a:rPr lang="zh-CN" altLang="en-US" sz="1600" dirty="0">
                <a:solidFill>
                  <a:srgbClr val="FF0000"/>
                </a:solidFill>
                <a:latin typeface="+mn-ea"/>
                <a:cs typeface="+mn-ea"/>
                <a:sym typeface="+mn-ea"/>
              </a:rPr>
              <a:t>综合单位中</a:t>
            </a:r>
            <a:endParaRPr lang="zh-CN" altLang="en-US" sz="1600" dirty="0">
              <a:solidFill>
                <a:srgbClr val="FF0000"/>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rgbClr val="FF0000"/>
                </a:solidFill>
                <a:latin typeface="+mn-ea"/>
                <a:cs typeface="+mn-ea"/>
                <a:sym typeface="+mn-ea"/>
              </a:rPr>
              <a:t>水泥搅拌桩</a:t>
            </a: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成桩</a:t>
            </a:r>
            <a:r>
              <a:rPr lang="zh-CN" altLang="en-US" sz="1600" dirty="0">
                <a:solidFill>
                  <a:schemeClr val="tx1">
                    <a:lumMod val="85000"/>
                    <a:lumOff val="15000"/>
                  </a:schemeClr>
                </a:solidFill>
                <a:latin typeface="+mn-ea"/>
                <a:cs typeface="+mn-ea"/>
                <a:sym typeface="+mn-ea"/>
              </a:rPr>
              <a:t>工程量乘以系</a:t>
            </a:r>
            <a:r>
              <a:rPr lang="en-US" altLang="zh-CN" sz="1600" dirty="0">
                <a:solidFill>
                  <a:srgbClr val="FF0000"/>
                </a:solidFill>
                <a:latin typeface="+mn-ea"/>
                <a:cs typeface="+mn-ea"/>
                <a:sym typeface="+mn-ea"/>
              </a:rPr>
              <a:t>0.2</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旋喷桩</a:t>
            </a: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成桩</a:t>
            </a:r>
            <a:r>
              <a:rPr lang="zh-CN" altLang="en-US" sz="1600" dirty="0">
                <a:solidFill>
                  <a:schemeClr val="tx1">
                    <a:lumMod val="85000"/>
                    <a:lumOff val="15000"/>
                  </a:schemeClr>
                </a:solidFill>
                <a:latin typeface="+mn-ea"/>
                <a:cs typeface="+mn-ea"/>
                <a:sym typeface="+mn-ea"/>
              </a:rPr>
              <a:t>工程量乘以系数</a:t>
            </a:r>
            <a:r>
              <a:rPr lang="en-US" altLang="zh-CN" sz="1600" dirty="0">
                <a:solidFill>
                  <a:srgbClr val="FF0000"/>
                </a:solidFill>
                <a:latin typeface="+mn-ea"/>
                <a:cs typeface="+mn-ea"/>
                <a:sym typeface="+mn-ea"/>
              </a:rPr>
              <a:t>0.25</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注浆地基</a:t>
            </a: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成桩</a:t>
            </a:r>
            <a:r>
              <a:rPr lang="zh-CN" altLang="en-US" sz="1600" dirty="0">
                <a:solidFill>
                  <a:schemeClr val="tx1">
                    <a:lumMod val="85000"/>
                    <a:lumOff val="15000"/>
                  </a:schemeClr>
                </a:solidFill>
                <a:latin typeface="+mn-ea"/>
                <a:cs typeface="+mn-ea"/>
                <a:sym typeface="+mn-ea"/>
              </a:rPr>
              <a:t>工程量乘</a:t>
            </a:r>
            <a:r>
              <a:rPr lang="en-US" altLang="zh-CN" sz="1600" dirty="0">
                <a:solidFill>
                  <a:srgbClr val="FF0000"/>
                </a:solidFill>
                <a:latin typeface="+mn-ea"/>
                <a:cs typeface="+mn-ea"/>
                <a:sym typeface="+mn-ea"/>
              </a:rPr>
              <a:t>0.1</a:t>
            </a:r>
            <a:r>
              <a:rPr lang="zh-CN" altLang="en-US" sz="1600" dirty="0">
                <a:solidFill>
                  <a:schemeClr val="tx1">
                    <a:lumMod val="85000"/>
                    <a:lumOff val="15000"/>
                  </a:schemeClr>
                </a:solidFill>
                <a:latin typeface="+mn-ea"/>
                <a:cs typeface="+mn-ea"/>
                <a:sym typeface="+mn-ea"/>
              </a:rPr>
              <a:t>系数计算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水泥土连续墙</a:t>
            </a: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成桩</a:t>
            </a:r>
            <a:r>
              <a:rPr lang="zh-CN" altLang="en-US" sz="1600" dirty="0">
                <a:solidFill>
                  <a:schemeClr val="tx1">
                    <a:lumMod val="85000"/>
                    <a:lumOff val="15000"/>
                  </a:schemeClr>
                </a:solidFill>
                <a:latin typeface="+mn-ea"/>
                <a:cs typeface="+mn-ea"/>
                <a:sym typeface="+mn-ea"/>
              </a:rPr>
              <a:t>工程量乘以系数</a:t>
            </a:r>
            <a:r>
              <a:rPr lang="en-US" altLang="zh-CN" sz="1600" dirty="0">
                <a:solidFill>
                  <a:srgbClr val="FF0000"/>
                </a:solidFill>
                <a:latin typeface="+mn-ea"/>
                <a:cs typeface="+mn-ea"/>
                <a:sym typeface="+mn-ea"/>
              </a:rPr>
              <a:t>0.25</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rgbClr val="FF0000"/>
                </a:solidFill>
                <a:latin typeface="+mn-ea"/>
                <a:cs typeface="+mn-ea"/>
                <a:sym typeface="+mn-ea"/>
              </a:rPr>
              <a:t>旋挖钻机成孔灌注桩</a:t>
            </a:r>
            <a:r>
              <a:rPr lang="zh-CN" altLang="en-US" sz="1600" dirty="0">
                <a:solidFill>
                  <a:schemeClr val="tx1">
                    <a:lumMod val="85000"/>
                    <a:lumOff val="15000"/>
                  </a:schemeClr>
                </a:solidFill>
                <a:latin typeface="+mn-ea"/>
                <a:cs typeface="+mn-ea"/>
                <a:sym typeface="+mn-ea"/>
              </a:rPr>
              <a:t>：按</a:t>
            </a:r>
            <a:r>
              <a:rPr lang="zh-CN" altLang="en-US" sz="1600" dirty="0">
                <a:solidFill>
                  <a:srgbClr val="FF0000"/>
                </a:solidFill>
                <a:latin typeface="+mn-ea"/>
                <a:cs typeface="+mn-ea"/>
                <a:sym typeface="+mn-ea"/>
              </a:rPr>
              <a:t>成孔</a:t>
            </a:r>
            <a:r>
              <a:rPr lang="zh-CN" altLang="en-US" sz="1600" dirty="0">
                <a:solidFill>
                  <a:schemeClr val="tx1">
                    <a:lumMod val="85000"/>
                    <a:lumOff val="15000"/>
                  </a:schemeClr>
                </a:solidFill>
                <a:latin typeface="+mn-ea"/>
                <a:cs typeface="+mn-ea"/>
                <a:sym typeface="+mn-ea"/>
              </a:rPr>
              <a:t>工程量乘</a:t>
            </a:r>
            <a:r>
              <a:rPr lang="en-US" altLang="zh-CN" sz="1600" dirty="0">
                <a:solidFill>
                  <a:srgbClr val="FF0000"/>
                </a:solidFill>
                <a:latin typeface="+mn-ea"/>
                <a:cs typeface="+mn-ea"/>
                <a:sym typeface="+mn-ea"/>
              </a:rPr>
              <a:t>0.2</a:t>
            </a:r>
            <a:r>
              <a:rPr lang="zh-CN" altLang="en-US" sz="1600" dirty="0">
                <a:solidFill>
                  <a:schemeClr val="tx1">
                    <a:lumMod val="85000"/>
                    <a:lumOff val="15000"/>
                  </a:schemeClr>
                </a:solidFill>
                <a:latin typeface="+mn-ea"/>
                <a:cs typeface="+mn-ea"/>
                <a:sym typeface="+mn-ea"/>
              </a:rPr>
              <a:t>系数</a:t>
            </a:r>
            <a:endParaRPr lang="zh-CN" altLang="en-US"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lang="zh-CN" altLang="en-US">
                <a:latin typeface="Arial" panose="020B0604020202020204" pitchFamily="34" charset="0"/>
                <a:ea typeface="微软雅黑" panose="020B0503020204020204" pitchFamily="34" charset="-122"/>
              </a:rPr>
              <a:t>地基处理</a:t>
            </a:r>
            <a:r>
              <a:rPr>
                <a:latin typeface="Arial" panose="020B0604020202020204" pitchFamily="34" charset="0"/>
                <a:ea typeface="微软雅黑" panose="020B0503020204020204" pitchFamily="34" charset="-122"/>
                <a:sym typeface="+mn-ea"/>
              </a:rPr>
              <a:t>一</a:t>
            </a:r>
            <a:r>
              <a:rPr lang="zh-CN" altLang="en-US">
                <a:latin typeface="Arial" panose="020B0604020202020204" pitchFamily="34" charset="0"/>
                <a:ea typeface="微软雅黑" panose="020B0503020204020204" pitchFamily="34" charset="-122"/>
              </a:rPr>
              <a:t>泥浆外运体积计算</a:t>
            </a:r>
            <a:endParaRPr lang="zh-CN" altLang="en-US">
              <a:latin typeface="Arial" panose="020B0604020202020204" pitchFamily="34" charset="0"/>
              <a:ea typeface="微软雅黑" panose="020B0503020204020204" pitchFamily="34" charset="-122"/>
            </a:endParaRPr>
          </a:p>
        </p:txBody>
      </p:sp>
      <p:pic>
        <p:nvPicPr>
          <p:cNvPr id="3" name="图片 2"/>
          <p:cNvPicPr>
            <a:picLocks noChangeAspect="1"/>
          </p:cNvPicPr>
          <p:nvPr/>
        </p:nvPicPr>
        <p:blipFill>
          <a:blip r:embed="rId16"/>
          <a:stretch>
            <a:fillRect/>
          </a:stretch>
        </p:blipFill>
        <p:spPr>
          <a:xfrm>
            <a:off x="5060315" y="3302635"/>
            <a:ext cx="1711960" cy="2430780"/>
          </a:xfrm>
          <a:prstGeom prst="rect">
            <a:avLst/>
          </a:prstGeom>
          <a:ln>
            <a:solidFill>
              <a:schemeClr val="tx1"/>
            </a:solidFill>
          </a:ln>
        </p:spPr>
      </p:pic>
    </p:spTree>
    <p:custDataLst>
      <p:tags r:id="rId1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2"/>
          <p:cNvSpPr/>
          <p:nvPr>
            <p:custDataLst>
              <p:tags r:id="rId1"/>
            </p:custDataLst>
          </p:nvPr>
        </p:nvSpPr>
        <p:spPr>
          <a:xfrm>
            <a:off x="680720" y="2093278"/>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zh-CN" altLang="en-US" sz="1600" dirty="0">
                <a:solidFill>
                  <a:schemeClr val="tx1">
                    <a:lumMod val="85000"/>
                    <a:lumOff val="15000"/>
                  </a:schemeClr>
                </a:solidFill>
                <a:latin typeface="+mn-ea"/>
                <a:cs typeface="+mn-ea"/>
                <a:sym typeface="+mn-ea"/>
              </a:rPr>
              <a:t>按设计图示尺寸以</a:t>
            </a:r>
            <a:r>
              <a:rPr lang="zh-CN" altLang="en-US" sz="1600" dirty="0">
                <a:solidFill>
                  <a:srgbClr val="FF0000"/>
                </a:solidFill>
                <a:latin typeface="+mn-ea"/>
                <a:cs typeface="+mn-ea"/>
                <a:sym typeface="+mn-ea"/>
              </a:rPr>
              <a:t>面积</a:t>
            </a:r>
            <a:r>
              <a:rPr lang="zh-CN" altLang="en-US" sz="1600" dirty="0">
                <a:solidFill>
                  <a:schemeClr val="tx1">
                    <a:lumMod val="85000"/>
                    <a:lumOff val="15000"/>
                  </a:schemeClr>
                </a:solidFill>
                <a:latin typeface="+mn-ea"/>
                <a:cs typeface="+mn-ea"/>
                <a:sym typeface="+mn-ea"/>
              </a:rPr>
              <a:t>计算</a:t>
            </a:r>
            <a:endParaRPr lang="zh-CN" altLang="en-US" sz="1600" dirty="0">
              <a:solidFill>
                <a:schemeClr val="tx1">
                  <a:lumMod val="85000"/>
                  <a:lumOff val="15000"/>
                </a:schemeClr>
              </a:solidFill>
              <a:latin typeface="+mn-ea"/>
              <a:cs typeface="+mn-ea"/>
              <a:sym typeface="+mn-ea"/>
            </a:endParaRPr>
          </a:p>
        </p:txBody>
      </p:sp>
      <p:grpSp>
        <p:nvGrpSpPr>
          <p:cNvPr id="13" name="组合 12"/>
          <p:cNvGrpSpPr/>
          <p:nvPr>
            <p:custDataLst>
              <p:tags r:id="rId2"/>
            </p:custDataLst>
          </p:nvPr>
        </p:nvGrpSpPr>
        <p:grpSpPr>
          <a:xfrm>
            <a:off x="978535" y="1511935"/>
            <a:ext cx="2743835" cy="490220"/>
            <a:chOff x="1541" y="3274"/>
            <a:chExt cx="4321" cy="772"/>
          </a:xfrm>
        </p:grpSpPr>
        <p:sp>
          <p:nvSpPr>
            <p:cNvPr id="29" name="任意多边形: 形状 28"/>
            <p:cNvSpPr/>
            <p:nvPr>
              <p:custDataLst>
                <p:tags r:id="rId3"/>
              </p:custDataLst>
            </p:nvPr>
          </p:nvSpPr>
          <p:spPr>
            <a:xfrm>
              <a:off x="1714"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000" b="1" dirty="0">
                  <a:solidFill>
                    <a:schemeClr val="lt1">
                      <a:lumMod val="100000"/>
                    </a:schemeClr>
                  </a:solidFill>
                  <a:latin typeface="+mn-ea"/>
                  <a:cs typeface="+mn-ea"/>
                  <a:sym typeface="+mn-ea"/>
                </a:rPr>
                <a:t>新清单</a:t>
              </a:r>
              <a:endParaRPr lang="zh-CN" altLang="en-US" sz="2000" b="1" dirty="0">
                <a:solidFill>
                  <a:schemeClr val="lt1">
                    <a:lumMod val="100000"/>
                  </a:schemeClr>
                </a:solidFill>
                <a:latin typeface="+mn-ea"/>
                <a:cs typeface="+mn-ea"/>
                <a:sym typeface="+mn-ea"/>
              </a:endParaRPr>
            </a:p>
          </p:txBody>
        </p:sp>
        <p:sp>
          <p:nvSpPr>
            <p:cNvPr id="25" name="等腰三角形 24"/>
            <p:cNvSpPr/>
            <p:nvPr>
              <p:custDataLst>
                <p:tags r:id="rId4"/>
              </p:custDataLst>
            </p:nvPr>
          </p:nvSpPr>
          <p:spPr>
            <a:xfrm>
              <a:off x="1541"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6" name="等腰三角形 25"/>
            <p:cNvSpPr/>
            <p:nvPr>
              <p:custDataLst>
                <p:tags r:id="rId5"/>
              </p:custDataLst>
            </p:nvPr>
          </p:nvSpPr>
          <p:spPr>
            <a:xfrm flipH="1">
              <a:off x="568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36" name="矩形: 圆角 35"/>
          <p:cNvSpPr/>
          <p:nvPr>
            <p:custDataLst>
              <p:tags r:id="rId6"/>
            </p:custDataLst>
          </p:nvPr>
        </p:nvSpPr>
        <p:spPr>
          <a:xfrm>
            <a:off x="4430395" y="2101533"/>
            <a:ext cx="3323590" cy="4070985"/>
          </a:xfrm>
          <a:prstGeom prst="roundRect">
            <a:avLst>
              <a:gd name="adj" fmla="val 6347"/>
            </a:avLst>
          </a:prstGeom>
          <a:gradFill flip="none" rotWithShape="1">
            <a:gsLst>
              <a:gs pos="0">
                <a:schemeClr val="accent2">
                  <a:lumMod val="20000"/>
                  <a:lumOff val="80000"/>
                  <a:alpha val="20000"/>
                </a:schemeClr>
              </a:gs>
              <a:gs pos="100000">
                <a:schemeClr val="bg1">
                  <a:alpha val="0"/>
                </a:schemeClr>
              </a:gs>
            </a:gsLst>
            <a:path path="circle">
              <a:fillToRect l="100000" t="100000"/>
            </a:path>
            <a:tileRect r="-100000" b="-100000"/>
          </a:gradFill>
          <a:ln w="15875">
            <a:solidFill>
              <a:schemeClr val="accent2">
                <a:lumMod val="20000"/>
                <a:lumOff val="8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ctr">
              <a:lnSpc>
                <a:spcPct val="150000"/>
              </a:lnSpc>
            </a:pPr>
            <a:r>
              <a:rPr lang="zh-CN" altLang="en-US" sz="1600" dirty="0">
                <a:solidFill>
                  <a:schemeClr val="tx1">
                    <a:lumMod val="85000"/>
                    <a:lumOff val="15000"/>
                  </a:schemeClr>
                </a:solidFill>
                <a:latin typeface="+mn-ea"/>
                <a:cs typeface="+mn-ea"/>
                <a:sym typeface="+mn-ea"/>
              </a:rPr>
              <a:t>无</a:t>
            </a:r>
            <a:r>
              <a:rPr lang="zh-CN" altLang="en-US" sz="1600" dirty="0">
                <a:solidFill>
                  <a:schemeClr val="tx1">
                    <a:lumMod val="85000"/>
                    <a:lumOff val="15000"/>
                  </a:schemeClr>
                </a:solidFill>
                <a:latin typeface="+mn-ea"/>
                <a:cs typeface="+mn-ea"/>
                <a:sym typeface="+mn-ea"/>
              </a:rPr>
              <a:t>此业务</a:t>
            </a:r>
            <a:endParaRPr lang="zh-CN" altLang="en-US" sz="1600" dirty="0">
              <a:solidFill>
                <a:schemeClr val="tx1">
                  <a:lumMod val="85000"/>
                  <a:lumOff val="15000"/>
                </a:schemeClr>
              </a:solidFill>
              <a:latin typeface="+mn-ea"/>
              <a:cs typeface="+mn-ea"/>
              <a:sym typeface="+mn-ea"/>
            </a:endParaRPr>
          </a:p>
        </p:txBody>
      </p:sp>
      <p:grpSp>
        <p:nvGrpSpPr>
          <p:cNvPr id="15" name="组合 14"/>
          <p:cNvGrpSpPr/>
          <p:nvPr>
            <p:custDataLst>
              <p:tags r:id="rId7"/>
            </p:custDataLst>
          </p:nvPr>
        </p:nvGrpSpPr>
        <p:grpSpPr>
          <a:xfrm>
            <a:off x="4719955" y="1511935"/>
            <a:ext cx="2744470" cy="490220"/>
            <a:chOff x="7433" y="3274"/>
            <a:chExt cx="4322" cy="772"/>
          </a:xfrm>
        </p:grpSpPr>
        <p:sp>
          <p:nvSpPr>
            <p:cNvPr id="37" name="任意多边形: 形状 36"/>
            <p:cNvSpPr/>
            <p:nvPr>
              <p:custDataLst>
                <p:tags r:id="rId8"/>
              </p:custDataLst>
            </p:nvPr>
          </p:nvSpPr>
          <p:spPr>
            <a:xfrm>
              <a:off x="7607"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2">
                    <a:lumMod val="60000"/>
                    <a:lumOff val="40000"/>
                    <a:alpha val="100000"/>
                  </a:schemeClr>
                </a:gs>
                <a:gs pos="66450">
                  <a:schemeClr val="accent2">
                    <a:alpha val="100000"/>
                  </a:schemeClr>
                </a:gs>
                <a:gs pos="100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13</a:t>
              </a:r>
              <a:r>
                <a:rPr lang="zh-CN" altLang="en-US" sz="2000" b="1">
                  <a:solidFill>
                    <a:schemeClr val="lt1">
                      <a:lumMod val="100000"/>
                    </a:schemeClr>
                  </a:solidFill>
                  <a:latin typeface="+mn-ea"/>
                  <a:cs typeface="+mn-ea"/>
                  <a:sym typeface="+mn-ea"/>
                </a:rPr>
                <a:t>清单</a:t>
              </a:r>
              <a:endParaRPr lang="zh-CN" altLang="en-US" sz="2000" b="1">
                <a:solidFill>
                  <a:schemeClr val="lt1">
                    <a:lumMod val="100000"/>
                  </a:schemeClr>
                </a:solidFill>
                <a:latin typeface="+mn-ea"/>
                <a:cs typeface="+mn-ea"/>
                <a:sym typeface="+mn-ea"/>
              </a:endParaRPr>
            </a:p>
          </p:txBody>
        </p:sp>
        <p:sp>
          <p:nvSpPr>
            <p:cNvPr id="38" name="等腰三角形 37"/>
            <p:cNvSpPr/>
            <p:nvPr>
              <p:custDataLst>
                <p:tags r:id="rId9"/>
              </p:custDataLst>
            </p:nvPr>
          </p:nvSpPr>
          <p:spPr>
            <a:xfrm>
              <a:off x="7433"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39" name="等腰三角形 38"/>
            <p:cNvSpPr/>
            <p:nvPr>
              <p:custDataLst>
                <p:tags r:id="rId10"/>
              </p:custDataLst>
            </p:nvPr>
          </p:nvSpPr>
          <p:spPr>
            <a:xfrm flipH="1">
              <a:off x="11581" y="3274"/>
              <a:ext cx="174" cy="189"/>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43" name="矩形: 圆角 42"/>
          <p:cNvSpPr/>
          <p:nvPr>
            <p:custDataLst>
              <p:tags r:id="rId11"/>
            </p:custDataLst>
          </p:nvPr>
        </p:nvSpPr>
        <p:spPr>
          <a:xfrm>
            <a:off x="8180070" y="2101533"/>
            <a:ext cx="3323590" cy="4070985"/>
          </a:xfrm>
          <a:prstGeom prst="roundRect">
            <a:avLst>
              <a:gd name="adj" fmla="val 6347"/>
            </a:avLst>
          </a:prstGeom>
          <a:gradFill flip="none" rotWithShape="1">
            <a:gsLst>
              <a:gs pos="0">
                <a:schemeClr val="accent1">
                  <a:lumMod val="20000"/>
                  <a:lumOff val="80000"/>
                  <a:alpha val="20000"/>
                </a:schemeClr>
              </a:gs>
              <a:gs pos="100000">
                <a:schemeClr val="bg1">
                  <a:alpha val="0"/>
                </a:schemeClr>
              </a:gs>
            </a:gsLst>
            <a:path path="circle">
              <a:fillToRect l="100000" t="100000"/>
            </a:path>
            <a:tileRect r="-100000" b="-100000"/>
          </a:gradFill>
          <a:ln w="15875">
            <a:solidFill>
              <a:schemeClr val="accent1">
                <a:lumMod val="20000"/>
                <a:lumOff val="8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39795" tIns="0" rIns="239795" bIns="350520" rtlCol="0" anchor="t" anchorCtr="0">
            <a:noAutofit/>
          </a:bodyPr>
          <a:p>
            <a:pPr algn="l">
              <a:lnSpc>
                <a:spcPct val="150000"/>
              </a:lnSpc>
            </a:pPr>
            <a:r>
              <a:rPr lang="en-US" altLang="zh-CN" sz="1600" dirty="0">
                <a:solidFill>
                  <a:schemeClr val="tx1">
                    <a:lumMod val="85000"/>
                    <a:lumOff val="15000"/>
                  </a:schemeClr>
                </a:solidFill>
                <a:latin typeface="+mn-ea"/>
                <a:cs typeface="+mn-ea"/>
                <a:sym typeface="+mn-ea"/>
              </a:rPr>
              <a:t>18</a:t>
            </a:r>
            <a:r>
              <a:rPr lang="zh-CN" altLang="en-US" sz="1600" dirty="0">
                <a:solidFill>
                  <a:schemeClr val="tx1">
                    <a:lumMod val="85000"/>
                    <a:lumOff val="15000"/>
                  </a:schemeClr>
                </a:solidFill>
                <a:latin typeface="+mn-ea"/>
                <a:cs typeface="+mn-ea"/>
                <a:sym typeface="+mn-ea"/>
              </a:rPr>
              <a:t>定额综合解释：</a:t>
            </a:r>
            <a:endParaRPr lang="zh-CN" altLang="en-US" sz="1600" dirty="0">
              <a:solidFill>
                <a:schemeClr val="tx1">
                  <a:lumMod val="85000"/>
                  <a:lumOff val="15000"/>
                </a:schemeClr>
              </a:solidFill>
              <a:latin typeface="+mn-ea"/>
              <a:cs typeface="+mn-ea"/>
              <a:sym typeface="+mn-ea"/>
            </a:endParaRPr>
          </a:p>
          <a:p>
            <a:pPr algn="l">
              <a:lnSpc>
                <a:spcPct val="150000"/>
              </a:lnSpc>
            </a:pPr>
            <a:r>
              <a:rPr lang="zh-CN" altLang="en-US" sz="1600" dirty="0">
                <a:solidFill>
                  <a:schemeClr val="tx1">
                    <a:lumMod val="85000"/>
                    <a:lumOff val="15000"/>
                  </a:schemeClr>
                </a:solidFill>
                <a:latin typeface="+mn-ea"/>
                <a:cs typeface="+mn-ea"/>
                <a:sym typeface="+mn-ea"/>
              </a:rPr>
              <a:t>蒸压加气混凝土隔墙板安装按设计图示尺寸以</a:t>
            </a:r>
            <a:r>
              <a:rPr lang="zh-CN" altLang="en-US" sz="1600" dirty="0">
                <a:solidFill>
                  <a:srgbClr val="FF0000"/>
                </a:solidFill>
                <a:latin typeface="+mn-ea"/>
                <a:cs typeface="+mn-ea"/>
                <a:sym typeface="+mn-ea"/>
              </a:rPr>
              <a:t>体积</a:t>
            </a:r>
            <a:r>
              <a:rPr lang="zh-CN" altLang="en-US" sz="1600" dirty="0">
                <a:solidFill>
                  <a:schemeClr val="tx1">
                    <a:lumMod val="85000"/>
                    <a:lumOff val="15000"/>
                  </a:schemeClr>
                </a:solidFill>
                <a:latin typeface="+mn-ea"/>
                <a:cs typeface="+mn-ea"/>
                <a:sym typeface="+mn-ea"/>
              </a:rPr>
              <a:t>计算，不扣除面积</a:t>
            </a:r>
            <a:r>
              <a:rPr lang="en-US" altLang="zh-CN" sz="1600" dirty="0">
                <a:solidFill>
                  <a:schemeClr val="tx1">
                    <a:lumMod val="85000"/>
                    <a:lumOff val="15000"/>
                  </a:schemeClr>
                </a:solidFill>
                <a:latin typeface="+mn-ea"/>
                <a:cs typeface="+mn-ea"/>
                <a:sym typeface="+mn-ea"/>
              </a:rPr>
              <a:t>0.3m'</a:t>
            </a:r>
            <a:r>
              <a:rPr lang="zh-CN" altLang="en-US" sz="1600" dirty="0">
                <a:solidFill>
                  <a:schemeClr val="tx1">
                    <a:lumMod val="85000"/>
                    <a:lumOff val="15000"/>
                  </a:schemeClr>
                </a:solidFill>
                <a:latin typeface="+mn-ea"/>
                <a:cs typeface="+mn-ea"/>
                <a:sym typeface="+mn-ea"/>
              </a:rPr>
              <a:t>以内的孔洞所占的体积</a:t>
            </a:r>
            <a:r>
              <a:rPr lang="en-US" altLang="zh-CN" sz="1600" dirty="0">
                <a:solidFill>
                  <a:schemeClr val="tx1">
                    <a:lumMod val="85000"/>
                    <a:lumOff val="15000"/>
                  </a:schemeClr>
                </a:solidFill>
                <a:latin typeface="+mn-ea"/>
                <a:cs typeface="+mn-ea"/>
                <a:sym typeface="+mn-ea"/>
              </a:rPr>
              <a:t>,</a:t>
            </a:r>
            <a:endParaRPr lang="en-US" altLang="zh-CN" sz="1600" dirty="0">
              <a:solidFill>
                <a:schemeClr val="tx1">
                  <a:lumMod val="85000"/>
                  <a:lumOff val="15000"/>
                </a:schemeClr>
              </a:solidFill>
              <a:latin typeface="+mn-ea"/>
              <a:cs typeface="+mn-ea"/>
              <a:sym typeface="+mn-ea"/>
            </a:endParaRPr>
          </a:p>
        </p:txBody>
      </p:sp>
      <p:grpSp>
        <p:nvGrpSpPr>
          <p:cNvPr id="17" name="组合 16"/>
          <p:cNvGrpSpPr/>
          <p:nvPr>
            <p:custDataLst>
              <p:tags r:id="rId12"/>
            </p:custDataLst>
          </p:nvPr>
        </p:nvGrpSpPr>
        <p:grpSpPr>
          <a:xfrm>
            <a:off x="8469630" y="1511935"/>
            <a:ext cx="2744470" cy="490220"/>
            <a:chOff x="13338" y="3274"/>
            <a:chExt cx="4322" cy="772"/>
          </a:xfrm>
        </p:grpSpPr>
        <p:sp>
          <p:nvSpPr>
            <p:cNvPr id="44" name="任意多边形: 形状 43"/>
            <p:cNvSpPr/>
            <p:nvPr>
              <p:custDataLst>
                <p:tags r:id="rId13"/>
              </p:custDataLst>
            </p:nvPr>
          </p:nvSpPr>
          <p:spPr>
            <a:xfrm>
              <a:off x="13512" y="3274"/>
              <a:ext cx="3974" cy="77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gradFill flip="none" rotWithShape="1">
              <a:gsLst>
                <a:gs pos="0">
                  <a:schemeClr val="accent1">
                    <a:lumMod val="40000"/>
                    <a:lumOff val="60000"/>
                    <a:alpha val="100000"/>
                  </a:schemeClr>
                </a:gs>
                <a:gs pos="69000">
                  <a:schemeClr val="accent1">
                    <a:alpha val="100000"/>
                  </a:schemeClr>
                </a:gs>
                <a:gs pos="100000">
                  <a:schemeClr val="accent1">
                    <a:alpha val="100000"/>
                  </a:schemeClr>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en-US" altLang="zh-CN" sz="2000" b="1">
                  <a:solidFill>
                    <a:schemeClr val="lt1">
                      <a:lumMod val="100000"/>
                    </a:schemeClr>
                  </a:solidFill>
                  <a:latin typeface="+mn-ea"/>
                  <a:cs typeface="+mn-ea"/>
                  <a:sym typeface="+mn-ea"/>
                </a:rPr>
                <a:t>18</a:t>
              </a:r>
              <a:r>
                <a:rPr lang="zh-CN" altLang="en-US" sz="2000" b="1">
                  <a:solidFill>
                    <a:schemeClr val="lt1">
                      <a:lumMod val="100000"/>
                    </a:schemeClr>
                  </a:solidFill>
                  <a:latin typeface="+mn-ea"/>
                  <a:cs typeface="+mn-ea"/>
                  <a:sym typeface="+mn-ea"/>
                </a:rPr>
                <a:t>定额</a:t>
              </a:r>
              <a:endParaRPr lang="zh-CN" altLang="en-US" sz="2000" b="1">
                <a:solidFill>
                  <a:schemeClr val="lt1">
                    <a:lumMod val="100000"/>
                  </a:schemeClr>
                </a:solidFill>
                <a:latin typeface="+mn-ea"/>
                <a:cs typeface="+mn-ea"/>
                <a:sym typeface="+mn-ea"/>
              </a:endParaRPr>
            </a:p>
          </p:txBody>
        </p:sp>
        <p:sp>
          <p:nvSpPr>
            <p:cNvPr id="45" name="等腰三角形 44"/>
            <p:cNvSpPr/>
            <p:nvPr>
              <p:custDataLst>
                <p:tags r:id="rId14"/>
              </p:custDataLst>
            </p:nvPr>
          </p:nvSpPr>
          <p:spPr>
            <a:xfrm>
              <a:off x="13338"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6" name="等腰三角形 45"/>
            <p:cNvSpPr/>
            <p:nvPr>
              <p:custDataLst>
                <p:tags r:id="rId15"/>
              </p:custDataLst>
            </p:nvPr>
          </p:nvSpPr>
          <p:spPr>
            <a:xfrm flipH="1">
              <a:off x="17486" y="3274"/>
              <a:ext cx="174" cy="189"/>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grpSp>
      <p:sp>
        <p:nvSpPr>
          <p:cNvPr id="12" name="文本占位符 11"/>
          <p:cNvSpPr>
            <a:spLocks noGrp="1"/>
          </p:cNvSpPr>
          <p:nvPr>
            <p:ph type="body" sz="quarter" idx="11"/>
          </p:nvPr>
        </p:nvSpPr>
        <p:spPr/>
        <p:txBody>
          <a:bodyPr/>
          <a:p>
            <a:r>
              <a:rPr>
                <a:latin typeface="Arial" panose="020B0604020202020204" pitchFamily="34" charset="0"/>
                <a:ea typeface="微软雅黑" panose="020B0503020204020204" pitchFamily="34" charset="-122"/>
                <a:sym typeface="+mn-ea"/>
              </a:rPr>
              <a:t>砌筑工程一</a:t>
            </a:r>
            <a:r>
              <a:rPr lang="zh-CN" altLang="en-US">
                <a:latin typeface="Arial" panose="020B0604020202020204" pitchFamily="34" charset="0"/>
                <a:ea typeface="微软雅黑" panose="020B0503020204020204" pitchFamily="34" charset="-122"/>
              </a:rPr>
              <a:t>轻质墙板计算规则</a:t>
            </a:r>
            <a:endParaRPr lang="zh-CN" altLang="en-US">
              <a:latin typeface="Arial" panose="020B0604020202020204" pitchFamily="34" charset="0"/>
              <a:ea typeface="微软雅黑" panose="020B0503020204020204" pitchFamily="34" charset="-122"/>
            </a:endParaRPr>
          </a:p>
        </p:txBody>
      </p:sp>
    </p:spTree>
    <p:custDataLst>
      <p:tags r:id="rId16"/>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1.xml><?xml version="1.0" encoding="utf-8"?>
<p:tagLst xmlns:p="http://schemas.openxmlformats.org/presentationml/2006/main">
  <p:tag name="KSO_WM_DIAGRAM_VIRTUALLY_FRAME" val="{&quot;height&quot;:374.7391754150391,&quot;left&quot;:53.6,&quot;top&quot;:119.05,&quot;width&quot;:852.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0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0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08.xml><?xml version="1.0" encoding="utf-8"?>
<p:tagLst xmlns:p="http://schemas.openxmlformats.org/presentationml/2006/main">
  <p:tag name="KSO_WM_DIAGRAM_VIRTUALLY_FRAME" val="{&quot;height&quot;:374.7391754150391,&quot;left&quot;:53.6,&quot;top&quot;:119.05,&quot;width&quot;:852.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1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3.xml><?xml version="1.0" encoding="utf-8"?>
<p:tagLst xmlns:p="http://schemas.openxmlformats.org/presentationml/2006/main">
  <p:tag name="KSO_WM_DIAGRAM_VIRTUALLY_FRAME" val="{&quot;height&quot;:374.7391754150391,&quot;left&quot;:53.6,&quot;top&quot;:119.05,&quot;width&quot;:852.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1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18.xml><?xml version="1.0" encoding="utf-8"?>
<p:tagLst xmlns:p="http://schemas.openxmlformats.org/presentationml/2006/main">
  <p:tag name="KSO_WM_DIAGRAM_VIRTUALLY_FRAME" val="{&quot;height&quot;:374.7391754150391,&quot;left&quot;:53.6,&quot;top&quot;:119.05,&quot;width&quot;:852.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2.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2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4.xml><?xml version="1.0" encoding="utf-8"?>
<p:tagLst xmlns:p="http://schemas.openxmlformats.org/presentationml/2006/main">
  <p:tag name="KSO_WM_DIAGRAM_VIRTUALLY_FRAME" val="{&quot;height&quot;:374.7391754150391,&quot;left&quot;:53.6,&quot;top&quot;:119.05,&quot;width&quot;:852.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2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29.xml><?xml version="1.0" encoding="utf-8"?>
<p:tagLst xmlns:p="http://schemas.openxmlformats.org/presentationml/2006/main">
  <p:tag name="KSO_WM_DIAGRAM_VIRTUALLY_FRAME" val="{&quot;height&quot;:374.7391754150391,&quot;left&quot;:53.6,&quot;top&quot;:119.05,&quot;width&quot;:852.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3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34.xml><?xml version="1.0" encoding="utf-8"?>
<p:tagLst xmlns:p="http://schemas.openxmlformats.org/presentationml/2006/main">
  <p:tag name="KSO_WM_DIAGRAM_VIRTUALLY_FRAME" val="{&quot;height&quot;:374.7391754150391,&quot;left&quot;:53.6,&quot;top&quot;:119.05,&quot;width&quot;:852.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38.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39.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1.xml><?xml version="1.0" encoding="utf-8"?>
<p:tagLst xmlns:p="http://schemas.openxmlformats.org/presentationml/2006/main">
  <p:tag name="KSO_WM_DIAGRAM_VIRTUALLY_FRAME" val="{&quot;height&quot;:374.7391754150391,&quot;left&quot;:53.6,&quot;top&quot;:119.05,&quot;width&quot;:852.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4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6.xml><?xml version="1.0" encoding="utf-8"?>
<p:tagLst xmlns:p="http://schemas.openxmlformats.org/presentationml/2006/main">
  <p:tag name="KSO_WM_DIAGRAM_VIRTUALLY_FRAME" val="{&quot;height&quot;:374.7391754150391,&quot;left&quot;:53.6,&quot;top&quot;:119.05,&quot;width&quot;:852.2}"/>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5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1.xml><?xml version="1.0" encoding="utf-8"?>
<p:tagLst xmlns:p="http://schemas.openxmlformats.org/presentationml/2006/main">
  <p:tag name="KSO_WM_DIAGRAM_VIRTUALLY_FRAME" val="{&quot;height&quot;:374.7391754150391,&quot;left&quot;:53.6,&quot;top&quot;:119.05,&quot;width&quot;:852.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55.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5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5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58.xml><?xml version="1.0" encoding="utf-8"?>
<p:tagLst xmlns:p="http://schemas.openxmlformats.org/presentationml/2006/main">
  <p:tag name="KSO_WM_DIAGRAM_VIRTUALLY_FRAME" val="{&quot;height&quot;:374.7391754150391,&quot;left&quot;:53.6,&quot;top&quot;:119.05,&quot;width&quot;:852.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6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3.xml><?xml version="1.0" encoding="utf-8"?>
<p:tagLst xmlns:p="http://schemas.openxmlformats.org/presentationml/2006/main">
  <p:tag name="KSO_WM_DIAGRAM_VIRTUALLY_FRAME" val="{&quot;height&quot;:374.7391754150391,&quot;left&quot;:53.6,&quot;top&quot;:119.05,&quot;width&quot;:852.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6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68.xml><?xml version="1.0" encoding="utf-8"?>
<p:tagLst xmlns:p="http://schemas.openxmlformats.org/presentationml/2006/main">
  <p:tag name="KSO_WM_DIAGRAM_VIRTUALLY_FRAME" val="{&quot;height&quot;:374.7391754150391,&quot;left&quot;:53.6,&quot;top&quot;:119.05,&quot;width&quot;:852.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72.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73.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7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5.xml><?xml version="1.0" encoding="utf-8"?>
<p:tagLst xmlns:p="http://schemas.openxmlformats.org/presentationml/2006/main">
  <p:tag name="KSO_WM_DIAGRAM_VIRTUALLY_FRAME" val="{&quot;height&quot;:374.7391754150391,&quot;left&quot;:53.6,&quot;top&quot;:119.05,&quot;width&quot;:852.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7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0.xml><?xml version="1.0" encoding="utf-8"?>
<p:tagLst xmlns:p="http://schemas.openxmlformats.org/presentationml/2006/main">
  <p:tag name="KSO_WM_DIAGRAM_VIRTUALLY_FRAME" val="{&quot;height&quot;:374.7391754150391,&quot;left&quot;:53.6,&quot;top&quot;:119.05,&quot;width&quot;:852.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8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5.xml><?xml version="1.0" encoding="utf-8"?>
<p:tagLst xmlns:p="http://schemas.openxmlformats.org/presentationml/2006/main">
  <p:tag name="KSO_WM_DIAGRAM_VIRTUALLY_FRAME" val="{&quot;height&quot;:374.7391754150391,&quot;left&quot;:53.6,&quot;top&quot;:119.05,&quot;width&quot;:852.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89.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0.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19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2.xml><?xml version="1.0" encoding="utf-8"?>
<p:tagLst xmlns:p="http://schemas.openxmlformats.org/presentationml/2006/main">
  <p:tag name="KSO_WM_DIAGRAM_VIRTUALLY_FRAME" val="{&quot;height&quot;:374.7391754150391,&quot;left&quot;:53.6,&quot;top&quot;:119.05,&quot;width&quot;:852.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9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7.xml><?xml version="1.0" encoding="utf-8"?>
<p:tagLst xmlns:p="http://schemas.openxmlformats.org/presentationml/2006/main">
  <p:tag name="KSO_WM_DIAGRAM_VIRTUALLY_FRAME" val="{&quot;height&quot;:374.7391754150391,&quot;left&quot;:53.6,&quot;top&quot;:119.05,&quot;width&quot;:852.2}"/>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0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2.xml><?xml version="1.0" encoding="utf-8"?>
<p:tagLst xmlns:p="http://schemas.openxmlformats.org/presentationml/2006/main">
  <p:tag name="KSO_WM_DIAGRAM_VIRTUALLY_FRAME" val="{&quot;height&quot;:374.7391754150391,&quot;left&quot;:53.6,&quot;top&quot;:119.05,&quot;width&quot;:852.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0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07.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0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09.xml><?xml version="1.0" encoding="utf-8"?>
<p:tagLst xmlns:p="http://schemas.openxmlformats.org/presentationml/2006/main">
  <p:tag name="KSO_WM_DIAGRAM_VIRTUALLY_FRAME" val="{&quot;height&quot;:374.7391754150391,&quot;left&quot;:53.6,&quot;top&quot;:119.05,&quot;width&quot;:852.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1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4.xml><?xml version="1.0" encoding="utf-8"?>
<p:tagLst xmlns:p="http://schemas.openxmlformats.org/presentationml/2006/main">
  <p:tag name="KSO_WM_DIAGRAM_VIRTUALLY_FRAME" val="{&quot;height&quot;:374.7391754150391,&quot;left&quot;:53.6,&quot;top&quot;:119.05,&quot;width&quot;:852.2}"/>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1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19.xml><?xml version="1.0" encoding="utf-8"?>
<p:tagLst xmlns:p="http://schemas.openxmlformats.org/presentationml/2006/main">
  <p:tag name="KSO_WM_DIAGRAM_VIRTUALLY_FRAME" val="{&quot;height&quot;:374.7391754150391,&quot;left&quot;:53.6,&quot;top&quot;:119.05,&quot;width&quot;:852.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23.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2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5.xml><?xml version="1.0" encoding="utf-8"?>
<p:tagLst xmlns:p="http://schemas.openxmlformats.org/presentationml/2006/main">
  <p:tag name="KSO_WM_DIAGRAM_VIRTUALLY_FRAME" val="{&quot;height&quot;:374.7391754150391,&quot;left&quot;:53.6,&quot;top&quot;:119.05,&quot;width&quot;:852.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2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DIAGRAM_VIRTUALLY_FRAME" val="{&quot;height&quot;:374.7391754150391,&quot;left&quot;:53.6,&quot;top&quot;:119.05,&quot;width&quot;:852.2}"/>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3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5.xml><?xml version="1.0" encoding="utf-8"?>
<p:tagLst xmlns:p="http://schemas.openxmlformats.org/presentationml/2006/main">
  <p:tag name="KSO_WM_DIAGRAM_VIRTUALLY_FRAME" val="{&quot;height&quot;:374.7391754150391,&quot;left&quot;:53.6,&quot;top&quot;:119.05,&quot;width&quot;:852.2}"/>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39.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1.xml><?xml version="1.0" encoding="utf-8"?>
<p:tagLst xmlns:p="http://schemas.openxmlformats.org/presentationml/2006/main">
  <p:tag name="KSO_WM_DIAGRAM_VIRTUALLY_FRAME" val="{&quot;height&quot;:374.7391754150391,&quot;left&quot;:53.6,&quot;top&quot;:119.05,&quot;width&quot;:852.2}"/>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4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6.xml><?xml version="1.0" encoding="utf-8"?>
<p:tagLst xmlns:p="http://schemas.openxmlformats.org/presentationml/2006/main">
  <p:tag name="KSO_WM_DIAGRAM_VIRTUALLY_FRAME" val="{&quot;height&quot;:374.7391754150391,&quot;left&quot;:53.6,&quot;top&quot;:119.05,&quot;width&quot;:852.2}"/>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5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1.xml><?xml version="1.0" encoding="utf-8"?>
<p:tagLst xmlns:p="http://schemas.openxmlformats.org/presentationml/2006/main">
  <p:tag name="KSO_WM_DIAGRAM_VIRTUALLY_FRAME" val="{&quot;height&quot;:374.7391754150391,&quot;left&quot;:53.6,&quot;top&quot;:119.05,&quot;width&quot;:852.2}"/>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55.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5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5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58.xml><?xml version="1.0" encoding="utf-8"?>
<p:tagLst xmlns:p="http://schemas.openxmlformats.org/presentationml/2006/main">
  <p:tag name="KSO_WM_DIAGRAM_VIRTUALLY_FRAME" val="{&quot;height&quot;:374.7391754150391,&quot;left&quot;:53.6,&quot;top&quot;:119.05,&quot;width&quot;:852.2}"/>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xml><?xml version="1.0" encoding="utf-8"?>
<p:tagLst xmlns:p="http://schemas.openxmlformats.org/presentationml/2006/main">
  <p:tag name="KSO_WM_UNIT_SUBTYPE" val="a"/>
  <p:tag name="KSO_WM_UNIT_NOCLEAR" val="0"/>
  <p:tag name="KSO_WM_UNIT_VALUE" val="2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431_1*l_h_f*1_1_1"/>
  <p:tag name="KSO_WM_TEMPLATE_CATEGORY" val="diagram"/>
  <p:tag name="KSO_WM_TEMPLATE_INDEX" val="20234431"/>
  <p:tag name="KSO_WM_UNIT_LAYERLEVEL" val="1_1_1"/>
  <p:tag name="KSO_WM_TAG_VERSION" val="3.0"/>
  <p:tag name="KSO_WM_UNIT_DIAGRAM_CONTRAST_TITLE_CNT" val="0"/>
  <p:tag name="KSO_WM_UNIT_DIAGRAM_DIMENSION_TITLE_CNT" val="0"/>
  <p:tag name="KSO_WM_DIAGRAM_VERSION" val="3"/>
  <p:tag name="KSO_WM_DIAGRAM_COLOR_TRICK" val="1"/>
  <p:tag name="KSO_WM_DIAGRAM_COLOR_TEXT_CAN_REMOVE" val="n"/>
  <p:tag name="KSO_WM_DIAGRAM_MAX_ITEMCNT" val="2"/>
  <p:tag name="KSO_WM_DIAGRAM_MIN_ITEMCNT" val="2"/>
  <p:tag name="KSO_WM_DIAGRAM_VIRTUALLY_FRAME" val="{&quot;height&quot;:181.92157317874938,&quot;left&quot;:215.0149169921875,&quot;top&quot;:90.37503937007872,&quot;width&quot;:548.220166015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请&#10;言简意赅的阐述观点"/>
  <p:tag name="KSO_WM_UNIT_TEXT_TYPE" val="1"/>
  <p:tag name="KSO_WM_DIAGRAM_USE_COLOR_VALUE" val="{&quot;color_scheme&quot;:1,&quot;color_type&quot;:1,&quot;theme_color_indexes&quot;:[5,6,5,6,5,6]}"/>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6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3.xml><?xml version="1.0" encoding="utf-8"?>
<p:tagLst xmlns:p="http://schemas.openxmlformats.org/presentationml/2006/main">
  <p:tag name="KSO_WM_DIAGRAM_VIRTUALLY_FRAME" val="{&quot;height&quot;:374.7391754150391,&quot;left&quot;:53.6,&quot;top&quot;:119.05,&quot;width&quot;:852.2}"/>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6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68.xml><?xml version="1.0" encoding="utf-8"?>
<p:tagLst xmlns:p="http://schemas.openxmlformats.org/presentationml/2006/main">
  <p:tag name="KSO_WM_DIAGRAM_VIRTUALLY_FRAME" val="{&quot;height&quot;:374.7391754150391,&quot;left&quot;:53.6,&quot;top&quot;:119.05,&quot;width&quot;:852.2}"/>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3*l_h_i*1_2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72.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73.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74.xml><?xml version="1.0" encoding="utf-8"?>
<p:tagLst xmlns:p="http://schemas.openxmlformats.org/presentationml/2006/main">
  <p:tag name="KSO_WM_DIAGRAM_VIRTUALLY_FRAME" val="{&quot;height&quot;:445.3,&quot;left&quot;:160.95,&quot;top&quot;:67.35,&quot;width&quot;:571}"/>
</p:tagLst>
</file>

<file path=ppt/tags/tag275.xml><?xml version="1.0" encoding="utf-8"?>
<p:tagLst xmlns:p="http://schemas.openxmlformats.org/presentationml/2006/main">
  <p:tag name="KSO_WM_DIAGRAM_VIRTUALLY_FRAME" val="{&quot;height&quot;:445.3,&quot;left&quot;:160.95,&quot;top&quot;:67.35,&quot;width&quot;:571}"/>
</p:tagLst>
</file>

<file path=ppt/tags/tag276.xml><?xml version="1.0" encoding="utf-8"?>
<p:tagLst xmlns:p="http://schemas.openxmlformats.org/presentationml/2006/main">
  <p:tag name="KSO_WM_UNIT_PLACING_PICTURE_USER_VIEWPORT" val="{&quot;height&quot;:3705,&quot;width&quot;:11422}"/>
</p:tagLst>
</file>

<file path=ppt/tags/tag277.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78.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7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2462_3*l_h_i*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280.xml><?xml version="1.0" encoding="utf-8"?>
<p:tagLst xmlns:p="http://schemas.openxmlformats.org/presentationml/2006/main">
  <p:tag name="KSO_WM_DIAGRAM_VIRTUALLY_FRAME" val="{&quot;height&quot;:374.7391754150391,&quot;left&quot;:53.6,&quot;top&quot;:119.05,&quot;width&quot;:852.2}"/>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8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5.xml><?xml version="1.0" encoding="utf-8"?>
<p:tagLst xmlns:p="http://schemas.openxmlformats.org/presentationml/2006/main">
  <p:tag name="KSO_WM_DIAGRAM_VIRTUALLY_FRAME" val="{&quot;height&quot;:374.7391754150391,&quot;left&quot;:53.6,&quot;top&quot;:119.05,&quot;width&quot;:852.2}"/>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28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2462_3*l_h_f*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0.xml><?xml version="1.0" encoding="utf-8"?>
<p:tagLst xmlns:p="http://schemas.openxmlformats.org/presentationml/2006/main">
  <p:tag name="KSO_WM_DIAGRAM_VIRTUALLY_FRAME" val="{&quot;height&quot;:374.7391754150391,&quot;left&quot;:53.6,&quot;top&quot;:119.05,&quot;width&quot;:852.2}"/>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94.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29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6.xml><?xml version="1.0" encoding="utf-8"?>
<p:tagLst xmlns:p="http://schemas.openxmlformats.org/presentationml/2006/main">
  <p:tag name="KSO_WM_DIAGRAM_VIRTUALLY_FRAME" val="{&quot;height&quot;:374.7391754150391,&quot;left&quot;:53.6,&quot;top&quot;:119.05,&quot;width&quot;:852.2}"/>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2462_3*l_h_a*1_2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1.xml><?xml version="1.0" encoding="utf-8"?>
<p:tagLst xmlns:p="http://schemas.openxmlformats.org/presentationml/2006/main">
  <p:tag name="KSO_WM_DIAGRAM_VIRTUALLY_FRAME" val="{&quot;height&quot;:374.7391754150391,&quot;left&quot;:53.6,&quot;top&quot;:119.05,&quot;width&quot;:852.2}"/>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0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6.xml><?xml version="1.0" encoding="utf-8"?>
<p:tagLst xmlns:p="http://schemas.openxmlformats.org/presentationml/2006/main">
  <p:tag name="KSO_WM_DIAGRAM_VIRTUALLY_FRAME" val="{&quot;height&quot;:374.7391754150391,&quot;left&quot;:53.6,&quot;top&quot;:119.05,&quot;width&quot;:852.2}"/>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3*l_h_i*1_4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10.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1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2.xml><?xml version="1.0" encoding="utf-8"?>
<p:tagLst xmlns:p="http://schemas.openxmlformats.org/presentationml/2006/main">
  <p:tag name="KSO_WM_DIAGRAM_VIRTUALLY_FRAME" val="{&quot;height&quot;:374.7391754150391,&quot;left&quot;:53.6,&quot;top&quot;:119.05,&quot;width&quot;:852.2}"/>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1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7.xml><?xml version="1.0" encoding="utf-8"?>
<p:tagLst xmlns:p="http://schemas.openxmlformats.org/presentationml/2006/main">
  <p:tag name="KSO_WM_DIAGRAM_VIRTUALLY_FRAME" val="{&quot;height&quot;:374.7391754150391,&quot;left&quot;:53.6,&quot;top&quot;:119.05,&quot;width&quot;:852.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2462_3*l_h_i*1_4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2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2.xml><?xml version="1.0" encoding="utf-8"?>
<p:tagLst xmlns:p="http://schemas.openxmlformats.org/presentationml/2006/main">
  <p:tag name="KSO_WM_DIAGRAM_VIRTUALLY_FRAME" val="{&quot;height&quot;:374.7391754150391,&quot;left&quot;:53.6,&quot;top&quot;:119.05,&quot;width&quot;:852.2}"/>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2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27.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2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29.xml><?xml version="1.0" encoding="utf-8"?>
<p:tagLst xmlns:p="http://schemas.openxmlformats.org/presentationml/2006/main">
  <p:tag name="KSO_WM_DIAGRAM_VIRTUALLY_FRAME" val="{&quot;height&quot;:374.7391754150391,&quot;left&quot;:53.6,&quot;top&quot;:119.05,&quot;width&quot;:852.2}"/>
</p:tagLst>
</file>

<file path=ppt/tags/tag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2462_3*l_h_f*1_4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3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4.xml><?xml version="1.0" encoding="utf-8"?>
<p:tagLst xmlns:p="http://schemas.openxmlformats.org/presentationml/2006/main">
  <p:tag name="KSO_WM_DIAGRAM_VIRTUALLY_FRAME" val="{&quot;height&quot;:374.7391754150391,&quot;left&quot;:53.6,&quot;top&quot;:119.05,&quot;width&quot;:852.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3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39.xml><?xml version="1.0" encoding="utf-8"?>
<p:tagLst xmlns:p="http://schemas.openxmlformats.org/presentationml/2006/main">
  <p:tag name="KSO_WM_DIAGRAM_VIRTUALLY_FRAME" val="{&quot;height&quot;:374.7391754150391,&quot;left&quot;:53.6,&quot;top&quot;:119.05,&quot;width&quot;:852.2}"/>
</p:tagLst>
</file>

<file path=ppt/tags/tag3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2462_3*l_h_a*1_4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3.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4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5.xml><?xml version="1.0" encoding="utf-8"?>
<p:tagLst xmlns:p="http://schemas.openxmlformats.org/presentationml/2006/main">
  <p:tag name="KSO_WM_DIAGRAM_VIRTUALLY_FRAME" val="{&quot;height&quot;:374.7391754150391,&quot;left&quot;:53.6,&quot;top&quot;:119.05,&quot;width&quot;:852.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4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3*l_h_i*1_1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50.xml><?xml version="1.0" encoding="utf-8"?>
<p:tagLst xmlns:p="http://schemas.openxmlformats.org/presentationml/2006/main">
  <p:tag name="KSO_WM_DIAGRAM_VIRTUALLY_FRAME" val="{&quot;height&quot;:374.7391754150391,&quot;left&quot;:53.6,&quot;top&quot;:119.05,&quot;width&quot;:852.2}"/>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5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5.xml><?xml version="1.0" encoding="utf-8"?>
<p:tagLst xmlns:p="http://schemas.openxmlformats.org/presentationml/2006/main">
  <p:tag name="KSO_WM_DIAGRAM_VIRTUALLY_FRAME" val="{&quot;height&quot;:374.7391754150391,&quot;left&quot;:53.6,&quot;top&quot;:119.05,&quot;width&quot;:852.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59.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2462_3*l_h_i*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36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1.xml><?xml version="1.0" encoding="utf-8"?>
<p:tagLst xmlns:p="http://schemas.openxmlformats.org/presentationml/2006/main">
  <p:tag name="KSO_WM_DIAGRAM_VIRTUALLY_FRAME" val="{&quot;height&quot;:374.7391754150391,&quot;left&quot;:53.6,&quot;top&quot;:119.05,&quot;width&quot;:852.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6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6.xml><?xml version="1.0" encoding="utf-8"?>
<p:tagLst xmlns:p="http://schemas.openxmlformats.org/presentationml/2006/main">
  <p:tag name="KSO_WM_DIAGRAM_VIRTUALLY_FRAME" val="{&quot;height&quot;:374.7391754150391,&quot;left&quot;:53.6,&quot;top&quot;:119.05,&quot;width&quot;:852.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2462_3*l_h_f*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1.xml><?xml version="1.0" encoding="utf-8"?>
<p:tagLst xmlns:p="http://schemas.openxmlformats.org/presentationml/2006/main">
  <p:tag name="KSO_WM_DIAGRAM_VIRTUALLY_FRAME" val="{&quot;height&quot;:374.7391754150391,&quot;left&quot;:53.6,&quot;top&quot;:119.05,&quot;width&quot;:852.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75.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7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7.xml><?xml version="1.0" encoding="utf-8"?>
<p:tagLst xmlns:p="http://schemas.openxmlformats.org/presentationml/2006/main">
  <p:tag name="KSO_WM_DIAGRAM_VIRTUALLY_FRAME" val="{&quot;height&quot;:374.7391754150391,&quot;left&quot;:53.6,&quot;top&quot;:119.05,&quot;width&quot;:852.2}"/>
</p:tagLst>
</file>

<file path=ppt/tags/tag3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2462_3*l_h_a*1_1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8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2.xml><?xml version="1.0" encoding="utf-8"?>
<p:tagLst xmlns:p="http://schemas.openxmlformats.org/presentationml/2006/main">
  <p:tag name="KSO_WM_DIAGRAM_VIRTUALLY_FRAME" val="{&quot;height&quot;:374.7391754150391,&quot;left&quot;:53.6,&quot;top&quot;:119.05,&quot;width&quot;:852.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38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7.xml><?xml version="1.0" encoding="utf-8"?>
<p:tagLst xmlns:p="http://schemas.openxmlformats.org/presentationml/2006/main">
  <p:tag name="KSO_WM_DIAGRAM_VIRTUALLY_FRAME" val="{&quot;height&quot;:374.7391754150391,&quot;left&quot;:53.6,&quot;top&quot;:119.05,&quot;width&quot;:852.2}"/>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2462_3*l_h_i*1_3_2"/>
  <p:tag name="KSO_WM_TEMPLATE_CATEGORY" val="diagram"/>
  <p:tag name="KSO_WM_TEMPLATE_INDEX" val="2023246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800000011920929},&quot;type&quot;:1},&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color_type&quot;:1,&quot;theme_color_indexes&quot;:[5,6,5,6,5,6]}"/>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91.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39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3.xml><?xml version="1.0" encoding="utf-8"?>
<p:tagLst xmlns:p="http://schemas.openxmlformats.org/presentationml/2006/main">
  <p:tag name="KSO_WM_DIAGRAM_VIRTUALLY_FRAME" val="{&quot;height&quot;:374.7391754150391,&quot;left&quot;:53.6,&quot;top&quot;:119.05,&quot;width&quot;:852.2}"/>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39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398.xml><?xml version="1.0" encoding="utf-8"?>
<p:tagLst xmlns:p="http://schemas.openxmlformats.org/presentationml/2006/main">
  <p:tag name="KSO_WM_DIAGRAM_VIRTUALLY_FRAME" val="{&quot;height&quot;:374.7391754150391,&quot;left&quot;:53.6,&quot;top&quot;:119.05,&quot;width&quot;:852.2}"/>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2462_3*l_h_i*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gradient&quot;:[{&quot;brightness&quot;:0,&quot;colorType&quot;:1,&quot;foreColorIndex&quot;:5,&quot;pos&quot;:0,&quot;transparency&quot;:0},{&quot;brightness&quot;:-0.25,&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DIAGRAM_USE_COLOR_VALUE" val="{&quot;color_scheme&quot;:1,&quot;color_type&quot;:1,&quot;theme_color_indexes&quot;:[5,6,5,6,5,6]}"/>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02.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3.xml><?xml version="1.0" encoding="utf-8"?>
<p:tagLst xmlns:p="http://schemas.openxmlformats.org/presentationml/2006/main">
  <p:tag name="KSO_WM_DIAGRAM_VIRTUALLY_FRAME" val="{&quot;height&quot;:374.7391754150391,&quot;left&quot;:53.6,&quot;top&quot;:119.05,&quot;width&quot;:852.2}"/>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07.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40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09.xml><?xml version="1.0" encoding="utf-8"?>
<p:tagLst xmlns:p="http://schemas.openxmlformats.org/presentationml/2006/main">
  <p:tag name="KSO_WM_DIAGRAM_VIRTUALLY_FRAME" val="{&quot;height&quot;:374.7391754150391,&quot;left&quot;:53.6,&quot;top&quot;:119.05,&quot;width&quot;:852.2}"/>
</p:tagLst>
</file>

<file path=ppt/tags/tag4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2462_3*l_h_f*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1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4.xml><?xml version="1.0" encoding="utf-8"?>
<p:tagLst xmlns:p="http://schemas.openxmlformats.org/presentationml/2006/main">
  <p:tag name="KSO_WM_DIAGRAM_VIRTUALLY_FRAME" val="{&quot;height&quot;:374.7391754150391,&quot;left&quot;:53.6,&quot;top&quot;:119.05,&quot;width&quot;:852.2}"/>
</p:tagLst>
</file>

<file path=ppt/tags/tag4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1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19.xml><?xml version="1.0" encoding="utf-8"?>
<p:tagLst xmlns:p="http://schemas.openxmlformats.org/presentationml/2006/main">
  <p:tag name="KSO_WM_DIAGRAM_VIRTUALLY_FRAME" val="{&quot;height&quot;:374.7391754150391,&quot;left&quot;:53.6,&quot;top&quot;:119.05,&quot;width&quot;:852.2}"/>
</p:tagLst>
</file>

<file path=ppt/tags/tag4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2462_3*l_h_a*1_3_1"/>
  <p:tag name="KSO_WM_TEMPLATE_CATEGORY" val="diagram"/>
  <p:tag name="KSO_WM_TEMPLATE_INDEX" val="20232462"/>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1.7316576619786,&quot;left&quot;:30.200078740157483,&quot;top&quot;:115.52086614173228,&quot;width&quot;:874.99685039370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23.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42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5.xml><?xml version="1.0" encoding="utf-8"?>
<p:tagLst xmlns:p="http://schemas.openxmlformats.org/presentationml/2006/main">
  <p:tag name="KSO_WM_DIAGRAM_VIRTUALLY_FRAME" val="{&quot;height&quot;:374.7391754150391,&quot;left&quot;:53.6,&quot;top&quot;:119.05,&quot;width&quot;:852.2}"/>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2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0.xml><?xml version="1.0" encoding="utf-8"?>
<p:tagLst xmlns:p="http://schemas.openxmlformats.org/presentationml/2006/main">
  <p:tag name="KSO_WM_DIAGRAM_VIRTUALLY_FRAME" val="{&quot;height&quot;:374.7391754150391,&quot;left&quot;:53.6,&quot;top&quot;:119.05,&quot;width&quot;:852.2}"/>
</p:tagLst>
</file>

<file path=ppt/tags/tag4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3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5.xml><?xml version="1.0" encoding="utf-8"?>
<p:tagLst xmlns:p="http://schemas.openxmlformats.org/presentationml/2006/main">
  <p:tag name="KSO_WM_DIAGRAM_VIRTUALLY_FRAME" val="{&quot;height&quot;:374.7391754150391,&quot;left&quot;:53.6,&quot;top&quot;:119.05,&quot;width&quot;:852.2}"/>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39.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44.xml><?xml version="1.0" encoding="utf-8"?>
<p:tagLst xmlns:p="http://schemas.openxmlformats.org/presentationml/2006/main">
  <p:tag name="KSO_WM_DIAGRAM_VIRTUALLY_FRAME" val="{&quot;height&quot;:374.7391754150391,&quot;left&quot;:53.6,&quot;top&quot;:119.05,&quot;width&quot;:852.2}"/>
</p:tagLst>
</file>

<file path=ppt/tags/tag44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1.xml><?xml version="1.0" encoding="utf-8"?>
<p:tagLst xmlns:p="http://schemas.openxmlformats.org/presentationml/2006/main">
  <p:tag name="KSO_WM_DIAGRAM_VIRTUALLY_FRAME" val="{&quot;height&quot;:374.7391754150391,&quot;left&quot;:53.6,&quot;top&quot;:119.05,&quot;width&quot;:852.2}"/>
</p:tagLst>
</file>

<file path=ppt/tags/tag4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4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6.xml><?xml version="1.0" encoding="utf-8"?>
<p:tagLst xmlns:p="http://schemas.openxmlformats.org/presentationml/2006/main">
  <p:tag name="KSO_WM_DIAGRAM_VIRTUALLY_FRAME" val="{&quot;height&quot;:374.7391754150391,&quot;left&quot;:53.6,&quot;top&quot;:119.05,&quot;width&quot;:852.2}"/>
</p:tagLst>
</file>

<file path=ppt/tags/tag4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1.xml><?xml version="1.0" encoding="utf-8"?>
<p:tagLst xmlns:p="http://schemas.openxmlformats.org/presentationml/2006/main">
  <p:tag name="KSO_WM_DIAGRAM_VIRTUALLY_FRAME" val="{&quot;height&quot;:374.7391754150391,&quot;left&quot;:53.6,&quot;top&quot;:119.05,&quot;width&quot;:852.2}"/>
</p:tagLst>
</file>

<file path=ppt/tags/tag4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55.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45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7.xml><?xml version="1.0" encoding="utf-8"?>
<p:tagLst xmlns:p="http://schemas.openxmlformats.org/presentationml/2006/main">
  <p:tag name="KSO_WM_DIAGRAM_VIRTUALLY_FRAME" val="{&quot;height&quot;:374.7391754150391,&quot;left&quot;:53.6,&quot;top&quot;:119.05,&quot;width&quot;:852.2}"/>
</p:tagLst>
</file>

<file path=ppt/tags/tag4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61.xml><?xml version="1.0" encoding="utf-8"?>
<p:tagLst xmlns:p="http://schemas.openxmlformats.org/presentationml/2006/main">
  <p:tag name="KSO_WM_DIAGRAM_VIRTUALLY_FRAME" val="{&quot;height&quot;:374.7391754150391,&quot;left&quot;:53.6,&quot;top&quot;:119.05,&quot;width&quot;:852.2}"/>
</p:tagLst>
</file>

<file path=ppt/tags/tag4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46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66.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467.xml><?xml version="1.0" encoding="utf-8"?>
<p:tagLst xmlns:p="http://schemas.openxmlformats.org/presentationml/2006/main">
  <p:tag name="COMMONDATA" val="eyJoZGlkIjoiYWUxMTVmMjBmNjE1OTUxM2I1YmU0OTFmYTI4YjY1NmUifQ=="/>
  <p:tag name="resource_record_key" val="{&quot;65&quot;:[20235061],&quot;70&quot;:[3327011,3330472,3313591,3321534,3320071,3317787,3325290,3321782,3318297]}"/>
  <p:tag name="KSO_WPP_MARK_KEY" val="6d6b0061-b724-40a5-ba0e-9e6a957f048e"/>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48.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49.xml><?xml version="1.0" encoding="utf-8"?>
<p:tagLst xmlns:p="http://schemas.openxmlformats.org/presentationml/2006/main">
  <p:tag name="KSO_WM_DIAGRAM_VIRTUALLY_FRAME" val="{&quot;height&quot;:374.7391754150391,&quot;left&quot;:53.6,&quot;top&quot;:119.05,&quot;width&quot;:852.2}"/>
</p:tagLst>
</file>

<file path=ppt/tags/tag5.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5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4.xml><?xml version="1.0" encoding="utf-8"?>
<p:tagLst xmlns:p="http://schemas.openxmlformats.org/presentationml/2006/main">
  <p:tag name="KSO_WM_DIAGRAM_VIRTUALLY_FRAME" val="{&quot;height&quot;:374.7391754150391,&quot;left&quot;:53.6,&quot;top&quot;:119.05,&quot;width&quot;:852.2}"/>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58.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5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DIAGRAM_VIRTUALLY_FRAME" val="{&quot;height&quot;:374.7391754150391,&quot;left&quot;:53.6,&quot;top&quot;:119.05,&quot;width&quot;:852.2}"/>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6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5.xml><?xml version="1.0" encoding="utf-8"?>
<p:tagLst xmlns:p="http://schemas.openxmlformats.org/presentationml/2006/main">
  <p:tag name="KSO_WM_DIAGRAM_VIRTUALLY_FRAME" val="{&quot;height&quot;:374.7391754150391,&quot;left&quot;:53.6,&quot;top&quot;:119.05,&quot;width&quot;:852.2}"/>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6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74.7391754150391,&quot;left&quot;:53.6,&quot;top&quot;:119.05,&quot;width&quot;:852.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74.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7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6.xml><?xml version="1.0" encoding="utf-8"?>
<p:tagLst xmlns:p="http://schemas.openxmlformats.org/presentationml/2006/main">
  <p:tag name="KSO_WM_DIAGRAM_VIRTUALLY_FRAME" val="{&quot;height&quot;:374.7391754150391,&quot;left&quot;:53.6,&quot;top&quot;:119.05,&quot;width&quot;:852.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74.7391754150391,&quot;left&quot;:53.6,&quot;top&quot;:119.05,&quot;width&quot;:852.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8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85.xml><?xml version="1.0" encoding="utf-8"?>
<p:tagLst xmlns:p="http://schemas.openxmlformats.org/presentationml/2006/main">
  <p:tag name="KSO_WM_DIAGRAM_VIRTUALLY_FRAME" val="{&quot;height&quot;:374.7391754150391,&quot;left&quot;:53.6,&quot;top&quot;:119.05,&quot;width&quot;:852.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438_2*l_h_i*1_3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89.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SLIDE_ITEM_CNT" val="3"/>
  <p:tag name="RESOURCE_RECORD_KEY" val="{&quot;65&quot;:[3],&quot;70&quot;:[3321698,3321670]}"/>
  <p:tag name="KSO_WM_SLIDE_ID" val="custom20235061_1"/>
  <p:tag name="KSO_WM_TEMPLATE_SUBCATEGORY" val="0"/>
  <p:tag name="KSO_WM_TEMPLATE_MASTER_TYPE" val="0"/>
  <p:tag name="KSO_WM_TEMPLATE_COLOR_TYPE" val="0"/>
  <p:tag name="KSO_WM_SLIDE_INDEX" val="1"/>
  <p:tag name="KSO_WM_DIAGRAM_GROUP_CODE" val="l1-1"/>
  <p:tag name="KSO_WM_SLIDE_DIAGTYPE" val="l"/>
  <p:tag name="KSO_WM_TAG_VERSION" val="3.0"/>
  <p:tag name="KSO_WM_BEAUTIFY_FLAG" val="#wm#"/>
  <p:tag name="KSO_WM_TEMPLATE_CATEGORY" val="custom"/>
  <p:tag name="KSO_WM_TEMPLATE_INDEX" val="20235061"/>
  <p:tag name="KSO_WM_SLIDE_LAYOUT" val="a_d_f_l"/>
  <p:tag name="KSO_WM_SLIDE_LAYOUT_CNT" val="1_1_1_1"/>
  <p:tag name="KSO_WM_SLIDE_TYPE" val="text"/>
  <p:tag name="KSO_WM_SLIDE_SUBTYPE" val="picTxt"/>
  <p:tag name="KSO_WM_SLIDE_SIZE" val="559.752*323.587"/>
  <p:tag name="KSO_WM_SLIDE_POSITION" val="54.8198*206.275"/>
  <p:tag name="resource_record_key" val="{&quot;65&quot;:[20235061],&quot;70&quot;:[3321698,3321670,3318297]}"/>
</p:tagLst>
</file>

<file path=ppt/tags/tag91.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374.7391754150391,&quot;left&quot;:53.6,&quot;top&quot;:119.05,&quot;width&quot;:852.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5,&quot;transparency&quot;:0},&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5"/>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2.xml><?xml version="1.0" encoding="utf-8"?>
<p:tagLst xmlns:p="http://schemas.openxmlformats.org/presentationml/2006/main">
  <p:tag name="KSO_WM_DIAGRAM_VIRTUALLY_FRAME" val="{&quot;height&quot;:374.7391754150391,&quot;left&quot;:53.6,&quot;top&quot;:119.05,&quot;width&quot;:852.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438_2*l_h_i*1_1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96.xml><?xml version="1.0" encoding="utf-8"?>
<p:tagLst xmlns:p="http://schemas.openxmlformats.org/presentationml/2006/main">
  <p:tag name="KSO_WM_DIAGRAM_VIRTUALLY_FRAME" val="{&quot;height&quot;:374.7391754150391,&quot;left&quot;:53.6,&quot;top&quot;:119.05,&quot;width&quot;:852.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UNIT_TEXT_TYPE" val="1"/>
  <p:tag name="KSO_WM_DIAGRAM_USE_COLOR_VALUE" val="{&quot;color_scheme&quot;:1,&quot;color_type&quot;:1,&quot;theme_color_indexes&quot;:[5,6,5,6,5,6]}"/>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2*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374.7391754150391,&quot;left&quot;:53.6,&quot;top&quot;:119.05,&quot;width&quot;:852.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6020</Words>
  <Application>WPS 演示</Application>
  <PresentationFormat>宽屏</PresentationFormat>
  <Paragraphs>564</Paragraphs>
  <Slides>41</Slides>
  <Notes>0</Notes>
  <HiddenSlides>0</HiddenSlides>
  <MMClips>0</MMClips>
  <ScaleCrop>false</ScaleCrop>
  <HeadingPairs>
    <vt:vector size="6" baseType="variant">
      <vt:variant>
        <vt:lpstr>已用的字体</vt:lpstr>
      </vt:variant>
      <vt:variant>
        <vt:i4>13</vt:i4>
      </vt:variant>
      <vt:variant>
        <vt:lpstr>主题</vt:lpstr>
      </vt:variant>
      <vt:variant>
        <vt:i4>5</vt:i4>
      </vt:variant>
      <vt:variant>
        <vt:lpstr>幻灯片标题</vt:lpstr>
      </vt:variant>
      <vt:variant>
        <vt:i4>41</vt:i4>
      </vt:variant>
    </vt:vector>
  </HeadingPairs>
  <TitlesOfParts>
    <vt:vector size="59" baseType="lpstr">
      <vt:lpstr>Arial</vt:lpstr>
      <vt:lpstr>宋体</vt:lpstr>
      <vt:lpstr>Wingdings</vt:lpstr>
      <vt:lpstr>思源黑体 CN Bold</vt:lpstr>
      <vt:lpstr>黑体</vt:lpstr>
      <vt:lpstr>思源黑体 CN Normal</vt:lpstr>
      <vt:lpstr>微软雅黑</vt:lpstr>
      <vt:lpstr>Wingdings</vt:lpstr>
      <vt:lpstr>思源宋体 CN Heavy</vt:lpstr>
      <vt:lpstr>思源宋体 CN</vt:lpstr>
      <vt:lpstr>思源黑体 CN Regular</vt:lpstr>
      <vt:lpstr>Arial Unicode MS</vt:lpstr>
      <vt:lpstr>Calibri</vt:lpstr>
      <vt:lpstr>Office 主题​​</vt:lpstr>
      <vt:lpstr>2_Office 主题​​</vt:lpstr>
      <vt:lpstr>1_Office 主题​​</vt:lpstr>
      <vt:lpstr>3_Office 主题​​</vt:lpstr>
      <vt:lpstr>4_Office 主题​​</vt:lpstr>
      <vt:lpstr>PowerPoint 演示文稿</vt:lpstr>
      <vt:lpstr>土建专业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安装专业</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chenyuan</dc:creator>
  <cp:lastModifiedBy>pms</cp:lastModifiedBy>
  <cp:revision>351</cp:revision>
  <dcterms:created xsi:type="dcterms:W3CDTF">2019-06-19T02:08:00Z</dcterms:created>
  <dcterms:modified xsi:type="dcterms:W3CDTF">2025-03-12T00:24:40Z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2F9E5AEED7BC4AF79C50136714CB9A7F</vt:lpwstr>
  </property>
</Properties>
</file>